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EB0B9-A658-4FB4-978F-BF4886C7673E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1483F-9909-4480-940C-CC024D81F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1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1483F-9909-4480-940C-CC024D81FFE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0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64664"/>
            <a:ext cx="12188952" cy="45933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24802"/>
            <a:ext cx="10358120" cy="503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8832" y="1185572"/>
            <a:ext cx="9703435" cy="4767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10"/>
              <a:ext cx="8668510" cy="68579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42120" cy="6858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6721" y="2402365"/>
            <a:ext cx="3693160" cy="1847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4870"/>
              </a:lnSpc>
              <a:spcBef>
                <a:spcPts val="114"/>
              </a:spcBef>
            </a:pPr>
            <a:r>
              <a:rPr sz="4200" spc="40" dirty="0">
                <a:solidFill>
                  <a:srgbClr val="FFFFFF"/>
                </a:solidFill>
              </a:rPr>
              <a:t>AI-900:</a:t>
            </a:r>
            <a:endParaRPr sz="4200"/>
          </a:p>
          <a:p>
            <a:pPr marL="12700" marR="5080">
              <a:lnSpc>
                <a:spcPts val="4580"/>
              </a:lnSpc>
              <a:spcBef>
                <a:spcPts val="365"/>
              </a:spcBef>
            </a:pPr>
            <a:r>
              <a:rPr sz="4200" spc="30" dirty="0">
                <a:solidFill>
                  <a:srgbClr val="FFFFFF"/>
                </a:solidFill>
              </a:rPr>
              <a:t>Microsoft Azure </a:t>
            </a:r>
            <a:r>
              <a:rPr sz="4200" spc="35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AI</a:t>
            </a:r>
            <a:r>
              <a:rPr sz="4200" spc="-35" dirty="0">
                <a:solidFill>
                  <a:srgbClr val="FFFFFF"/>
                </a:solidFill>
              </a:rPr>
              <a:t> </a:t>
            </a:r>
            <a:r>
              <a:rPr sz="4200" spc="35" dirty="0">
                <a:solidFill>
                  <a:srgbClr val="FFFFFF"/>
                </a:solidFill>
              </a:rPr>
              <a:t>Fundamentals</a:t>
            </a:r>
            <a:endParaRPr sz="4200"/>
          </a:p>
        </p:txBody>
      </p:sp>
      <p:grpSp>
        <p:nvGrpSpPr>
          <p:cNvPr id="8" name="object 8"/>
          <p:cNvGrpSpPr/>
          <p:nvPr/>
        </p:nvGrpSpPr>
        <p:grpSpPr>
          <a:xfrm>
            <a:off x="481029" y="625683"/>
            <a:ext cx="3977640" cy="3939540"/>
            <a:chOff x="481029" y="625683"/>
            <a:chExt cx="3977640" cy="3939540"/>
          </a:xfrm>
        </p:grpSpPr>
        <p:sp>
          <p:nvSpPr>
            <p:cNvPr id="9" name="object 9"/>
            <p:cNvSpPr/>
            <p:nvPr/>
          </p:nvSpPr>
          <p:spPr>
            <a:xfrm>
              <a:off x="481029" y="625683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7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7" y="146303"/>
                  </a:lnTo>
                  <a:lnTo>
                    <a:pt x="70408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1029" y="4546919"/>
              <a:ext cx="3977640" cy="18415"/>
            </a:xfrm>
            <a:custGeom>
              <a:avLst/>
              <a:gdLst/>
              <a:ahLst/>
              <a:cxnLst/>
              <a:rect l="l" t="t" r="r" b="b"/>
              <a:pathLst>
                <a:path w="3977640" h="18414">
                  <a:moveTo>
                    <a:pt x="397764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3977640" y="18287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292" y="4371699"/>
            <a:ext cx="3129280" cy="1011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spc="65" dirty="0">
                <a:solidFill>
                  <a:srgbClr val="FFFFFF"/>
                </a:solidFill>
                <a:latin typeface="Calibri Light"/>
                <a:cs typeface="Calibri Light"/>
              </a:rPr>
              <a:t>Section</a:t>
            </a:r>
            <a:r>
              <a:rPr sz="645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450" spc="75" dirty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endParaRPr sz="645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75038"/>
            <a:ext cx="9785985" cy="685800"/>
          </a:xfrm>
          <a:custGeom>
            <a:avLst/>
            <a:gdLst/>
            <a:ahLst/>
            <a:cxnLst/>
            <a:rect l="l" t="t" r="r" b="b"/>
            <a:pathLst>
              <a:path w="9785985" h="685800">
                <a:moveTo>
                  <a:pt x="9785897" y="0"/>
                </a:moveTo>
                <a:lnTo>
                  <a:pt x="0" y="0"/>
                </a:lnTo>
                <a:lnTo>
                  <a:pt x="0" y="685800"/>
                </a:lnTo>
                <a:lnTo>
                  <a:pt x="9785897" y="685800"/>
                </a:lnTo>
                <a:lnTo>
                  <a:pt x="978589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3292" y="5693155"/>
            <a:ext cx="3496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Exam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4802"/>
            <a:ext cx="32772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Course</a:t>
            </a:r>
            <a:r>
              <a:rPr spc="-10" dirty="0"/>
              <a:t> </a:t>
            </a:r>
            <a:r>
              <a:rPr spc="3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86763"/>
            <a:ext cx="9140825" cy="15525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Help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prepare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AI-900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Azure</a:t>
            </a:r>
            <a:r>
              <a:rPr sz="2800" dirty="0">
                <a:latin typeface="Calibri"/>
                <a:cs typeface="Calibri"/>
              </a:rPr>
              <a:t> AI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Fundamentals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Go </a:t>
            </a:r>
            <a:r>
              <a:rPr sz="2800" spc="-10" dirty="0">
                <a:latin typeface="Calibri"/>
                <a:cs typeface="Calibri"/>
              </a:rPr>
              <a:t>through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skills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30" dirty="0">
                <a:latin typeface="Calibri"/>
                <a:cs typeface="Calibri"/>
              </a:rPr>
              <a:t>exam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Get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100%</a:t>
            </a:r>
            <a:r>
              <a:rPr sz="2800" spc="-10" dirty="0">
                <a:latin typeface="Calibri"/>
                <a:cs typeface="Calibri"/>
              </a:rPr>
              <a:t> confident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exam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7703" y="3587589"/>
            <a:ext cx="2418080" cy="2418080"/>
            <a:chOff x="1077703" y="3587589"/>
            <a:chExt cx="2418080" cy="2418080"/>
          </a:xfrm>
        </p:grpSpPr>
        <p:sp>
          <p:nvSpPr>
            <p:cNvPr id="5" name="object 5"/>
            <p:cNvSpPr/>
            <p:nvPr/>
          </p:nvSpPr>
          <p:spPr>
            <a:xfrm>
              <a:off x="1084053" y="3593939"/>
              <a:ext cx="2405380" cy="2405380"/>
            </a:xfrm>
            <a:custGeom>
              <a:avLst/>
              <a:gdLst/>
              <a:ahLst/>
              <a:cxnLst/>
              <a:rect l="l" t="t" r="r" b="b"/>
              <a:pathLst>
                <a:path w="2405379" h="2405379">
                  <a:moveTo>
                    <a:pt x="1202399" y="0"/>
                  </a:moveTo>
                  <a:lnTo>
                    <a:pt x="1154039" y="954"/>
                  </a:lnTo>
                  <a:lnTo>
                    <a:pt x="1106164" y="3795"/>
                  </a:lnTo>
                  <a:lnTo>
                    <a:pt x="1058809" y="8484"/>
                  </a:lnTo>
                  <a:lnTo>
                    <a:pt x="1012011" y="14988"/>
                  </a:lnTo>
                  <a:lnTo>
                    <a:pt x="965806" y="23270"/>
                  </a:lnTo>
                  <a:lnTo>
                    <a:pt x="920229" y="33293"/>
                  </a:lnTo>
                  <a:lnTo>
                    <a:pt x="875316" y="45022"/>
                  </a:lnTo>
                  <a:lnTo>
                    <a:pt x="831103" y="58422"/>
                  </a:lnTo>
                  <a:lnTo>
                    <a:pt x="787627" y="73455"/>
                  </a:lnTo>
                  <a:lnTo>
                    <a:pt x="744922" y="90087"/>
                  </a:lnTo>
                  <a:lnTo>
                    <a:pt x="703026" y="108281"/>
                  </a:lnTo>
                  <a:lnTo>
                    <a:pt x="661973" y="128001"/>
                  </a:lnTo>
                  <a:lnTo>
                    <a:pt x="621800" y="149212"/>
                  </a:lnTo>
                  <a:lnTo>
                    <a:pt x="582543" y="171877"/>
                  </a:lnTo>
                  <a:lnTo>
                    <a:pt x="544238" y="195961"/>
                  </a:lnTo>
                  <a:lnTo>
                    <a:pt x="506920" y="221427"/>
                  </a:lnTo>
                  <a:lnTo>
                    <a:pt x="470626" y="248240"/>
                  </a:lnTo>
                  <a:lnTo>
                    <a:pt x="435391" y="276365"/>
                  </a:lnTo>
                  <a:lnTo>
                    <a:pt x="401251" y="305764"/>
                  </a:lnTo>
                  <a:lnTo>
                    <a:pt x="368243" y="336402"/>
                  </a:lnTo>
                  <a:lnTo>
                    <a:pt x="336402" y="368243"/>
                  </a:lnTo>
                  <a:lnTo>
                    <a:pt x="305764" y="401251"/>
                  </a:lnTo>
                  <a:lnTo>
                    <a:pt x="276365" y="435391"/>
                  </a:lnTo>
                  <a:lnTo>
                    <a:pt x="248241" y="470626"/>
                  </a:lnTo>
                  <a:lnTo>
                    <a:pt x="221427" y="506920"/>
                  </a:lnTo>
                  <a:lnTo>
                    <a:pt x="195961" y="544238"/>
                  </a:lnTo>
                  <a:lnTo>
                    <a:pt x="171877" y="582543"/>
                  </a:lnTo>
                  <a:lnTo>
                    <a:pt x="149212" y="621800"/>
                  </a:lnTo>
                  <a:lnTo>
                    <a:pt x="128001" y="661973"/>
                  </a:lnTo>
                  <a:lnTo>
                    <a:pt x="108281" y="703026"/>
                  </a:lnTo>
                  <a:lnTo>
                    <a:pt x="90087" y="744922"/>
                  </a:lnTo>
                  <a:lnTo>
                    <a:pt x="73455" y="787626"/>
                  </a:lnTo>
                  <a:lnTo>
                    <a:pt x="58422" y="831103"/>
                  </a:lnTo>
                  <a:lnTo>
                    <a:pt x="45022" y="875316"/>
                  </a:lnTo>
                  <a:lnTo>
                    <a:pt x="33293" y="920228"/>
                  </a:lnTo>
                  <a:lnTo>
                    <a:pt x="23270" y="965806"/>
                  </a:lnTo>
                  <a:lnTo>
                    <a:pt x="14988" y="1012011"/>
                  </a:lnTo>
                  <a:lnTo>
                    <a:pt x="8484" y="1058809"/>
                  </a:lnTo>
                  <a:lnTo>
                    <a:pt x="3795" y="1106164"/>
                  </a:lnTo>
                  <a:lnTo>
                    <a:pt x="954" y="1154039"/>
                  </a:lnTo>
                  <a:lnTo>
                    <a:pt x="0" y="1202399"/>
                  </a:lnTo>
                  <a:lnTo>
                    <a:pt x="954" y="1250759"/>
                  </a:lnTo>
                  <a:lnTo>
                    <a:pt x="3795" y="1298634"/>
                  </a:lnTo>
                  <a:lnTo>
                    <a:pt x="8484" y="1345988"/>
                  </a:lnTo>
                  <a:lnTo>
                    <a:pt x="14988" y="1392787"/>
                  </a:lnTo>
                  <a:lnTo>
                    <a:pt x="23270" y="1438992"/>
                  </a:lnTo>
                  <a:lnTo>
                    <a:pt x="33293" y="1484569"/>
                  </a:lnTo>
                  <a:lnTo>
                    <a:pt x="45022" y="1529482"/>
                  </a:lnTo>
                  <a:lnTo>
                    <a:pt x="58422" y="1573695"/>
                  </a:lnTo>
                  <a:lnTo>
                    <a:pt x="73455" y="1617172"/>
                  </a:lnTo>
                  <a:lnTo>
                    <a:pt x="90087" y="1659876"/>
                  </a:lnTo>
                  <a:lnTo>
                    <a:pt x="108281" y="1701773"/>
                  </a:lnTo>
                  <a:lnTo>
                    <a:pt x="128001" y="1742825"/>
                  </a:lnTo>
                  <a:lnTo>
                    <a:pt x="149212" y="1782998"/>
                  </a:lnTo>
                  <a:lnTo>
                    <a:pt x="171877" y="1822255"/>
                  </a:lnTo>
                  <a:lnTo>
                    <a:pt x="195961" y="1860560"/>
                  </a:lnTo>
                  <a:lnTo>
                    <a:pt x="221427" y="1897878"/>
                  </a:lnTo>
                  <a:lnTo>
                    <a:pt x="248241" y="1934173"/>
                  </a:lnTo>
                  <a:lnTo>
                    <a:pt x="276365" y="1969408"/>
                  </a:lnTo>
                  <a:lnTo>
                    <a:pt x="305764" y="2003547"/>
                  </a:lnTo>
                  <a:lnTo>
                    <a:pt x="336402" y="2036556"/>
                  </a:lnTo>
                  <a:lnTo>
                    <a:pt x="368243" y="2068397"/>
                  </a:lnTo>
                  <a:lnTo>
                    <a:pt x="401251" y="2099035"/>
                  </a:lnTo>
                  <a:lnTo>
                    <a:pt x="435391" y="2128434"/>
                  </a:lnTo>
                  <a:lnTo>
                    <a:pt x="470626" y="2156558"/>
                  </a:lnTo>
                  <a:lnTo>
                    <a:pt x="506920" y="2183371"/>
                  </a:lnTo>
                  <a:lnTo>
                    <a:pt x="544238" y="2208838"/>
                  </a:lnTo>
                  <a:lnTo>
                    <a:pt x="582543" y="2232922"/>
                  </a:lnTo>
                  <a:lnTo>
                    <a:pt x="621800" y="2255587"/>
                  </a:lnTo>
                  <a:lnTo>
                    <a:pt x="661973" y="2276798"/>
                  </a:lnTo>
                  <a:lnTo>
                    <a:pt x="703026" y="2296518"/>
                  </a:lnTo>
                  <a:lnTo>
                    <a:pt x="744922" y="2314712"/>
                  </a:lnTo>
                  <a:lnTo>
                    <a:pt x="787627" y="2331344"/>
                  </a:lnTo>
                  <a:lnTo>
                    <a:pt x="831103" y="2346377"/>
                  </a:lnTo>
                  <a:lnTo>
                    <a:pt x="875316" y="2359776"/>
                  </a:lnTo>
                  <a:lnTo>
                    <a:pt x="920229" y="2371506"/>
                  </a:lnTo>
                  <a:lnTo>
                    <a:pt x="965806" y="2381529"/>
                  </a:lnTo>
                  <a:lnTo>
                    <a:pt x="1012011" y="2389810"/>
                  </a:lnTo>
                  <a:lnTo>
                    <a:pt x="1058809" y="2396314"/>
                  </a:lnTo>
                  <a:lnTo>
                    <a:pt x="1106164" y="2401004"/>
                  </a:lnTo>
                  <a:lnTo>
                    <a:pt x="1154039" y="2403844"/>
                  </a:lnTo>
                  <a:lnTo>
                    <a:pt x="1202399" y="2404799"/>
                  </a:lnTo>
                  <a:lnTo>
                    <a:pt x="1250759" y="2403844"/>
                  </a:lnTo>
                  <a:lnTo>
                    <a:pt x="1298634" y="2401004"/>
                  </a:lnTo>
                  <a:lnTo>
                    <a:pt x="1345989" y="2396314"/>
                  </a:lnTo>
                  <a:lnTo>
                    <a:pt x="1392787" y="2389810"/>
                  </a:lnTo>
                  <a:lnTo>
                    <a:pt x="1438992" y="2381529"/>
                  </a:lnTo>
                  <a:lnTo>
                    <a:pt x="1484570" y="2371506"/>
                  </a:lnTo>
                  <a:lnTo>
                    <a:pt x="1529483" y="2359776"/>
                  </a:lnTo>
                  <a:lnTo>
                    <a:pt x="1573695" y="2346377"/>
                  </a:lnTo>
                  <a:lnTo>
                    <a:pt x="1617172" y="2331344"/>
                  </a:lnTo>
                  <a:lnTo>
                    <a:pt x="1659876" y="2314712"/>
                  </a:lnTo>
                  <a:lnTo>
                    <a:pt x="1701773" y="2296518"/>
                  </a:lnTo>
                  <a:lnTo>
                    <a:pt x="1742825" y="2276798"/>
                  </a:lnTo>
                  <a:lnTo>
                    <a:pt x="1782998" y="2255587"/>
                  </a:lnTo>
                  <a:lnTo>
                    <a:pt x="1822255" y="2232922"/>
                  </a:lnTo>
                  <a:lnTo>
                    <a:pt x="1860561" y="2208838"/>
                  </a:lnTo>
                  <a:lnTo>
                    <a:pt x="1897879" y="2183371"/>
                  </a:lnTo>
                  <a:lnTo>
                    <a:pt x="1934173" y="2156558"/>
                  </a:lnTo>
                  <a:lnTo>
                    <a:pt x="1969408" y="2128434"/>
                  </a:lnTo>
                  <a:lnTo>
                    <a:pt x="2003547" y="2099035"/>
                  </a:lnTo>
                  <a:lnTo>
                    <a:pt x="2036556" y="2068397"/>
                  </a:lnTo>
                  <a:lnTo>
                    <a:pt x="2068397" y="2036556"/>
                  </a:lnTo>
                  <a:lnTo>
                    <a:pt x="2099035" y="2003547"/>
                  </a:lnTo>
                  <a:lnTo>
                    <a:pt x="2128434" y="1969408"/>
                  </a:lnTo>
                  <a:lnTo>
                    <a:pt x="2156558" y="1934173"/>
                  </a:lnTo>
                  <a:lnTo>
                    <a:pt x="2183372" y="1897878"/>
                  </a:lnTo>
                  <a:lnTo>
                    <a:pt x="2208838" y="1860560"/>
                  </a:lnTo>
                  <a:lnTo>
                    <a:pt x="2232922" y="1822255"/>
                  </a:lnTo>
                  <a:lnTo>
                    <a:pt x="2255587" y="1782998"/>
                  </a:lnTo>
                  <a:lnTo>
                    <a:pt x="2276798" y="1742825"/>
                  </a:lnTo>
                  <a:lnTo>
                    <a:pt x="2296518" y="1701773"/>
                  </a:lnTo>
                  <a:lnTo>
                    <a:pt x="2314712" y="1659876"/>
                  </a:lnTo>
                  <a:lnTo>
                    <a:pt x="2331344" y="1617172"/>
                  </a:lnTo>
                  <a:lnTo>
                    <a:pt x="2346377" y="1573695"/>
                  </a:lnTo>
                  <a:lnTo>
                    <a:pt x="2359777" y="1529482"/>
                  </a:lnTo>
                  <a:lnTo>
                    <a:pt x="2371506" y="1484569"/>
                  </a:lnTo>
                  <a:lnTo>
                    <a:pt x="2381529" y="1438992"/>
                  </a:lnTo>
                  <a:lnTo>
                    <a:pt x="2389811" y="1392787"/>
                  </a:lnTo>
                  <a:lnTo>
                    <a:pt x="2396314" y="1345988"/>
                  </a:lnTo>
                  <a:lnTo>
                    <a:pt x="2401004" y="1298634"/>
                  </a:lnTo>
                  <a:lnTo>
                    <a:pt x="2403845" y="1250759"/>
                  </a:lnTo>
                  <a:lnTo>
                    <a:pt x="2404799" y="1202399"/>
                  </a:lnTo>
                  <a:lnTo>
                    <a:pt x="2403845" y="1154039"/>
                  </a:lnTo>
                  <a:lnTo>
                    <a:pt x="2401004" y="1106164"/>
                  </a:lnTo>
                  <a:lnTo>
                    <a:pt x="2396314" y="1058809"/>
                  </a:lnTo>
                  <a:lnTo>
                    <a:pt x="2389811" y="1012011"/>
                  </a:lnTo>
                  <a:lnTo>
                    <a:pt x="2381529" y="965806"/>
                  </a:lnTo>
                  <a:lnTo>
                    <a:pt x="2371506" y="920228"/>
                  </a:lnTo>
                  <a:lnTo>
                    <a:pt x="2359777" y="875316"/>
                  </a:lnTo>
                  <a:lnTo>
                    <a:pt x="2346377" y="831103"/>
                  </a:lnTo>
                  <a:lnTo>
                    <a:pt x="2331344" y="787626"/>
                  </a:lnTo>
                  <a:lnTo>
                    <a:pt x="2314712" y="744922"/>
                  </a:lnTo>
                  <a:lnTo>
                    <a:pt x="2296518" y="703026"/>
                  </a:lnTo>
                  <a:lnTo>
                    <a:pt x="2276798" y="661973"/>
                  </a:lnTo>
                  <a:lnTo>
                    <a:pt x="2255587" y="621800"/>
                  </a:lnTo>
                  <a:lnTo>
                    <a:pt x="2232922" y="582543"/>
                  </a:lnTo>
                  <a:lnTo>
                    <a:pt x="2208838" y="544238"/>
                  </a:lnTo>
                  <a:lnTo>
                    <a:pt x="2183372" y="506920"/>
                  </a:lnTo>
                  <a:lnTo>
                    <a:pt x="2156558" y="470626"/>
                  </a:lnTo>
                  <a:lnTo>
                    <a:pt x="2128434" y="435391"/>
                  </a:lnTo>
                  <a:lnTo>
                    <a:pt x="2099035" y="401251"/>
                  </a:lnTo>
                  <a:lnTo>
                    <a:pt x="2068397" y="368243"/>
                  </a:lnTo>
                  <a:lnTo>
                    <a:pt x="2036556" y="336402"/>
                  </a:lnTo>
                  <a:lnTo>
                    <a:pt x="2003547" y="305764"/>
                  </a:lnTo>
                  <a:lnTo>
                    <a:pt x="1969408" y="276365"/>
                  </a:lnTo>
                  <a:lnTo>
                    <a:pt x="1934173" y="248240"/>
                  </a:lnTo>
                  <a:lnTo>
                    <a:pt x="1897879" y="221427"/>
                  </a:lnTo>
                  <a:lnTo>
                    <a:pt x="1860561" y="195961"/>
                  </a:lnTo>
                  <a:lnTo>
                    <a:pt x="1822255" y="171877"/>
                  </a:lnTo>
                  <a:lnTo>
                    <a:pt x="1782998" y="149212"/>
                  </a:lnTo>
                  <a:lnTo>
                    <a:pt x="1742825" y="128001"/>
                  </a:lnTo>
                  <a:lnTo>
                    <a:pt x="1701773" y="108281"/>
                  </a:lnTo>
                  <a:lnTo>
                    <a:pt x="1659876" y="90087"/>
                  </a:lnTo>
                  <a:lnTo>
                    <a:pt x="1617172" y="73455"/>
                  </a:lnTo>
                  <a:lnTo>
                    <a:pt x="1573695" y="58422"/>
                  </a:lnTo>
                  <a:lnTo>
                    <a:pt x="1529483" y="45022"/>
                  </a:lnTo>
                  <a:lnTo>
                    <a:pt x="1484570" y="33293"/>
                  </a:lnTo>
                  <a:lnTo>
                    <a:pt x="1438992" y="23270"/>
                  </a:lnTo>
                  <a:lnTo>
                    <a:pt x="1392787" y="14988"/>
                  </a:lnTo>
                  <a:lnTo>
                    <a:pt x="1345989" y="8484"/>
                  </a:lnTo>
                  <a:lnTo>
                    <a:pt x="1298634" y="3795"/>
                  </a:lnTo>
                  <a:lnTo>
                    <a:pt x="1250759" y="954"/>
                  </a:lnTo>
                  <a:lnTo>
                    <a:pt x="120239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4053" y="3593939"/>
              <a:ext cx="2405380" cy="2405380"/>
            </a:xfrm>
            <a:custGeom>
              <a:avLst/>
              <a:gdLst/>
              <a:ahLst/>
              <a:cxnLst/>
              <a:rect l="l" t="t" r="r" b="b"/>
              <a:pathLst>
                <a:path w="2405379" h="2405379">
                  <a:moveTo>
                    <a:pt x="0" y="1202400"/>
                  </a:moveTo>
                  <a:lnTo>
                    <a:pt x="954" y="1154040"/>
                  </a:lnTo>
                  <a:lnTo>
                    <a:pt x="3795" y="1106164"/>
                  </a:lnTo>
                  <a:lnTo>
                    <a:pt x="8484" y="1058810"/>
                  </a:lnTo>
                  <a:lnTo>
                    <a:pt x="14988" y="1012012"/>
                  </a:lnTo>
                  <a:lnTo>
                    <a:pt x="23270" y="965806"/>
                  </a:lnTo>
                  <a:lnTo>
                    <a:pt x="33293" y="920229"/>
                  </a:lnTo>
                  <a:lnTo>
                    <a:pt x="45022" y="875316"/>
                  </a:lnTo>
                  <a:lnTo>
                    <a:pt x="58422" y="831103"/>
                  </a:lnTo>
                  <a:lnTo>
                    <a:pt x="73455" y="787627"/>
                  </a:lnTo>
                  <a:lnTo>
                    <a:pt x="90087" y="744922"/>
                  </a:lnTo>
                  <a:lnTo>
                    <a:pt x="108281" y="703026"/>
                  </a:lnTo>
                  <a:lnTo>
                    <a:pt x="128001" y="661973"/>
                  </a:lnTo>
                  <a:lnTo>
                    <a:pt x="149212" y="621801"/>
                  </a:lnTo>
                  <a:lnTo>
                    <a:pt x="171877" y="582543"/>
                  </a:lnTo>
                  <a:lnTo>
                    <a:pt x="195961" y="544238"/>
                  </a:lnTo>
                  <a:lnTo>
                    <a:pt x="221427" y="506920"/>
                  </a:lnTo>
                  <a:lnTo>
                    <a:pt x="248241" y="470626"/>
                  </a:lnTo>
                  <a:lnTo>
                    <a:pt x="276365" y="435391"/>
                  </a:lnTo>
                  <a:lnTo>
                    <a:pt x="305764" y="401251"/>
                  </a:lnTo>
                  <a:lnTo>
                    <a:pt x="336402" y="368243"/>
                  </a:lnTo>
                  <a:lnTo>
                    <a:pt x="368243" y="336402"/>
                  </a:lnTo>
                  <a:lnTo>
                    <a:pt x="401251" y="305764"/>
                  </a:lnTo>
                  <a:lnTo>
                    <a:pt x="435391" y="276365"/>
                  </a:lnTo>
                  <a:lnTo>
                    <a:pt x="470626" y="248241"/>
                  </a:lnTo>
                  <a:lnTo>
                    <a:pt x="506920" y="221427"/>
                  </a:lnTo>
                  <a:lnTo>
                    <a:pt x="544238" y="195961"/>
                  </a:lnTo>
                  <a:lnTo>
                    <a:pt x="582543" y="171877"/>
                  </a:lnTo>
                  <a:lnTo>
                    <a:pt x="621801" y="149212"/>
                  </a:lnTo>
                  <a:lnTo>
                    <a:pt x="661973" y="128001"/>
                  </a:lnTo>
                  <a:lnTo>
                    <a:pt x="703026" y="108281"/>
                  </a:lnTo>
                  <a:lnTo>
                    <a:pt x="744922" y="90087"/>
                  </a:lnTo>
                  <a:lnTo>
                    <a:pt x="787627" y="73455"/>
                  </a:lnTo>
                  <a:lnTo>
                    <a:pt x="831103" y="58422"/>
                  </a:lnTo>
                  <a:lnTo>
                    <a:pt x="875316" y="45022"/>
                  </a:lnTo>
                  <a:lnTo>
                    <a:pt x="920229" y="33293"/>
                  </a:lnTo>
                  <a:lnTo>
                    <a:pt x="965806" y="23270"/>
                  </a:lnTo>
                  <a:lnTo>
                    <a:pt x="1012012" y="14988"/>
                  </a:lnTo>
                  <a:lnTo>
                    <a:pt x="1058810" y="8484"/>
                  </a:lnTo>
                  <a:lnTo>
                    <a:pt x="1106164" y="3795"/>
                  </a:lnTo>
                  <a:lnTo>
                    <a:pt x="1154040" y="954"/>
                  </a:lnTo>
                  <a:lnTo>
                    <a:pt x="1202400" y="0"/>
                  </a:lnTo>
                  <a:lnTo>
                    <a:pt x="1250759" y="954"/>
                  </a:lnTo>
                  <a:lnTo>
                    <a:pt x="1298635" y="3795"/>
                  </a:lnTo>
                  <a:lnTo>
                    <a:pt x="1345989" y="8484"/>
                  </a:lnTo>
                  <a:lnTo>
                    <a:pt x="1392787" y="14988"/>
                  </a:lnTo>
                  <a:lnTo>
                    <a:pt x="1438993" y="23270"/>
                  </a:lnTo>
                  <a:lnTo>
                    <a:pt x="1484570" y="33293"/>
                  </a:lnTo>
                  <a:lnTo>
                    <a:pt x="1529483" y="45022"/>
                  </a:lnTo>
                  <a:lnTo>
                    <a:pt x="1573696" y="58422"/>
                  </a:lnTo>
                  <a:lnTo>
                    <a:pt x="1617172" y="73455"/>
                  </a:lnTo>
                  <a:lnTo>
                    <a:pt x="1659877" y="90087"/>
                  </a:lnTo>
                  <a:lnTo>
                    <a:pt x="1701773" y="108281"/>
                  </a:lnTo>
                  <a:lnTo>
                    <a:pt x="1742826" y="128001"/>
                  </a:lnTo>
                  <a:lnTo>
                    <a:pt x="1782998" y="149212"/>
                  </a:lnTo>
                  <a:lnTo>
                    <a:pt x="1822255" y="171877"/>
                  </a:lnTo>
                  <a:lnTo>
                    <a:pt x="1860561" y="195961"/>
                  </a:lnTo>
                  <a:lnTo>
                    <a:pt x="1897879" y="221427"/>
                  </a:lnTo>
                  <a:lnTo>
                    <a:pt x="1934173" y="248241"/>
                  </a:lnTo>
                  <a:lnTo>
                    <a:pt x="1969408" y="276365"/>
                  </a:lnTo>
                  <a:lnTo>
                    <a:pt x="2003548" y="305764"/>
                  </a:lnTo>
                  <a:lnTo>
                    <a:pt x="2036556" y="336402"/>
                  </a:lnTo>
                  <a:lnTo>
                    <a:pt x="2068397" y="368243"/>
                  </a:lnTo>
                  <a:lnTo>
                    <a:pt x="2099035" y="401251"/>
                  </a:lnTo>
                  <a:lnTo>
                    <a:pt x="2128434" y="435391"/>
                  </a:lnTo>
                  <a:lnTo>
                    <a:pt x="2156558" y="470626"/>
                  </a:lnTo>
                  <a:lnTo>
                    <a:pt x="2183372" y="506920"/>
                  </a:lnTo>
                  <a:lnTo>
                    <a:pt x="2208838" y="544238"/>
                  </a:lnTo>
                  <a:lnTo>
                    <a:pt x="2232922" y="582543"/>
                  </a:lnTo>
                  <a:lnTo>
                    <a:pt x="2255587" y="621801"/>
                  </a:lnTo>
                  <a:lnTo>
                    <a:pt x="2276798" y="661973"/>
                  </a:lnTo>
                  <a:lnTo>
                    <a:pt x="2296518" y="703026"/>
                  </a:lnTo>
                  <a:lnTo>
                    <a:pt x="2314712" y="744922"/>
                  </a:lnTo>
                  <a:lnTo>
                    <a:pt x="2331344" y="787627"/>
                  </a:lnTo>
                  <a:lnTo>
                    <a:pt x="2346377" y="831103"/>
                  </a:lnTo>
                  <a:lnTo>
                    <a:pt x="2359777" y="875316"/>
                  </a:lnTo>
                  <a:lnTo>
                    <a:pt x="2371506" y="920229"/>
                  </a:lnTo>
                  <a:lnTo>
                    <a:pt x="2381529" y="965806"/>
                  </a:lnTo>
                  <a:lnTo>
                    <a:pt x="2389811" y="1012012"/>
                  </a:lnTo>
                  <a:lnTo>
                    <a:pt x="2396315" y="1058810"/>
                  </a:lnTo>
                  <a:lnTo>
                    <a:pt x="2401004" y="1106164"/>
                  </a:lnTo>
                  <a:lnTo>
                    <a:pt x="2403845" y="1154040"/>
                  </a:lnTo>
                  <a:lnTo>
                    <a:pt x="2404800" y="1202400"/>
                  </a:lnTo>
                  <a:lnTo>
                    <a:pt x="2403845" y="1250759"/>
                  </a:lnTo>
                  <a:lnTo>
                    <a:pt x="2401004" y="1298635"/>
                  </a:lnTo>
                  <a:lnTo>
                    <a:pt x="2396315" y="1345989"/>
                  </a:lnTo>
                  <a:lnTo>
                    <a:pt x="2389811" y="1392787"/>
                  </a:lnTo>
                  <a:lnTo>
                    <a:pt x="2381529" y="1438993"/>
                  </a:lnTo>
                  <a:lnTo>
                    <a:pt x="2371506" y="1484570"/>
                  </a:lnTo>
                  <a:lnTo>
                    <a:pt x="2359777" y="1529483"/>
                  </a:lnTo>
                  <a:lnTo>
                    <a:pt x="2346377" y="1573696"/>
                  </a:lnTo>
                  <a:lnTo>
                    <a:pt x="2331344" y="1617172"/>
                  </a:lnTo>
                  <a:lnTo>
                    <a:pt x="2314712" y="1659877"/>
                  </a:lnTo>
                  <a:lnTo>
                    <a:pt x="2296518" y="1701773"/>
                  </a:lnTo>
                  <a:lnTo>
                    <a:pt x="2276798" y="1742826"/>
                  </a:lnTo>
                  <a:lnTo>
                    <a:pt x="2255587" y="1782998"/>
                  </a:lnTo>
                  <a:lnTo>
                    <a:pt x="2232922" y="1822255"/>
                  </a:lnTo>
                  <a:lnTo>
                    <a:pt x="2208838" y="1860561"/>
                  </a:lnTo>
                  <a:lnTo>
                    <a:pt x="2183372" y="1897879"/>
                  </a:lnTo>
                  <a:lnTo>
                    <a:pt x="2156558" y="1934173"/>
                  </a:lnTo>
                  <a:lnTo>
                    <a:pt x="2128434" y="1969408"/>
                  </a:lnTo>
                  <a:lnTo>
                    <a:pt x="2099035" y="2003548"/>
                  </a:lnTo>
                  <a:lnTo>
                    <a:pt x="2068397" y="2036556"/>
                  </a:lnTo>
                  <a:lnTo>
                    <a:pt x="2036556" y="2068397"/>
                  </a:lnTo>
                  <a:lnTo>
                    <a:pt x="2003548" y="2099035"/>
                  </a:lnTo>
                  <a:lnTo>
                    <a:pt x="1969408" y="2128434"/>
                  </a:lnTo>
                  <a:lnTo>
                    <a:pt x="1934173" y="2156558"/>
                  </a:lnTo>
                  <a:lnTo>
                    <a:pt x="1897879" y="2183372"/>
                  </a:lnTo>
                  <a:lnTo>
                    <a:pt x="1860561" y="2208838"/>
                  </a:lnTo>
                  <a:lnTo>
                    <a:pt x="1822255" y="2232922"/>
                  </a:lnTo>
                  <a:lnTo>
                    <a:pt x="1782998" y="2255587"/>
                  </a:lnTo>
                  <a:lnTo>
                    <a:pt x="1742826" y="2276798"/>
                  </a:lnTo>
                  <a:lnTo>
                    <a:pt x="1701773" y="2296518"/>
                  </a:lnTo>
                  <a:lnTo>
                    <a:pt x="1659877" y="2314712"/>
                  </a:lnTo>
                  <a:lnTo>
                    <a:pt x="1617172" y="2331344"/>
                  </a:lnTo>
                  <a:lnTo>
                    <a:pt x="1573696" y="2346377"/>
                  </a:lnTo>
                  <a:lnTo>
                    <a:pt x="1529483" y="2359777"/>
                  </a:lnTo>
                  <a:lnTo>
                    <a:pt x="1484570" y="2371506"/>
                  </a:lnTo>
                  <a:lnTo>
                    <a:pt x="1438993" y="2381529"/>
                  </a:lnTo>
                  <a:lnTo>
                    <a:pt x="1392787" y="2389811"/>
                  </a:lnTo>
                  <a:lnTo>
                    <a:pt x="1345989" y="2396315"/>
                  </a:lnTo>
                  <a:lnTo>
                    <a:pt x="1298635" y="2401004"/>
                  </a:lnTo>
                  <a:lnTo>
                    <a:pt x="1250759" y="2403845"/>
                  </a:lnTo>
                  <a:lnTo>
                    <a:pt x="1202400" y="2404800"/>
                  </a:lnTo>
                  <a:lnTo>
                    <a:pt x="1154040" y="2403845"/>
                  </a:lnTo>
                  <a:lnTo>
                    <a:pt x="1106164" y="2401004"/>
                  </a:lnTo>
                  <a:lnTo>
                    <a:pt x="1058810" y="2396315"/>
                  </a:lnTo>
                  <a:lnTo>
                    <a:pt x="1012012" y="2389811"/>
                  </a:lnTo>
                  <a:lnTo>
                    <a:pt x="965806" y="2381529"/>
                  </a:lnTo>
                  <a:lnTo>
                    <a:pt x="920229" y="2371506"/>
                  </a:lnTo>
                  <a:lnTo>
                    <a:pt x="875316" y="2359777"/>
                  </a:lnTo>
                  <a:lnTo>
                    <a:pt x="831103" y="2346377"/>
                  </a:lnTo>
                  <a:lnTo>
                    <a:pt x="787627" y="2331344"/>
                  </a:lnTo>
                  <a:lnTo>
                    <a:pt x="744922" y="2314712"/>
                  </a:lnTo>
                  <a:lnTo>
                    <a:pt x="703026" y="2296518"/>
                  </a:lnTo>
                  <a:lnTo>
                    <a:pt x="661973" y="2276798"/>
                  </a:lnTo>
                  <a:lnTo>
                    <a:pt x="621801" y="2255587"/>
                  </a:lnTo>
                  <a:lnTo>
                    <a:pt x="582543" y="2232922"/>
                  </a:lnTo>
                  <a:lnTo>
                    <a:pt x="544238" y="2208838"/>
                  </a:lnTo>
                  <a:lnTo>
                    <a:pt x="506920" y="2183372"/>
                  </a:lnTo>
                  <a:lnTo>
                    <a:pt x="470626" y="2156558"/>
                  </a:lnTo>
                  <a:lnTo>
                    <a:pt x="435391" y="2128434"/>
                  </a:lnTo>
                  <a:lnTo>
                    <a:pt x="401251" y="2099035"/>
                  </a:lnTo>
                  <a:lnTo>
                    <a:pt x="368243" y="2068397"/>
                  </a:lnTo>
                  <a:lnTo>
                    <a:pt x="336402" y="2036556"/>
                  </a:lnTo>
                  <a:lnTo>
                    <a:pt x="305764" y="2003548"/>
                  </a:lnTo>
                  <a:lnTo>
                    <a:pt x="276365" y="1969408"/>
                  </a:lnTo>
                  <a:lnTo>
                    <a:pt x="248241" y="1934173"/>
                  </a:lnTo>
                  <a:lnTo>
                    <a:pt x="221427" y="1897879"/>
                  </a:lnTo>
                  <a:lnTo>
                    <a:pt x="195961" y="1860561"/>
                  </a:lnTo>
                  <a:lnTo>
                    <a:pt x="171877" y="1822255"/>
                  </a:lnTo>
                  <a:lnTo>
                    <a:pt x="149212" y="1782998"/>
                  </a:lnTo>
                  <a:lnTo>
                    <a:pt x="128001" y="1742826"/>
                  </a:lnTo>
                  <a:lnTo>
                    <a:pt x="108281" y="1701773"/>
                  </a:lnTo>
                  <a:lnTo>
                    <a:pt x="90087" y="1659877"/>
                  </a:lnTo>
                  <a:lnTo>
                    <a:pt x="73455" y="1617172"/>
                  </a:lnTo>
                  <a:lnTo>
                    <a:pt x="58422" y="1573696"/>
                  </a:lnTo>
                  <a:lnTo>
                    <a:pt x="45022" y="1529483"/>
                  </a:lnTo>
                  <a:lnTo>
                    <a:pt x="33293" y="1484570"/>
                  </a:lnTo>
                  <a:lnTo>
                    <a:pt x="23270" y="1438993"/>
                  </a:lnTo>
                  <a:lnTo>
                    <a:pt x="14988" y="1392787"/>
                  </a:lnTo>
                  <a:lnTo>
                    <a:pt x="8484" y="1345989"/>
                  </a:lnTo>
                  <a:lnTo>
                    <a:pt x="3795" y="1298635"/>
                  </a:lnTo>
                  <a:lnTo>
                    <a:pt x="954" y="1250759"/>
                  </a:lnTo>
                  <a:lnTo>
                    <a:pt x="0" y="12024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2072" y="4075683"/>
            <a:ext cx="1529715" cy="138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b="1" i="1" spc="-5" dirty="0">
                <a:solidFill>
                  <a:srgbClr val="FFD966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D966"/>
                </a:solidFill>
                <a:latin typeface="Calibri"/>
                <a:cs typeface="Calibri"/>
              </a:rPr>
              <a:t>ich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100800"/>
              </a:lnSpc>
              <a:spcBef>
                <a:spcPts val="65"/>
              </a:spcBef>
            </a:pPr>
            <a:r>
              <a:rPr sz="2400" b="1" i="1" spc="-5" dirty="0">
                <a:solidFill>
                  <a:srgbClr val="FFD966"/>
                </a:solidFill>
                <a:latin typeface="Calibri"/>
                <a:cs typeface="Calibri"/>
              </a:rPr>
              <a:t>Diagrams</a:t>
            </a:r>
            <a:r>
              <a:rPr sz="2400" b="1" i="1" spc="-8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D966"/>
                </a:solidFill>
                <a:latin typeface="Calibri"/>
                <a:cs typeface="Calibri"/>
              </a:rPr>
              <a:t>&amp; </a:t>
            </a:r>
            <a:r>
              <a:rPr sz="2400" b="1" i="1" spc="-5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D966"/>
                </a:solidFill>
                <a:latin typeface="Calibri"/>
                <a:cs typeface="Calibri"/>
              </a:rPr>
              <a:t>Pictures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4607" y="3587589"/>
            <a:ext cx="2418080" cy="2418080"/>
            <a:chOff x="3844607" y="3587589"/>
            <a:chExt cx="2418080" cy="2418080"/>
          </a:xfrm>
        </p:grpSpPr>
        <p:sp>
          <p:nvSpPr>
            <p:cNvPr id="9" name="object 9"/>
            <p:cNvSpPr/>
            <p:nvPr/>
          </p:nvSpPr>
          <p:spPr>
            <a:xfrm>
              <a:off x="3850957" y="3593939"/>
              <a:ext cx="2405380" cy="2405380"/>
            </a:xfrm>
            <a:custGeom>
              <a:avLst/>
              <a:gdLst/>
              <a:ahLst/>
              <a:cxnLst/>
              <a:rect l="l" t="t" r="r" b="b"/>
              <a:pathLst>
                <a:path w="2405379" h="2405379">
                  <a:moveTo>
                    <a:pt x="1202399" y="0"/>
                  </a:moveTo>
                  <a:lnTo>
                    <a:pt x="1154039" y="954"/>
                  </a:lnTo>
                  <a:lnTo>
                    <a:pt x="1106164" y="3795"/>
                  </a:lnTo>
                  <a:lnTo>
                    <a:pt x="1058809" y="8484"/>
                  </a:lnTo>
                  <a:lnTo>
                    <a:pt x="1012011" y="14988"/>
                  </a:lnTo>
                  <a:lnTo>
                    <a:pt x="965806" y="23270"/>
                  </a:lnTo>
                  <a:lnTo>
                    <a:pt x="920228" y="33293"/>
                  </a:lnTo>
                  <a:lnTo>
                    <a:pt x="875316" y="45022"/>
                  </a:lnTo>
                  <a:lnTo>
                    <a:pt x="831103" y="58422"/>
                  </a:lnTo>
                  <a:lnTo>
                    <a:pt x="787626" y="73455"/>
                  </a:lnTo>
                  <a:lnTo>
                    <a:pt x="744922" y="90087"/>
                  </a:lnTo>
                  <a:lnTo>
                    <a:pt x="703026" y="108281"/>
                  </a:lnTo>
                  <a:lnTo>
                    <a:pt x="661973" y="128001"/>
                  </a:lnTo>
                  <a:lnTo>
                    <a:pt x="621800" y="149212"/>
                  </a:lnTo>
                  <a:lnTo>
                    <a:pt x="582543" y="171877"/>
                  </a:lnTo>
                  <a:lnTo>
                    <a:pt x="544238" y="195961"/>
                  </a:lnTo>
                  <a:lnTo>
                    <a:pt x="506920" y="221427"/>
                  </a:lnTo>
                  <a:lnTo>
                    <a:pt x="470626" y="248240"/>
                  </a:lnTo>
                  <a:lnTo>
                    <a:pt x="435391" y="276365"/>
                  </a:lnTo>
                  <a:lnTo>
                    <a:pt x="401251" y="305764"/>
                  </a:lnTo>
                  <a:lnTo>
                    <a:pt x="368243" y="336402"/>
                  </a:lnTo>
                  <a:lnTo>
                    <a:pt x="336402" y="368243"/>
                  </a:lnTo>
                  <a:lnTo>
                    <a:pt x="305764" y="401251"/>
                  </a:lnTo>
                  <a:lnTo>
                    <a:pt x="276365" y="435391"/>
                  </a:lnTo>
                  <a:lnTo>
                    <a:pt x="248240" y="470626"/>
                  </a:lnTo>
                  <a:lnTo>
                    <a:pt x="221427" y="506920"/>
                  </a:lnTo>
                  <a:lnTo>
                    <a:pt x="195961" y="544238"/>
                  </a:lnTo>
                  <a:lnTo>
                    <a:pt x="171877" y="582543"/>
                  </a:lnTo>
                  <a:lnTo>
                    <a:pt x="149212" y="621800"/>
                  </a:lnTo>
                  <a:lnTo>
                    <a:pt x="128001" y="661973"/>
                  </a:lnTo>
                  <a:lnTo>
                    <a:pt x="108281" y="703026"/>
                  </a:lnTo>
                  <a:lnTo>
                    <a:pt x="90087" y="744922"/>
                  </a:lnTo>
                  <a:lnTo>
                    <a:pt x="73455" y="787626"/>
                  </a:lnTo>
                  <a:lnTo>
                    <a:pt x="58422" y="831103"/>
                  </a:lnTo>
                  <a:lnTo>
                    <a:pt x="45022" y="875316"/>
                  </a:lnTo>
                  <a:lnTo>
                    <a:pt x="33293" y="920228"/>
                  </a:lnTo>
                  <a:lnTo>
                    <a:pt x="23270" y="965806"/>
                  </a:lnTo>
                  <a:lnTo>
                    <a:pt x="14988" y="1012011"/>
                  </a:lnTo>
                  <a:lnTo>
                    <a:pt x="8484" y="1058809"/>
                  </a:lnTo>
                  <a:lnTo>
                    <a:pt x="3795" y="1106164"/>
                  </a:lnTo>
                  <a:lnTo>
                    <a:pt x="954" y="1154039"/>
                  </a:lnTo>
                  <a:lnTo>
                    <a:pt x="0" y="1202399"/>
                  </a:lnTo>
                  <a:lnTo>
                    <a:pt x="954" y="1250759"/>
                  </a:lnTo>
                  <a:lnTo>
                    <a:pt x="3795" y="1298634"/>
                  </a:lnTo>
                  <a:lnTo>
                    <a:pt x="8484" y="1345988"/>
                  </a:lnTo>
                  <a:lnTo>
                    <a:pt x="14988" y="1392787"/>
                  </a:lnTo>
                  <a:lnTo>
                    <a:pt x="23270" y="1438992"/>
                  </a:lnTo>
                  <a:lnTo>
                    <a:pt x="33293" y="1484569"/>
                  </a:lnTo>
                  <a:lnTo>
                    <a:pt x="45022" y="1529482"/>
                  </a:lnTo>
                  <a:lnTo>
                    <a:pt x="58422" y="1573695"/>
                  </a:lnTo>
                  <a:lnTo>
                    <a:pt x="73455" y="1617172"/>
                  </a:lnTo>
                  <a:lnTo>
                    <a:pt x="90087" y="1659876"/>
                  </a:lnTo>
                  <a:lnTo>
                    <a:pt x="108281" y="1701773"/>
                  </a:lnTo>
                  <a:lnTo>
                    <a:pt x="128001" y="1742825"/>
                  </a:lnTo>
                  <a:lnTo>
                    <a:pt x="149212" y="1782998"/>
                  </a:lnTo>
                  <a:lnTo>
                    <a:pt x="171877" y="1822255"/>
                  </a:lnTo>
                  <a:lnTo>
                    <a:pt x="195961" y="1860560"/>
                  </a:lnTo>
                  <a:lnTo>
                    <a:pt x="221427" y="1897878"/>
                  </a:lnTo>
                  <a:lnTo>
                    <a:pt x="248240" y="1934173"/>
                  </a:lnTo>
                  <a:lnTo>
                    <a:pt x="276365" y="1969408"/>
                  </a:lnTo>
                  <a:lnTo>
                    <a:pt x="305764" y="2003547"/>
                  </a:lnTo>
                  <a:lnTo>
                    <a:pt x="336402" y="2036556"/>
                  </a:lnTo>
                  <a:lnTo>
                    <a:pt x="368243" y="2068397"/>
                  </a:lnTo>
                  <a:lnTo>
                    <a:pt x="401251" y="2099035"/>
                  </a:lnTo>
                  <a:lnTo>
                    <a:pt x="435391" y="2128434"/>
                  </a:lnTo>
                  <a:lnTo>
                    <a:pt x="470626" y="2156558"/>
                  </a:lnTo>
                  <a:lnTo>
                    <a:pt x="506920" y="2183371"/>
                  </a:lnTo>
                  <a:lnTo>
                    <a:pt x="544238" y="2208838"/>
                  </a:lnTo>
                  <a:lnTo>
                    <a:pt x="582543" y="2232922"/>
                  </a:lnTo>
                  <a:lnTo>
                    <a:pt x="621800" y="2255587"/>
                  </a:lnTo>
                  <a:lnTo>
                    <a:pt x="661973" y="2276798"/>
                  </a:lnTo>
                  <a:lnTo>
                    <a:pt x="703026" y="2296518"/>
                  </a:lnTo>
                  <a:lnTo>
                    <a:pt x="744922" y="2314712"/>
                  </a:lnTo>
                  <a:lnTo>
                    <a:pt x="787626" y="2331344"/>
                  </a:lnTo>
                  <a:lnTo>
                    <a:pt x="831103" y="2346377"/>
                  </a:lnTo>
                  <a:lnTo>
                    <a:pt x="875316" y="2359776"/>
                  </a:lnTo>
                  <a:lnTo>
                    <a:pt x="920228" y="2371506"/>
                  </a:lnTo>
                  <a:lnTo>
                    <a:pt x="965806" y="2381529"/>
                  </a:lnTo>
                  <a:lnTo>
                    <a:pt x="1012011" y="2389810"/>
                  </a:lnTo>
                  <a:lnTo>
                    <a:pt x="1058809" y="2396314"/>
                  </a:lnTo>
                  <a:lnTo>
                    <a:pt x="1106164" y="2401004"/>
                  </a:lnTo>
                  <a:lnTo>
                    <a:pt x="1154039" y="2403844"/>
                  </a:lnTo>
                  <a:lnTo>
                    <a:pt x="1202399" y="2404799"/>
                  </a:lnTo>
                  <a:lnTo>
                    <a:pt x="1250759" y="2403844"/>
                  </a:lnTo>
                  <a:lnTo>
                    <a:pt x="1298634" y="2401004"/>
                  </a:lnTo>
                  <a:lnTo>
                    <a:pt x="1345988" y="2396314"/>
                  </a:lnTo>
                  <a:lnTo>
                    <a:pt x="1392787" y="2389810"/>
                  </a:lnTo>
                  <a:lnTo>
                    <a:pt x="1438992" y="2381529"/>
                  </a:lnTo>
                  <a:lnTo>
                    <a:pt x="1484569" y="2371506"/>
                  </a:lnTo>
                  <a:lnTo>
                    <a:pt x="1529482" y="2359776"/>
                  </a:lnTo>
                  <a:lnTo>
                    <a:pt x="1573695" y="2346377"/>
                  </a:lnTo>
                  <a:lnTo>
                    <a:pt x="1617172" y="2331344"/>
                  </a:lnTo>
                  <a:lnTo>
                    <a:pt x="1659876" y="2314712"/>
                  </a:lnTo>
                  <a:lnTo>
                    <a:pt x="1701773" y="2296518"/>
                  </a:lnTo>
                  <a:lnTo>
                    <a:pt x="1742825" y="2276798"/>
                  </a:lnTo>
                  <a:lnTo>
                    <a:pt x="1782998" y="2255587"/>
                  </a:lnTo>
                  <a:lnTo>
                    <a:pt x="1822255" y="2232922"/>
                  </a:lnTo>
                  <a:lnTo>
                    <a:pt x="1860560" y="2208838"/>
                  </a:lnTo>
                  <a:lnTo>
                    <a:pt x="1897878" y="2183371"/>
                  </a:lnTo>
                  <a:lnTo>
                    <a:pt x="1934173" y="2156558"/>
                  </a:lnTo>
                  <a:lnTo>
                    <a:pt x="1969408" y="2128434"/>
                  </a:lnTo>
                  <a:lnTo>
                    <a:pt x="2003547" y="2099035"/>
                  </a:lnTo>
                  <a:lnTo>
                    <a:pt x="2036556" y="2068397"/>
                  </a:lnTo>
                  <a:lnTo>
                    <a:pt x="2068397" y="2036556"/>
                  </a:lnTo>
                  <a:lnTo>
                    <a:pt x="2099035" y="2003547"/>
                  </a:lnTo>
                  <a:lnTo>
                    <a:pt x="2128434" y="1969408"/>
                  </a:lnTo>
                  <a:lnTo>
                    <a:pt x="2156558" y="1934173"/>
                  </a:lnTo>
                  <a:lnTo>
                    <a:pt x="2183371" y="1897878"/>
                  </a:lnTo>
                  <a:lnTo>
                    <a:pt x="2208838" y="1860560"/>
                  </a:lnTo>
                  <a:lnTo>
                    <a:pt x="2232922" y="1822255"/>
                  </a:lnTo>
                  <a:lnTo>
                    <a:pt x="2255587" y="1782998"/>
                  </a:lnTo>
                  <a:lnTo>
                    <a:pt x="2276798" y="1742825"/>
                  </a:lnTo>
                  <a:lnTo>
                    <a:pt x="2296518" y="1701773"/>
                  </a:lnTo>
                  <a:lnTo>
                    <a:pt x="2314712" y="1659876"/>
                  </a:lnTo>
                  <a:lnTo>
                    <a:pt x="2331344" y="1617172"/>
                  </a:lnTo>
                  <a:lnTo>
                    <a:pt x="2346377" y="1573695"/>
                  </a:lnTo>
                  <a:lnTo>
                    <a:pt x="2359776" y="1529482"/>
                  </a:lnTo>
                  <a:lnTo>
                    <a:pt x="2371506" y="1484569"/>
                  </a:lnTo>
                  <a:lnTo>
                    <a:pt x="2381529" y="1438992"/>
                  </a:lnTo>
                  <a:lnTo>
                    <a:pt x="2389810" y="1392787"/>
                  </a:lnTo>
                  <a:lnTo>
                    <a:pt x="2396314" y="1345988"/>
                  </a:lnTo>
                  <a:lnTo>
                    <a:pt x="2401004" y="1298634"/>
                  </a:lnTo>
                  <a:lnTo>
                    <a:pt x="2403844" y="1250759"/>
                  </a:lnTo>
                  <a:lnTo>
                    <a:pt x="2404799" y="1202399"/>
                  </a:lnTo>
                  <a:lnTo>
                    <a:pt x="2403844" y="1154039"/>
                  </a:lnTo>
                  <a:lnTo>
                    <a:pt x="2401004" y="1106164"/>
                  </a:lnTo>
                  <a:lnTo>
                    <a:pt x="2396314" y="1058809"/>
                  </a:lnTo>
                  <a:lnTo>
                    <a:pt x="2389810" y="1012011"/>
                  </a:lnTo>
                  <a:lnTo>
                    <a:pt x="2381529" y="965806"/>
                  </a:lnTo>
                  <a:lnTo>
                    <a:pt x="2371506" y="920228"/>
                  </a:lnTo>
                  <a:lnTo>
                    <a:pt x="2359776" y="875316"/>
                  </a:lnTo>
                  <a:lnTo>
                    <a:pt x="2346377" y="831103"/>
                  </a:lnTo>
                  <a:lnTo>
                    <a:pt x="2331344" y="787626"/>
                  </a:lnTo>
                  <a:lnTo>
                    <a:pt x="2314712" y="744922"/>
                  </a:lnTo>
                  <a:lnTo>
                    <a:pt x="2296518" y="703026"/>
                  </a:lnTo>
                  <a:lnTo>
                    <a:pt x="2276798" y="661973"/>
                  </a:lnTo>
                  <a:lnTo>
                    <a:pt x="2255587" y="621800"/>
                  </a:lnTo>
                  <a:lnTo>
                    <a:pt x="2232922" y="582543"/>
                  </a:lnTo>
                  <a:lnTo>
                    <a:pt x="2208838" y="544238"/>
                  </a:lnTo>
                  <a:lnTo>
                    <a:pt x="2183371" y="506920"/>
                  </a:lnTo>
                  <a:lnTo>
                    <a:pt x="2156558" y="470626"/>
                  </a:lnTo>
                  <a:lnTo>
                    <a:pt x="2128434" y="435391"/>
                  </a:lnTo>
                  <a:lnTo>
                    <a:pt x="2099035" y="401251"/>
                  </a:lnTo>
                  <a:lnTo>
                    <a:pt x="2068397" y="368243"/>
                  </a:lnTo>
                  <a:lnTo>
                    <a:pt x="2036556" y="336402"/>
                  </a:lnTo>
                  <a:lnTo>
                    <a:pt x="2003547" y="305764"/>
                  </a:lnTo>
                  <a:lnTo>
                    <a:pt x="1969408" y="276365"/>
                  </a:lnTo>
                  <a:lnTo>
                    <a:pt x="1934173" y="248240"/>
                  </a:lnTo>
                  <a:lnTo>
                    <a:pt x="1897878" y="221427"/>
                  </a:lnTo>
                  <a:lnTo>
                    <a:pt x="1860560" y="195961"/>
                  </a:lnTo>
                  <a:lnTo>
                    <a:pt x="1822255" y="171877"/>
                  </a:lnTo>
                  <a:lnTo>
                    <a:pt x="1782998" y="149212"/>
                  </a:lnTo>
                  <a:lnTo>
                    <a:pt x="1742825" y="128001"/>
                  </a:lnTo>
                  <a:lnTo>
                    <a:pt x="1701773" y="108281"/>
                  </a:lnTo>
                  <a:lnTo>
                    <a:pt x="1659876" y="90087"/>
                  </a:lnTo>
                  <a:lnTo>
                    <a:pt x="1617172" y="73455"/>
                  </a:lnTo>
                  <a:lnTo>
                    <a:pt x="1573695" y="58422"/>
                  </a:lnTo>
                  <a:lnTo>
                    <a:pt x="1529482" y="45022"/>
                  </a:lnTo>
                  <a:lnTo>
                    <a:pt x="1484569" y="33293"/>
                  </a:lnTo>
                  <a:lnTo>
                    <a:pt x="1438992" y="23270"/>
                  </a:lnTo>
                  <a:lnTo>
                    <a:pt x="1392787" y="14988"/>
                  </a:lnTo>
                  <a:lnTo>
                    <a:pt x="1345988" y="8484"/>
                  </a:lnTo>
                  <a:lnTo>
                    <a:pt x="1298634" y="3795"/>
                  </a:lnTo>
                  <a:lnTo>
                    <a:pt x="1250759" y="954"/>
                  </a:lnTo>
                  <a:lnTo>
                    <a:pt x="120239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0957" y="3593939"/>
              <a:ext cx="2405380" cy="2405380"/>
            </a:xfrm>
            <a:custGeom>
              <a:avLst/>
              <a:gdLst/>
              <a:ahLst/>
              <a:cxnLst/>
              <a:rect l="l" t="t" r="r" b="b"/>
              <a:pathLst>
                <a:path w="2405379" h="2405379">
                  <a:moveTo>
                    <a:pt x="0" y="1202400"/>
                  </a:moveTo>
                  <a:lnTo>
                    <a:pt x="954" y="1154040"/>
                  </a:lnTo>
                  <a:lnTo>
                    <a:pt x="3795" y="1106164"/>
                  </a:lnTo>
                  <a:lnTo>
                    <a:pt x="8484" y="1058810"/>
                  </a:lnTo>
                  <a:lnTo>
                    <a:pt x="14988" y="1012012"/>
                  </a:lnTo>
                  <a:lnTo>
                    <a:pt x="23270" y="965806"/>
                  </a:lnTo>
                  <a:lnTo>
                    <a:pt x="33293" y="920229"/>
                  </a:lnTo>
                  <a:lnTo>
                    <a:pt x="45022" y="875316"/>
                  </a:lnTo>
                  <a:lnTo>
                    <a:pt x="58422" y="831103"/>
                  </a:lnTo>
                  <a:lnTo>
                    <a:pt x="73455" y="787627"/>
                  </a:lnTo>
                  <a:lnTo>
                    <a:pt x="90087" y="744922"/>
                  </a:lnTo>
                  <a:lnTo>
                    <a:pt x="108281" y="703026"/>
                  </a:lnTo>
                  <a:lnTo>
                    <a:pt x="128001" y="661973"/>
                  </a:lnTo>
                  <a:lnTo>
                    <a:pt x="149212" y="621801"/>
                  </a:lnTo>
                  <a:lnTo>
                    <a:pt x="171877" y="582543"/>
                  </a:lnTo>
                  <a:lnTo>
                    <a:pt x="195961" y="544238"/>
                  </a:lnTo>
                  <a:lnTo>
                    <a:pt x="221427" y="506920"/>
                  </a:lnTo>
                  <a:lnTo>
                    <a:pt x="248241" y="470626"/>
                  </a:lnTo>
                  <a:lnTo>
                    <a:pt x="276365" y="435391"/>
                  </a:lnTo>
                  <a:lnTo>
                    <a:pt x="305764" y="401251"/>
                  </a:lnTo>
                  <a:lnTo>
                    <a:pt x="336402" y="368243"/>
                  </a:lnTo>
                  <a:lnTo>
                    <a:pt x="368243" y="336402"/>
                  </a:lnTo>
                  <a:lnTo>
                    <a:pt x="401251" y="305764"/>
                  </a:lnTo>
                  <a:lnTo>
                    <a:pt x="435391" y="276365"/>
                  </a:lnTo>
                  <a:lnTo>
                    <a:pt x="470626" y="248241"/>
                  </a:lnTo>
                  <a:lnTo>
                    <a:pt x="506920" y="221427"/>
                  </a:lnTo>
                  <a:lnTo>
                    <a:pt x="544238" y="195961"/>
                  </a:lnTo>
                  <a:lnTo>
                    <a:pt x="582543" y="171877"/>
                  </a:lnTo>
                  <a:lnTo>
                    <a:pt x="621801" y="149212"/>
                  </a:lnTo>
                  <a:lnTo>
                    <a:pt x="661973" y="128001"/>
                  </a:lnTo>
                  <a:lnTo>
                    <a:pt x="703026" y="108281"/>
                  </a:lnTo>
                  <a:lnTo>
                    <a:pt x="744922" y="90087"/>
                  </a:lnTo>
                  <a:lnTo>
                    <a:pt x="787627" y="73455"/>
                  </a:lnTo>
                  <a:lnTo>
                    <a:pt x="831103" y="58422"/>
                  </a:lnTo>
                  <a:lnTo>
                    <a:pt x="875316" y="45022"/>
                  </a:lnTo>
                  <a:lnTo>
                    <a:pt x="920229" y="33293"/>
                  </a:lnTo>
                  <a:lnTo>
                    <a:pt x="965806" y="23270"/>
                  </a:lnTo>
                  <a:lnTo>
                    <a:pt x="1012012" y="14988"/>
                  </a:lnTo>
                  <a:lnTo>
                    <a:pt x="1058810" y="8484"/>
                  </a:lnTo>
                  <a:lnTo>
                    <a:pt x="1106164" y="3795"/>
                  </a:lnTo>
                  <a:lnTo>
                    <a:pt x="1154040" y="954"/>
                  </a:lnTo>
                  <a:lnTo>
                    <a:pt x="1202400" y="0"/>
                  </a:lnTo>
                  <a:lnTo>
                    <a:pt x="1250759" y="954"/>
                  </a:lnTo>
                  <a:lnTo>
                    <a:pt x="1298635" y="3795"/>
                  </a:lnTo>
                  <a:lnTo>
                    <a:pt x="1345989" y="8484"/>
                  </a:lnTo>
                  <a:lnTo>
                    <a:pt x="1392787" y="14988"/>
                  </a:lnTo>
                  <a:lnTo>
                    <a:pt x="1438993" y="23270"/>
                  </a:lnTo>
                  <a:lnTo>
                    <a:pt x="1484570" y="33293"/>
                  </a:lnTo>
                  <a:lnTo>
                    <a:pt x="1529483" y="45022"/>
                  </a:lnTo>
                  <a:lnTo>
                    <a:pt x="1573696" y="58422"/>
                  </a:lnTo>
                  <a:lnTo>
                    <a:pt x="1617172" y="73455"/>
                  </a:lnTo>
                  <a:lnTo>
                    <a:pt x="1659877" y="90087"/>
                  </a:lnTo>
                  <a:lnTo>
                    <a:pt x="1701773" y="108281"/>
                  </a:lnTo>
                  <a:lnTo>
                    <a:pt x="1742826" y="128001"/>
                  </a:lnTo>
                  <a:lnTo>
                    <a:pt x="1782998" y="149212"/>
                  </a:lnTo>
                  <a:lnTo>
                    <a:pt x="1822255" y="171877"/>
                  </a:lnTo>
                  <a:lnTo>
                    <a:pt x="1860561" y="195961"/>
                  </a:lnTo>
                  <a:lnTo>
                    <a:pt x="1897879" y="221427"/>
                  </a:lnTo>
                  <a:lnTo>
                    <a:pt x="1934173" y="248241"/>
                  </a:lnTo>
                  <a:lnTo>
                    <a:pt x="1969408" y="276365"/>
                  </a:lnTo>
                  <a:lnTo>
                    <a:pt x="2003548" y="305764"/>
                  </a:lnTo>
                  <a:lnTo>
                    <a:pt x="2036556" y="336402"/>
                  </a:lnTo>
                  <a:lnTo>
                    <a:pt x="2068397" y="368243"/>
                  </a:lnTo>
                  <a:lnTo>
                    <a:pt x="2099035" y="401251"/>
                  </a:lnTo>
                  <a:lnTo>
                    <a:pt x="2128434" y="435391"/>
                  </a:lnTo>
                  <a:lnTo>
                    <a:pt x="2156558" y="470626"/>
                  </a:lnTo>
                  <a:lnTo>
                    <a:pt x="2183372" y="506920"/>
                  </a:lnTo>
                  <a:lnTo>
                    <a:pt x="2208838" y="544238"/>
                  </a:lnTo>
                  <a:lnTo>
                    <a:pt x="2232922" y="582543"/>
                  </a:lnTo>
                  <a:lnTo>
                    <a:pt x="2255587" y="621801"/>
                  </a:lnTo>
                  <a:lnTo>
                    <a:pt x="2276798" y="661973"/>
                  </a:lnTo>
                  <a:lnTo>
                    <a:pt x="2296518" y="703026"/>
                  </a:lnTo>
                  <a:lnTo>
                    <a:pt x="2314712" y="744922"/>
                  </a:lnTo>
                  <a:lnTo>
                    <a:pt x="2331344" y="787627"/>
                  </a:lnTo>
                  <a:lnTo>
                    <a:pt x="2346377" y="831103"/>
                  </a:lnTo>
                  <a:lnTo>
                    <a:pt x="2359777" y="875316"/>
                  </a:lnTo>
                  <a:lnTo>
                    <a:pt x="2371506" y="920229"/>
                  </a:lnTo>
                  <a:lnTo>
                    <a:pt x="2381529" y="965806"/>
                  </a:lnTo>
                  <a:lnTo>
                    <a:pt x="2389811" y="1012012"/>
                  </a:lnTo>
                  <a:lnTo>
                    <a:pt x="2396315" y="1058810"/>
                  </a:lnTo>
                  <a:lnTo>
                    <a:pt x="2401004" y="1106164"/>
                  </a:lnTo>
                  <a:lnTo>
                    <a:pt x="2403845" y="1154040"/>
                  </a:lnTo>
                  <a:lnTo>
                    <a:pt x="2404800" y="1202400"/>
                  </a:lnTo>
                  <a:lnTo>
                    <a:pt x="2403845" y="1250759"/>
                  </a:lnTo>
                  <a:lnTo>
                    <a:pt x="2401004" y="1298635"/>
                  </a:lnTo>
                  <a:lnTo>
                    <a:pt x="2396315" y="1345989"/>
                  </a:lnTo>
                  <a:lnTo>
                    <a:pt x="2389811" y="1392787"/>
                  </a:lnTo>
                  <a:lnTo>
                    <a:pt x="2381529" y="1438993"/>
                  </a:lnTo>
                  <a:lnTo>
                    <a:pt x="2371506" y="1484570"/>
                  </a:lnTo>
                  <a:lnTo>
                    <a:pt x="2359777" y="1529483"/>
                  </a:lnTo>
                  <a:lnTo>
                    <a:pt x="2346377" y="1573696"/>
                  </a:lnTo>
                  <a:lnTo>
                    <a:pt x="2331344" y="1617172"/>
                  </a:lnTo>
                  <a:lnTo>
                    <a:pt x="2314712" y="1659877"/>
                  </a:lnTo>
                  <a:lnTo>
                    <a:pt x="2296518" y="1701773"/>
                  </a:lnTo>
                  <a:lnTo>
                    <a:pt x="2276798" y="1742826"/>
                  </a:lnTo>
                  <a:lnTo>
                    <a:pt x="2255587" y="1782998"/>
                  </a:lnTo>
                  <a:lnTo>
                    <a:pt x="2232922" y="1822255"/>
                  </a:lnTo>
                  <a:lnTo>
                    <a:pt x="2208838" y="1860561"/>
                  </a:lnTo>
                  <a:lnTo>
                    <a:pt x="2183372" y="1897879"/>
                  </a:lnTo>
                  <a:lnTo>
                    <a:pt x="2156558" y="1934173"/>
                  </a:lnTo>
                  <a:lnTo>
                    <a:pt x="2128434" y="1969408"/>
                  </a:lnTo>
                  <a:lnTo>
                    <a:pt x="2099035" y="2003548"/>
                  </a:lnTo>
                  <a:lnTo>
                    <a:pt x="2068397" y="2036556"/>
                  </a:lnTo>
                  <a:lnTo>
                    <a:pt x="2036556" y="2068397"/>
                  </a:lnTo>
                  <a:lnTo>
                    <a:pt x="2003548" y="2099035"/>
                  </a:lnTo>
                  <a:lnTo>
                    <a:pt x="1969408" y="2128434"/>
                  </a:lnTo>
                  <a:lnTo>
                    <a:pt x="1934173" y="2156558"/>
                  </a:lnTo>
                  <a:lnTo>
                    <a:pt x="1897879" y="2183372"/>
                  </a:lnTo>
                  <a:lnTo>
                    <a:pt x="1860561" y="2208838"/>
                  </a:lnTo>
                  <a:lnTo>
                    <a:pt x="1822255" y="2232922"/>
                  </a:lnTo>
                  <a:lnTo>
                    <a:pt x="1782998" y="2255587"/>
                  </a:lnTo>
                  <a:lnTo>
                    <a:pt x="1742826" y="2276798"/>
                  </a:lnTo>
                  <a:lnTo>
                    <a:pt x="1701773" y="2296518"/>
                  </a:lnTo>
                  <a:lnTo>
                    <a:pt x="1659877" y="2314712"/>
                  </a:lnTo>
                  <a:lnTo>
                    <a:pt x="1617172" y="2331344"/>
                  </a:lnTo>
                  <a:lnTo>
                    <a:pt x="1573696" y="2346377"/>
                  </a:lnTo>
                  <a:lnTo>
                    <a:pt x="1529483" y="2359777"/>
                  </a:lnTo>
                  <a:lnTo>
                    <a:pt x="1484570" y="2371506"/>
                  </a:lnTo>
                  <a:lnTo>
                    <a:pt x="1438993" y="2381529"/>
                  </a:lnTo>
                  <a:lnTo>
                    <a:pt x="1392787" y="2389811"/>
                  </a:lnTo>
                  <a:lnTo>
                    <a:pt x="1345989" y="2396315"/>
                  </a:lnTo>
                  <a:lnTo>
                    <a:pt x="1298635" y="2401004"/>
                  </a:lnTo>
                  <a:lnTo>
                    <a:pt x="1250759" y="2403845"/>
                  </a:lnTo>
                  <a:lnTo>
                    <a:pt x="1202400" y="2404800"/>
                  </a:lnTo>
                  <a:lnTo>
                    <a:pt x="1154040" y="2403845"/>
                  </a:lnTo>
                  <a:lnTo>
                    <a:pt x="1106164" y="2401004"/>
                  </a:lnTo>
                  <a:lnTo>
                    <a:pt x="1058810" y="2396315"/>
                  </a:lnTo>
                  <a:lnTo>
                    <a:pt x="1012012" y="2389811"/>
                  </a:lnTo>
                  <a:lnTo>
                    <a:pt x="965806" y="2381529"/>
                  </a:lnTo>
                  <a:lnTo>
                    <a:pt x="920229" y="2371506"/>
                  </a:lnTo>
                  <a:lnTo>
                    <a:pt x="875316" y="2359777"/>
                  </a:lnTo>
                  <a:lnTo>
                    <a:pt x="831103" y="2346377"/>
                  </a:lnTo>
                  <a:lnTo>
                    <a:pt x="787627" y="2331344"/>
                  </a:lnTo>
                  <a:lnTo>
                    <a:pt x="744922" y="2314712"/>
                  </a:lnTo>
                  <a:lnTo>
                    <a:pt x="703026" y="2296518"/>
                  </a:lnTo>
                  <a:lnTo>
                    <a:pt x="661973" y="2276798"/>
                  </a:lnTo>
                  <a:lnTo>
                    <a:pt x="621801" y="2255587"/>
                  </a:lnTo>
                  <a:lnTo>
                    <a:pt x="582543" y="2232922"/>
                  </a:lnTo>
                  <a:lnTo>
                    <a:pt x="544238" y="2208838"/>
                  </a:lnTo>
                  <a:lnTo>
                    <a:pt x="506920" y="2183372"/>
                  </a:lnTo>
                  <a:lnTo>
                    <a:pt x="470626" y="2156558"/>
                  </a:lnTo>
                  <a:lnTo>
                    <a:pt x="435391" y="2128434"/>
                  </a:lnTo>
                  <a:lnTo>
                    <a:pt x="401251" y="2099035"/>
                  </a:lnTo>
                  <a:lnTo>
                    <a:pt x="368243" y="2068397"/>
                  </a:lnTo>
                  <a:lnTo>
                    <a:pt x="336402" y="2036556"/>
                  </a:lnTo>
                  <a:lnTo>
                    <a:pt x="305764" y="2003548"/>
                  </a:lnTo>
                  <a:lnTo>
                    <a:pt x="276365" y="1969408"/>
                  </a:lnTo>
                  <a:lnTo>
                    <a:pt x="248241" y="1934173"/>
                  </a:lnTo>
                  <a:lnTo>
                    <a:pt x="221427" y="1897879"/>
                  </a:lnTo>
                  <a:lnTo>
                    <a:pt x="195961" y="1860561"/>
                  </a:lnTo>
                  <a:lnTo>
                    <a:pt x="171877" y="1822255"/>
                  </a:lnTo>
                  <a:lnTo>
                    <a:pt x="149212" y="1782998"/>
                  </a:lnTo>
                  <a:lnTo>
                    <a:pt x="128001" y="1742826"/>
                  </a:lnTo>
                  <a:lnTo>
                    <a:pt x="108281" y="1701773"/>
                  </a:lnTo>
                  <a:lnTo>
                    <a:pt x="90087" y="1659877"/>
                  </a:lnTo>
                  <a:lnTo>
                    <a:pt x="73455" y="1617172"/>
                  </a:lnTo>
                  <a:lnTo>
                    <a:pt x="58422" y="1573696"/>
                  </a:lnTo>
                  <a:lnTo>
                    <a:pt x="45022" y="1529483"/>
                  </a:lnTo>
                  <a:lnTo>
                    <a:pt x="33293" y="1484570"/>
                  </a:lnTo>
                  <a:lnTo>
                    <a:pt x="23270" y="1438993"/>
                  </a:lnTo>
                  <a:lnTo>
                    <a:pt x="14988" y="1392787"/>
                  </a:lnTo>
                  <a:lnTo>
                    <a:pt x="8484" y="1345989"/>
                  </a:lnTo>
                  <a:lnTo>
                    <a:pt x="3795" y="1298635"/>
                  </a:lnTo>
                  <a:lnTo>
                    <a:pt x="954" y="1250759"/>
                  </a:lnTo>
                  <a:lnTo>
                    <a:pt x="0" y="12024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32472" y="4075683"/>
            <a:ext cx="1440815" cy="138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000" b="1" i="1" spc="-5" dirty="0">
                <a:solidFill>
                  <a:srgbClr val="FFD966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D966"/>
                </a:solidFill>
                <a:latin typeface="Calibri"/>
                <a:cs typeface="Calibri"/>
              </a:rPr>
              <a:t>eal</a:t>
            </a:r>
            <a:endParaRPr sz="2400">
              <a:latin typeface="Calibri"/>
              <a:cs typeface="Calibri"/>
            </a:endParaRPr>
          </a:p>
          <a:p>
            <a:pPr marL="12700" marR="5080" indent="635" algn="ctr">
              <a:lnSpc>
                <a:spcPct val="100800"/>
              </a:lnSpc>
              <a:spcBef>
                <a:spcPts val="65"/>
              </a:spcBef>
            </a:pPr>
            <a:r>
              <a:rPr sz="2400" b="1" i="1" spc="-10" dirty="0">
                <a:solidFill>
                  <a:srgbClr val="FFD966"/>
                </a:solidFill>
                <a:latin typeface="Calibri"/>
                <a:cs typeface="Calibri"/>
              </a:rPr>
              <a:t>Samples </a:t>
            </a:r>
            <a:r>
              <a:rPr sz="2400" b="1" i="1" dirty="0">
                <a:solidFill>
                  <a:srgbClr val="FFD966"/>
                </a:solidFill>
                <a:latin typeface="Calibri"/>
                <a:cs typeface="Calibri"/>
              </a:rPr>
              <a:t>&amp; </a:t>
            </a:r>
            <a:r>
              <a:rPr sz="2400" b="1" i="1" spc="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D966"/>
                </a:solidFill>
                <a:latin typeface="Calibri"/>
                <a:cs typeface="Calibri"/>
              </a:rPr>
              <a:t>Lab</a:t>
            </a:r>
            <a:r>
              <a:rPr sz="2400" b="1" i="1" spc="-9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D966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6599" y="3757676"/>
            <a:ext cx="4528185" cy="2016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5750">
              <a:lnSpc>
                <a:spcPct val="100800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i="1" spc="-10" dirty="0">
                <a:latin typeface="Calibri"/>
                <a:cs typeface="Calibri"/>
              </a:rPr>
              <a:t>Illustrate </a:t>
            </a:r>
            <a:r>
              <a:rPr sz="2400" i="1" spc="-5" dirty="0">
                <a:latin typeface="Calibri"/>
                <a:cs typeface="Calibri"/>
              </a:rPr>
              <a:t>core </a:t>
            </a:r>
            <a:r>
              <a:rPr sz="2400" i="1" spc="-10" dirty="0">
                <a:latin typeface="Calibri"/>
                <a:cs typeface="Calibri"/>
              </a:rPr>
              <a:t>concepts </a:t>
            </a:r>
            <a:r>
              <a:rPr sz="2400" i="1" dirty="0">
                <a:latin typeface="Calibri"/>
                <a:cs typeface="Calibri"/>
              </a:rPr>
              <a:t>&amp; </a:t>
            </a:r>
            <a:r>
              <a:rPr sz="2400" i="1" spc="-5" dirty="0">
                <a:latin typeface="Calibri"/>
                <a:cs typeface="Calibri"/>
              </a:rPr>
              <a:t>features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with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multiple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diagrams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&amp;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samples</a:t>
            </a:r>
            <a:endParaRPr sz="2400">
              <a:latin typeface="Calibri"/>
              <a:cs typeface="Calibri"/>
            </a:endParaRPr>
          </a:p>
          <a:p>
            <a:pPr marL="298450" marR="34925" indent="-285750">
              <a:lnSpc>
                <a:spcPct val="100400"/>
              </a:lnSpc>
              <a:spcBef>
                <a:spcPts val="12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i="1" spc="-10" dirty="0">
                <a:latin typeface="Calibri"/>
                <a:cs typeface="Calibri"/>
              </a:rPr>
              <a:t>Demonstrate </a:t>
            </a:r>
            <a:r>
              <a:rPr sz="2400" i="1" spc="-5" dirty="0">
                <a:latin typeface="Calibri"/>
                <a:cs typeface="Calibri"/>
              </a:rPr>
              <a:t>how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to</a:t>
            </a:r>
            <a:r>
              <a:rPr sz="2400" i="1" spc="-5" dirty="0">
                <a:latin typeface="Calibri"/>
                <a:cs typeface="Calibri"/>
              </a:rPr>
              <a:t> create 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intelligent </a:t>
            </a:r>
            <a:r>
              <a:rPr sz="2400" i="1" spc="-5" dirty="0">
                <a:latin typeface="Calibri"/>
                <a:cs typeface="Calibri"/>
              </a:rPr>
              <a:t>applications with Azure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4802"/>
            <a:ext cx="488696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Exam</a:t>
            </a:r>
            <a:r>
              <a:rPr spc="20" dirty="0"/>
              <a:t> </a:t>
            </a:r>
            <a:r>
              <a:rPr spc="45" dirty="0"/>
              <a:t>Guide</a:t>
            </a:r>
            <a:r>
              <a:rPr spc="20" dirty="0"/>
              <a:t> </a:t>
            </a:r>
            <a:r>
              <a:rPr spc="45" dirty="0"/>
              <a:t>–</a:t>
            </a:r>
            <a:r>
              <a:rPr spc="20" dirty="0"/>
              <a:t> </a:t>
            </a:r>
            <a:r>
              <a:rPr spc="30" dirty="0"/>
              <a:t>Skills</a:t>
            </a:r>
            <a:r>
              <a:rPr spc="15" dirty="0"/>
              <a:t> </a:t>
            </a:r>
            <a:r>
              <a:rPr spc="45" dirty="0"/>
              <a:t>Measured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8832" y="1185572"/>
          <a:ext cx="9684384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Skills/Topics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Percentage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Describe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Artificial</a:t>
                      </a:r>
                      <a:r>
                        <a:rPr sz="1800" spc="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Intelligence</a:t>
                      </a:r>
                      <a:r>
                        <a:rPr sz="1800" spc="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workloads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considerations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40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Common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workloads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Guiding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principles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15-20%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Describe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fundamental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principles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Azure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40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Common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types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ts val="1630"/>
                        </a:lnSpc>
                        <a:spcBef>
                          <a:spcPts val="25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Core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concepts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ts val="1630"/>
                        </a:lnSpc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tasks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creating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machine learning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solution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Azure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machine learning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studio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30-35%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Describe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vision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workloads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Azure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40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common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computer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vision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solution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Azure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tools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services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15-20%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Describe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Language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Processing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(NLP)</a:t>
                      </a:r>
                      <a:r>
                        <a:rPr sz="1800" spc="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workloads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Azure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40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Common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NLP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workload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Azure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tools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services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15-20%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Describe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conversational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workloads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Azure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40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Common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cases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Azure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tools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services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15-20%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MT</vt:lpstr>
      <vt:lpstr>Calibri</vt:lpstr>
      <vt:lpstr>Calibri Light</vt:lpstr>
      <vt:lpstr>Office Theme</vt:lpstr>
      <vt:lpstr>AI-900: Microsoft Azure  AI Fundamentals</vt:lpstr>
      <vt:lpstr>PowerPoint Presentation</vt:lpstr>
      <vt:lpstr>Course Introduction</vt:lpstr>
      <vt:lpstr>Exam Guide – Skills Measured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Black Knight</cp:lastModifiedBy>
  <cp:revision>2</cp:revision>
  <dcterms:created xsi:type="dcterms:W3CDTF">2024-06-02T07:16:35Z</dcterms:created>
  <dcterms:modified xsi:type="dcterms:W3CDTF">2024-09-21T13:24:29Z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2024-06-02T00:00:00Z</vt:filetime>
  </property>
</Properties>
</file>