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1414-1751-83D1-1690-7211DD0F3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DE22-1CA8-815C-6A48-CB11A094F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2D45-4D8B-C57B-16E8-69EC0795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A55D-E8A7-8D6E-5114-3A7222C6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A05C-6859-E387-138F-D30F8B6D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A791-4ACC-6563-BE69-86AF3631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8D807-B91E-57C7-1922-3365E515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881B-ECB4-6CE5-39C4-B991A4EA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9F2CE-3C9D-E3DB-8370-06247CD0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6A07-FC5D-CB84-AF18-F2FFE763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30F74-904B-1D04-B28D-38DFF80A9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DA38D-3937-7554-D59F-4E59BF5E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D043-968C-859A-86AE-AC3C5D5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5EA-3A2E-63E5-22EC-F5C82F3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2EEF-54C0-F103-8AC2-C9CAD3B0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B3B-94D4-D9B9-5E70-60F91171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DCC0-4E9F-A484-C7D7-229A9D0E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8251-238C-38F7-43DB-A6664026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6CC7-D53B-126A-AC28-0A0BB2DE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8855-3C49-832F-0BCB-87B547B8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D9AE-E393-F0D8-35F3-3CCA59B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FB5A4-97AC-3954-D57D-A4486D9E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BA3E-722E-D8BC-8EA4-2A9CBBFC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0C21-F12D-9CB9-6C46-AD70D8E6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6E29-A337-902D-6422-AEA72733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40BF-0C75-F3F2-ED9F-220C6EC2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4F3-F810-E6C7-CC8D-1132A52F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DCFFF-C6E5-5E9C-7C9B-856B0B85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16B4-0DA0-80D1-A3B4-E1FDCE38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DE0AB-03B4-0765-E3F8-82D5E845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75E8-A1CE-53F3-5ECA-00B61ED0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2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0340-50DD-1342-6562-15A16582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D3B0-0CB2-D01B-D0D7-B19EDAF8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54AA-9C42-A339-0610-3B3258A9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D971-3D2E-B6B0-0BD9-B78FEDA8A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4F8AC-E439-0BDC-BFA0-32AC80DB7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AC722-DFC2-E15C-7E24-E510EEB6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9F508-67EC-3313-BEB3-35B9FFAE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A4BE-94C0-6458-86E4-2CD1E05B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5476-EFB4-6F82-956C-F97A94B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16ACB-9D5D-7D39-C4BD-0197A7E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4C4D-D9E1-F9BB-B0C5-BD9BD0AE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01D52-0F60-3042-B4F1-A27D8047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53116-6A2C-0045-F743-BF8DACC6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E8AA4-A73F-8174-FA48-8CF0168A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E1C0-CB45-C5B4-937D-0C9A7161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3128-467C-1F26-8056-E66D796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D4D2-3CF8-711E-C383-C1564C2A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C242F-241D-60BB-989D-EE8E251B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8504-9CE8-4F4C-8FC0-397E210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E284-7625-BAE7-9F1A-5778D26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D6873-2EEF-8385-DDA3-764806C3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0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FBC5-49B4-55B8-77EA-2CF6514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7D93A-2107-F26B-0FE9-5F65A790D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699D7-47EC-C8BF-56A1-47E95F6D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A313-F7C6-3382-8D95-489EE0E4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3849D-8F21-CB7B-B1B9-522E3F1F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2B06-7AAB-7A5A-6BCE-F6B39E64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3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823DC-75B5-BBB5-B23D-25DC86D4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06F3-8A81-1F05-C60D-25164FE6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0DBF-F1E0-5FCD-C64D-567DD2500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ED53-23FE-4F4D-8DBE-E5220F30EDF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42CD-1491-F4E4-070C-3701B22ED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9C3-ED90-EAFE-9F1A-256BDA6A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75BB-1927-4EBA-AC21-8CD0DC221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F588E2-7D36-7D98-11B0-CCAB3E1C2BA5}"/>
              </a:ext>
            </a:extLst>
          </p:cNvPr>
          <p:cNvSpPr txBox="1"/>
          <p:nvPr/>
        </p:nvSpPr>
        <p:spPr>
          <a:xfrm>
            <a:off x="289250" y="329866"/>
            <a:ext cx="11597950" cy="613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the names of customers who have placed orders for products in the "Mobile" category.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product names that have been ordered by customers belonging to group "A."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total number of orders placed by customers with email addresses.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customers who have placed more than two orders.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product categories that have the most orders.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the customer names who have placed orders with "Express" shipping.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order IDs for orders with the highest shipping speed.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customers who have never placed an order.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product IDs for products with no orders.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the customer names who have placed orders for products from "Laptop" category.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1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16966-1EF9-8734-5BFB-4C44D1A8653E}"/>
              </a:ext>
            </a:extLst>
          </p:cNvPr>
          <p:cNvSpPr txBox="1"/>
          <p:nvPr/>
        </p:nvSpPr>
        <p:spPr>
          <a:xfrm>
            <a:off x="774441" y="164933"/>
            <a:ext cx="11019453" cy="5737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a list of all orders with the customer names who placed them.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products and their corresponding categories.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orders with product details (name and brand) and customer names.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a list of customers and their associated orders, including shipping speed.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total number of orders placed by each customer along with their names.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products ordered by customers in group "B."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order IDs, customer names, and product names for each order.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customers who have ordered products from the "TV" category.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a list of products that have never been ordered.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orders with the product name and customer group.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16966-1EF9-8734-5BFB-4C44D1A8653E}"/>
              </a:ext>
            </a:extLst>
          </p:cNvPr>
          <p:cNvSpPr txBox="1"/>
          <p:nvPr/>
        </p:nvSpPr>
        <p:spPr>
          <a:xfrm>
            <a:off x="718458" y="757692"/>
            <a:ext cx="10431624" cy="534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customers who have placed at least one order.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orders with "Express" shipping that exist in the Orders table.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product categories that have at least one order.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customers who have an associated email address.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orders placed by customers who belong to groups "C" or "D."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products that have been ordered at least once.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order IDs for orders placed by customers with email addresses.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customers who have placed orders and belong to group "A."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orders with shipping speed other than "Regular" if they exist.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customers who have placed orders for products from the "Mobile" category if such orders exist.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16966-1EF9-8734-5BFB-4C44D1A8653E}"/>
              </a:ext>
            </a:extLst>
          </p:cNvPr>
          <p:cNvSpPr txBox="1"/>
          <p:nvPr/>
        </p:nvSpPr>
        <p:spPr>
          <a:xfrm>
            <a:off x="643813" y="625151"/>
            <a:ext cx="11094098" cy="534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customers who have never placed an order.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orders with "Air" shipping that do not exist in the Orders table.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product categories that have never received orders.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customers who do not have an associated email address.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orders placed by customers who do not belong to groups "A" or "B."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products that have never been ordered.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order IDs for orders placed by customers without email addresses.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customers who have never placed orders and belong to group "D."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orders with shipping speed other than "Express" if they do not exist.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customers who have never placed orders for products from the "TV" category.</a:t>
            </a:r>
            <a:endParaRPr lang="en-IN" sz="2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Knight</dc:creator>
  <cp:lastModifiedBy>Black Knight</cp:lastModifiedBy>
  <cp:revision>1</cp:revision>
  <dcterms:created xsi:type="dcterms:W3CDTF">2023-09-04T07:05:12Z</dcterms:created>
  <dcterms:modified xsi:type="dcterms:W3CDTF">2023-09-04T07:56:41Z</dcterms:modified>
</cp:coreProperties>
</file>