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720F-0ECF-4B7D-A9C4-5DFBFF215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B5A32-46A0-4824-BB9D-574E90B00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A30A5-46A0-4E89-A945-58CBA0DC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CAF4D-2536-4B26-9410-21CE574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87FE6-3175-40AC-90FB-E58BB52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278E6-4DF0-4CF1-B3D1-A3ECE7DD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4A659D-96B4-4B3C-88DD-EBE75283B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07B10-2887-4432-84EC-CA4B07A4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11416-A50D-426E-9A9F-7C8A5A3B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37098-1BE1-40E1-9A94-38D6CD14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B9ED47-F056-4328-A839-3347492F6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9A48E-10D5-41CB-99D1-41975C91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CA150-7BBE-4243-9D17-A57406C8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CA221-B1CF-4E45-A380-9507F65F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C6B6A-500F-4F41-9041-D23C8987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F40AD-A352-4F82-A74D-F3E332D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91376-155E-4B7C-9503-8C420F14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F17EA-8AD3-4427-8F5F-2DB515EF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CA32C8-15A0-4980-924C-43CCF690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6E6D3-81DD-4F9F-8F10-CF8EE087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CB65D-0BE5-447E-86F6-12F259E1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A4AE2-2B2B-4256-8584-5362278D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FD8B0C-8DF1-4168-98A3-1B4F7604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50EDB-46B3-499A-9604-5494E180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34F2DB-5E74-454C-9ACB-D84FAF8D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0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EF07B-5A4A-4717-AC37-3A215E5D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BCE03-1D30-41EC-91A9-9B613E0ED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98C1FB-B922-4B9F-991C-F17002C2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0C992C-B9F5-47B6-B611-72C3BAD2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BA227F-B7A7-4545-96AF-4AD164CD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80CFE-040B-4732-840C-FDD0DCBD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DB24-183D-402A-B4E0-A8C1F0CC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6C1701-A139-49B7-91C4-177225849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56515-0CE4-47E3-A561-5E0581A3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2778EC-FC31-45AD-A836-9337582BC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F3D6F7-D0D8-4846-B0D8-1C77214EE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F955C4-D856-4B77-8363-FFCAB317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61E23-2640-4FFC-AE3A-A6C95543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4B605E-E033-4422-B655-4802818D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7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E8EB-7A5C-4552-A57C-BF3F72B5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424518-3AD5-4FD7-9AD5-EA1E4B3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D974CD-7A11-4C4D-A04D-A4668554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3A9B09-036B-4E5A-B30B-90CDB2DC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2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EE4779-AB7A-4DA6-9CB6-1A234B55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077B3B-508A-4BB6-BC7D-88DD856D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8BE399-AD4F-48B1-89A3-6C7A7372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1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EE503-AAA1-4954-86D7-DB84F4F1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1D5F2-CD53-441F-93A2-05DB149D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60A016-CB7A-425C-871F-1BEB8A78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960524-ADEA-4219-8189-34929A45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49A96-25B5-4F62-B3DB-B532F03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28BFB7-559B-4BC1-81BA-6D75F18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2A86F-8A46-4140-917E-644BD24F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9B73D5-B750-421E-B14D-5C0438372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2B0B6D-0810-4471-B28D-0C2A7026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337ED-5E95-4F4C-A6FB-618BF61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22F718-2931-4F4C-BDC4-60B0D696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CF3E1-9AF3-465B-B1B7-352EBDCB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68D7A3-52AC-44BD-9857-4C21D0A6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A73BD4-626F-4A7E-B9C8-3B524679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E9194-B23D-442C-8DF7-D5C54C4F9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D86B-BA3C-4F04-80D6-1705877DFD8E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CF9F6-291E-49C1-B0D9-C88EE5436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9EF0B-FB97-4C96-B0F3-5365808A2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5CB5-D393-4B17-9DB9-C9089668B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41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ela 34">
            <a:extLst>
              <a:ext uri="{FF2B5EF4-FFF2-40B4-BE49-F238E27FC236}">
                <a16:creationId xmlns:a16="http://schemas.microsoft.com/office/drawing/2014/main" id="{A5A28EE6-9FA7-4509-A5C6-8AC82019D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06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485041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016717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4173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49408194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1062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42139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2068"/>
                  </a:ext>
                </a:extLst>
              </a:tr>
            </a:tbl>
          </a:graphicData>
        </a:graphic>
      </p:graphicFrame>
      <p:pic>
        <p:nvPicPr>
          <p:cNvPr id="36" name="Imagem 35">
            <a:extLst>
              <a:ext uri="{FF2B5EF4-FFF2-40B4-BE49-F238E27FC236}">
                <a16:creationId xmlns:a16="http://schemas.microsoft.com/office/drawing/2014/main" id="{BD4FAF52-19D7-4605-A58B-246AF403E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1106" cy="22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9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Vargas</dc:creator>
  <cp:lastModifiedBy>Rafael Vargas</cp:lastModifiedBy>
  <cp:revision>2</cp:revision>
  <dcterms:created xsi:type="dcterms:W3CDTF">2024-05-15T13:59:36Z</dcterms:created>
  <dcterms:modified xsi:type="dcterms:W3CDTF">2024-05-15T14:01:00Z</dcterms:modified>
</cp:coreProperties>
</file>