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804b6c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804b6c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804b6c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804b6c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804b6c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804b6c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804b6c5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804b6c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804b6c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804b6c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804b6c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804b6c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Shoppers Intentions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49575"/>
            <a:ext cx="8520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Created by: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Natih Bernan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Raden Aurelius Andhika Viadinugraha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Yusuf Fajar Mukti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[Metadata of the dataset]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[Framing &amp; Hypothesis]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[Preparation needed]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[Techniques]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[Results]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[Conclusion]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Assume that stakeholders don’t have any knowledge in Machine Learning, so please make the result “</a:t>
            </a:r>
            <a:r>
              <a:rPr b="1" lang="en-GB" sz="2400">
                <a:solidFill>
                  <a:srgbClr val="FFFFFF"/>
                </a:solidFill>
              </a:rPr>
              <a:t>humane</a:t>
            </a:r>
            <a:r>
              <a:rPr lang="en-GB" sz="2400">
                <a:solidFill>
                  <a:srgbClr val="FFFFFF"/>
                </a:solidFill>
              </a:rPr>
              <a:t>”.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Avoid using jargon</a:t>
            </a:r>
            <a:r>
              <a:rPr lang="en-GB" sz="2400">
                <a:solidFill>
                  <a:srgbClr val="FFFFFF"/>
                </a:solidFill>
              </a:rPr>
              <a:t> and technical terms that are unnecessary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