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3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bed25f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bed25f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6bed25f3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6bed25f3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6bed25f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6bed25f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6bed25f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6bed25f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0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bed25f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bed25f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533" y="-712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en-US"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532575"/>
            <a:ext cx="85206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b="1" dirty="0">
                <a:solidFill>
                  <a:schemeClr val="dk1"/>
                </a:solidFill>
              </a:rPr>
              <a:t>איפיון מוצר</a:t>
            </a: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850" dirty="0">
                <a:solidFill>
                  <a:schemeClr val="dk1"/>
                </a:solidFill>
              </a:rPr>
            </a:br>
            <a:r>
              <a:rPr lang="iw" sz="2850" dirty="0">
                <a:solidFill>
                  <a:schemeClr val="dk1"/>
                </a:solidFill>
              </a:rPr>
              <a:t>שם האפליקציה</a:t>
            </a:r>
            <a:r>
              <a:rPr lang="he-IL" sz="2850" dirty="0">
                <a:solidFill>
                  <a:schemeClr val="dk1"/>
                </a:solidFill>
              </a:rPr>
              <a:t>: </a:t>
            </a:r>
            <a:r>
              <a:rPr lang="en-US" sz="2850" dirty="0">
                <a:solidFill>
                  <a:schemeClr val="dk1"/>
                </a:solidFill>
              </a:rPr>
              <a:t>Airbnb</a:t>
            </a:r>
            <a:br>
              <a:rPr lang="en-US" sz="2850" dirty="0">
                <a:solidFill>
                  <a:schemeClr val="dk1"/>
                </a:solidFill>
              </a:rPr>
            </a:b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dirty="0">
                <a:solidFill>
                  <a:schemeClr val="dk1"/>
                </a:solidFill>
              </a:rPr>
              <a:t>חברי הצוות</a:t>
            </a:r>
            <a:r>
              <a:rPr lang="en-US" sz="2850" dirty="0">
                <a:solidFill>
                  <a:schemeClr val="dk1"/>
                </a:solidFill>
              </a:rPr>
              <a:t>:</a:t>
            </a:r>
            <a:r>
              <a:rPr lang="he-IL" sz="2850" dirty="0">
                <a:solidFill>
                  <a:schemeClr val="dk1"/>
                </a:solidFill>
              </a:rPr>
              <a:t> רווה פנחס - </a:t>
            </a:r>
            <a:r>
              <a:rPr lang="en-US" sz="2850" dirty="0">
                <a:solidFill>
                  <a:schemeClr val="dk1"/>
                </a:solidFill>
              </a:rPr>
              <a:t>205357809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1" y="592914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Pages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539F61-7351-67FD-36A7-4A6DABEB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94" y="1542832"/>
            <a:ext cx="5568053" cy="31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6B7B3147-1DC1-66FF-C6BD-22768D1D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347" y="3196424"/>
            <a:ext cx="6041392" cy="1705671"/>
          </a:xfrm>
        </p:spPr>
        <p:txBody>
          <a:bodyPr>
            <a:norm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Circular"/>
              </a:rPr>
              <a:t>© 2023 Airbnb, </a:t>
            </a:r>
            <a:r>
              <a:rPr lang="en-US" sz="1400" dirty="0">
                <a:solidFill>
                  <a:srgbClr val="222222"/>
                </a:solidFill>
                <a:latin typeface="Circular"/>
              </a:rPr>
              <a:t>Inc. * Terms * Sitemap * Privacy * Your Privacy Choices</a:t>
            </a:r>
            <a:endParaRPr lang="en-US" sz="1400" dirty="0"/>
          </a:p>
        </p:txBody>
      </p:sp>
      <p:sp>
        <p:nvSpPr>
          <p:cNvPr id="2" name="כותרת משנה 1">
            <a:extLst>
              <a:ext uri="{FF2B5EF4-FFF2-40B4-BE49-F238E27FC236}">
                <a16:creationId xmlns:a16="http://schemas.microsoft.com/office/drawing/2014/main" id="{05A10B88-C5FE-BDEB-D207-71564C6D84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55737" y="1351515"/>
            <a:ext cx="6105002" cy="1538288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1400" b="1" dirty="0"/>
              <a:t>Amazing views</a:t>
            </a:r>
            <a:r>
              <a:rPr lang="en-US" sz="1400" dirty="0"/>
              <a:t>, Cabins, Countryside, Desert, Play, OMG, National park, Mansion, Tiny homes, Beach, Farms, Amazing pools, Houseboats, Castles, Lake, Iconic cities, Lakefront … &gt; filters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9ACF140F-94B8-F410-5791-2A9D0DAC2AF8}"/>
              </a:ext>
            </a:extLst>
          </p:cNvPr>
          <p:cNvSpPr/>
          <p:nvPr/>
        </p:nvSpPr>
        <p:spPr>
          <a:xfrm>
            <a:off x="369737" y="1440352"/>
            <a:ext cx="2053365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F372BC4F-205B-A9B7-3F41-DC9E51FAFB6E}"/>
              </a:ext>
            </a:extLst>
          </p:cNvPr>
          <p:cNvSpPr/>
          <p:nvPr/>
        </p:nvSpPr>
        <p:spPr>
          <a:xfrm>
            <a:off x="323133" y="3820026"/>
            <a:ext cx="2194903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2F89CA1-B3E3-D553-58CA-E3003998191E}"/>
              </a:ext>
            </a:extLst>
          </p:cNvPr>
          <p:cNvSpPr txBox="1"/>
          <p:nvPr/>
        </p:nvSpPr>
        <p:spPr>
          <a:xfrm>
            <a:off x="369737" y="276689"/>
            <a:ext cx="848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w" sz="3200" dirty="0"/>
              <a:t>Home page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1475FB1-57CC-D527-BE86-2D47A93E52F2}"/>
              </a:ext>
            </a:extLst>
          </p:cNvPr>
          <p:cNvSpPr txBox="1"/>
          <p:nvPr/>
        </p:nvSpPr>
        <p:spPr>
          <a:xfrm>
            <a:off x="311700" y="744575"/>
            <a:ext cx="8520608" cy="86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5200"/>
            </a:pPr>
            <a:r>
              <a:rPr lang="iw" sz="5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page</a:t>
            </a:r>
            <a:endParaRPr lang="en-US"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9D70717-810D-AD29-58C9-20A72CF5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925052"/>
            <a:ext cx="8520600" cy="2723949"/>
          </a:xfrm>
        </p:spPr>
        <p:txBody>
          <a:bodyPr>
            <a:normAutofit/>
          </a:bodyPr>
          <a:lstStyle/>
          <a:p>
            <a:pPr algn="r" rtl="1"/>
            <a:r>
              <a:rPr lang="he-IL" sz="1400" b="1" dirty="0"/>
              <a:t>ברגע שלחצנו על אופציה של חיפוש מקומות לישון בהם, יש לנו 4 חלקים:</a:t>
            </a:r>
          </a:p>
          <a:p>
            <a:pPr algn="r" rtl="1"/>
            <a:endParaRPr lang="he-IL" sz="1400" b="1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Where</a:t>
            </a:r>
            <a:r>
              <a:rPr lang="he-IL" sz="1400" dirty="0"/>
              <a:t> – לאיפה אתה רוצה לטוס, ניתן לחפש לפי אזור ספציפי ולפי אזורים מסוימים כמו יבשות, או להיות גמישים.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Check in</a:t>
            </a:r>
            <a:r>
              <a:rPr lang="he-IL" sz="1400" dirty="0"/>
              <a:t> – באיזה תאריך אתה רוצה להזמין.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Check out</a:t>
            </a:r>
            <a:r>
              <a:rPr lang="he-IL" sz="1400" dirty="0"/>
              <a:t> – עד איזה תאריך אתה רוצה.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Who</a:t>
            </a:r>
            <a:r>
              <a:rPr lang="he-IL" sz="1400" dirty="0"/>
              <a:t> – לכמה אנשים אתה רוצה להזמין מקום, כמה מבוגרים אתם וכמה ילדים </a:t>
            </a:r>
            <a:r>
              <a:rPr lang="he-IL" sz="1400" dirty="0" err="1"/>
              <a:t>וכו</a:t>
            </a:r>
            <a:r>
              <a:rPr lang="he-IL" sz="1400" dirty="0"/>
              <a:t>'.</a:t>
            </a:r>
          </a:p>
          <a:p>
            <a:pPr algn="r" rtl="1"/>
            <a:endParaRPr lang="en-US" sz="1400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31C1478-9EB6-C7B9-C51A-24E05F64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84" y="923549"/>
            <a:ext cx="3400900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50400" y="-769950"/>
            <a:ext cx="85206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Details page</a:t>
            </a:r>
            <a:endParaRPr sz="36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241625" y="1126067"/>
            <a:ext cx="8520600" cy="265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בדף זה רואים תמונות של המקום מכל מיני זוויות, כמה חדרי שינה וכמה מיטות קיימים, ולכמה אורחים המקום.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בנוסף רואים את שם המארח ותיאור קצר של המקום עצמו.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בחלק תחתון יותר של הדף מראים מה המקום מציע כמו קפה טלוויזיה האם מותר לעשן </a:t>
            </a:r>
            <a:r>
              <a:rPr lang="he-IL" sz="1400" dirty="0" err="1"/>
              <a:t>וכו</a:t>
            </a:r>
            <a:r>
              <a:rPr lang="he-IL" sz="1400" dirty="0"/>
              <a:t>'.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החלק הכי למטה יש ביקורות וגם את מיקום האזור המפה.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בצד ימין של הדף יש את החלק של ההזמנה בו רואים את התאריכים שאתה רוצה להזמין ומה העלות כוללת.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sz="1400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כשאתה מגלגל למטה עם הדף יש לך אפשרות ללחוץ על קישורים לניווט לאוזרים שונים בדף - תמונות, אזור, ביקורות ומה שהמקום מציע.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Flows</a:t>
            </a:r>
          </a:p>
        </p:txBody>
      </p:sp>
    </p:spTree>
    <p:extLst>
      <p:ext uri="{BB962C8B-B14F-4D97-AF65-F5344CB8AC3E}">
        <p14:creationId xmlns:p14="http://schemas.microsoft.com/office/powerpoint/2010/main" val="92367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1DC68-86FB-3071-F239-F836FFD25FA1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דף ראשי עם הצעת חדרים בארץ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A4B85-C620-E875-5E33-DFBC52FA5F8F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חיפוש לפי אזורים</a:t>
            </a:r>
          </a:p>
          <a:p>
            <a:pPr algn="ctr"/>
            <a:r>
              <a:rPr lang="he-IL" dirty="0"/>
              <a:t>או לפי איזה סגנון אתה רוצה לחפש כמו בקתות, בריכה, משחקים ועוד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56C99-6CDA-356A-5A88-FAA051E9F00A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רשימת החדרים לפי הפרטים שבקשת ועלות המחירים שלהם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A26B5-1462-046D-F733-58F1CC5D7DA7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פרטים על חדר ספציפי: תמונות, מחיר, הסבר קצר על החדר, מיקום, ביקורות ומה יש למקום להציע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A7141-FBD5-62AE-D8D4-B514E81571F2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מעבר להזמנת המקום.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34E6D-6574-746F-CC15-9C34C36F1BBD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288D7-3FEE-C6A1-62CD-58CD0F21F69C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60303-2D5E-43BB-C0E4-5809EA348A62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1A92F-A6FA-613B-5BA7-D83A1462EC62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Flow</a:t>
            </a:r>
            <a:endParaRPr sz="3600" dirty="0"/>
          </a:p>
        </p:txBody>
      </p:sp>
      <p:cxnSp>
        <p:nvCxnSpPr>
          <p:cNvPr id="2" name="Straight Arrow Connector 11">
            <a:extLst>
              <a:ext uri="{FF2B5EF4-FFF2-40B4-BE49-F238E27FC236}">
                <a16:creationId xmlns:a16="http://schemas.microsoft.com/office/drawing/2014/main" id="{D33C841F-FB40-B15A-6182-BB72D589B6D6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2">
            <a:extLst>
              <a:ext uri="{FF2B5EF4-FFF2-40B4-BE49-F238E27FC236}">
                <a16:creationId xmlns:a16="http://schemas.microsoft.com/office/drawing/2014/main" id="{428ABF88-D409-C5D4-7A28-9D23418A6B17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4">
            <a:extLst>
              <a:ext uri="{FF2B5EF4-FFF2-40B4-BE49-F238E27FC236}">
                <a16:creationId xmlns:a16="http://schemas.microsoft.com/office/drawing/2014/main" id="{D71F9D0F-8A10-9AA1-25D1-D9EA3721035B}"/>
              </a:ext>
            </a:extLst>
          </p:cNvPr>
          <p:cNvCxnSpPr>
            <a:cxnSpLocks/>
          </p:cNvCxnSpPr>
          <p:nvPr/>
        </p:nvCxnSpPr>
        <p:spPr>
          <a:xfrm flipH="1">
            <a:off x="5044612" y="2689894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DB6BE4DA-E17E-C060-E1DE-2F663C09FF5E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בחירת חדר ולחיצה על </a:t>
            </a:r>
            <a:r>
              <a:rPr lang="en-US" dirty="0"/>
              <a:t>reserve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CD656DB-4975-4FE5-32A8-F6EB14F0C33B}"/>
              </a:ext>
            </a:extLst>
          </p:cNvPr>
          <p:cNvSpPr/>
          <p:nvPr/>
        </p:nvSpPr>
        <p:spPr>
          <a:xfrm>
            <a:off x="3628380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שמירת החדר באתר ועדכון הנתונים שהזמנת חדר</a:t>
            </a:r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BBB5D2-D5BD-B2AF-7957-855630C4995D}"/>
              </a:ext>
            </a:extLst>
          </p:cNvPr>
          <p:cNvSpPr/>
          <p:nvPr/>
        </p:nvSpPr>
        <p:spPr>
          <a:xfrm>
            <a:off x="6783495" y="1733006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עדכון אצל המוכר שחדר הוזמן על ידי לקוח</a:t>
            </a:r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9F251D1-53D1-511C-6BA1-4632E262674A}"/>
              </a:ext>
            </a:extLst>
          </p:cNvPr>
          <p:cNvSpPr/>
          <p:nvPr/>
        </p:nvSpPr>
        <p:spPr>
          <a:xfrm>
            <a:off x="2777577" y="274478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אישור</a:t>
            </a:r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535A5A6-B93A-AB32-49EF-95E2A0B0C09C}"/>
              </a:ext>
            </a:extLst>
          </p:cNvPr>
          <p:cNvSpPr/>
          <p:nvPr/>
        </p:nvSpPr>
        <p:spPr>
          <a:xfrm>
            <a:off x="5107847" y="384620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דחייה</a:t>
            </a:r>
            <a:endParaRPr lang="en-US" dirty="0"/>
          </a:p>
        </p:txBody>
      </p:sp>
      <p:cxnSp>
        <p:nvCxnSpPr>
          <p:cNvPr id="6" name="Straight Arrow Connector 14">
            <a:extLst>
              <a:ext uri="{FF2B5EF4-FFF2-40B4-BE49-F238E27FC236}">
                <a16:creationId xmlns:a16="http://schemas.microsoft.com/office/drawing/2014/main" id="{29F50CCB-62CE-C91A-29DB-3B5C18860A9F}"/>
              </a:ext>
            </a:extLst>
          </p:cNvPr>
          <p:cNvCxnSpPr>
            <a:cxnSpLocks/>
          </p:cNvCxnSpPr>
          <p:nvPr/>
        </p:nvCxnSpPr>
        <p:spPr>
          <a:xfrm flipH="1">
            <a:off x="7162511" y="3203930"/>
            <a:ext cx="152400" cy="793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678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backoffice</a:t>
            </a:r>
            <a:endParaRPr sz="3600" dirty="0"/>
          </a:p>
        </p:txBody>
      </p:sp>
      <p:sp>
        <p:nvSpPr>
          <p:cNvPr id="2" name="כותרת משנה 1">
            <a:extLst>
              <a:ext uri="{FF2B5EF4-FFF2-40B4-BE49-F238E27FC236}">
                <a16:creationId xmlns:a16="http://schemas.microsoft.com/office/drawing/2014/main" id="{BAFF4DA0-BE60-5CCA-00DB-5795D03FD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673234"/>
            <a:ext cx="8520600" cy="792600"/>
          </a:xfrm>
        </p:spPr>
        <p:txBody>
          <a:bodyPr>
            <a:normAutofit/>
          </a:bodyPr>
          <a:lstStyle/>
          <a:p>
            <a:r>
              <a:rPr lang="he-IL" dirty="0"/>
              <a:t>הצגת פרטי הסכום הכולל ופרטי ההזמנה כולל התאריך.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1134</TotalTime>
  <Words>350</Words>
  <Application>Microsoft Office PowerPoint</Application>
  <PresentationFormat>‫הצגה על המסך (16:9)</PresentationFormat>
  <Paragraphs>44</Paragraphs>
  <Slides>9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Circular</vt:lpstr>
      <vt:lpstr>Simple Light</vt:lpstr>
      <vt:lpstr>     </vt:lpstr>
      <vt:lpstr>Main Pages</vt:lpstr>
      <vt:lpstr>© 2023 Airbnb, Inc. * Terms * Sitemap * Privacy * Your Privacy Choices</vt:lpstr>
      <vt:lpstr>מצגת של PowerPoint‏</vt:lpstr>
      <vt:lpstr>Details page</vt:lpstr>
      <vt:lpstr>Main Flows</vt:lpstr>
      <vt:lpstr>Flow</vt:lpstr>
      <vt:lpstr>Flow</vt:lpstr>
      <vt:lpstr>backoffice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USER</dc:creator>
  <cp:lastModifiedBy>גל פנחס</cp:lastModifiedBy>
  <cp:revision>20</cp:revision>
  <dcterms:modified xsi:type="dcterms:W3CDTF">2023-11-21T05:59:44Z</dcterms:modified>
</cp:coreProperties>
</file>