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74" r:id="rId4"/>
    <p:sldId id="262" r:id="rId5"/>
    <p:sldId id="276" r:id="rId6"/>
    <p:sldId id="277" r:id="rId7"/>
    <p:sldId id="275" r:id="rId8"/>
    <p:sldId id="263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77627" autoAdjust="0"/>
  </p:normalViewPr>
  <p:slideViewPr>
    <p:cSldViewPr snapToGrid="0">
      <p:cViewPr varScale="1">
        <p:scale>
          <a:sx n="82" d="100"/>
          <a:sy n="82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DA9F1-5B3C-43E8-A93D-B19F606CD99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D60FC-C268-4CD5-BFA8-943CBA60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Names: Hannah, Megan, </a:t>
            </a:r>
            <a:r>
              <a:rPr lang="en-US" dirty="0" err="1" smtClean="0"/>
              <a:t>Zuha</a:t>
            </a:r>
            <a:r>
              <a:rPr lang="en-US" dirty="0" smtClean="0"/>
              <a:t>, Ana + Paula, Angel, Sasha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Names: </a:t>
            </a:r>
            <a:r>
              <a:rPr lang="en-US" dirty="0" smtClean="0"/>
              <a:t>Hannah, Megan, </a:t>
            </a:r>
            <a:r>
              <a:rPr lang="en-US" dirty="0" err="1" smtClean="0"/>
              <a:t>Zuha</a:t>
            </a:r>
            <a:r>
              <a:rPr lang="en-US" dirty="0" smtClean="0"/>
              <a:t>, Ana + Paula, Angel, Sasha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1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66858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010026" y="-1031875"/>
            <a:ext cx="4171950" cy="10515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653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960562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4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1087"/>
            <a:ext cx="10515600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eg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14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6000"/>
            <a:ext cx="10515600" cy="38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5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Fall 2020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725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5" t="18153" r="9084" b="14172"/>
          <a:stretch/>
        </p:blipFill>
        <p:spPr>
          <a:xfrm>
            <a:off x="165100" y="0"/>
            <a:ext cx="1536793" cy="72570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127067" y="95032"/>
            <a:ext cx="306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abriola" charset="0"/>
                <a:ea typeface="Gabriola" charset="0"/>
                <a:cs typeface="Gabriola" charset="0"/>
              </a:rPr>
              <a:t>Alexandria Library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Gabriola" charset="0"/>
                <a:ea typeface="Gabriola" charset="0"/>
                <a:cs typeface="Gabriola" charset="0"/>
              </a:rPr>
              <a:t>Kate-Waller Barrett Branch</a:t>
            </a:r>
            <a:endParaRPr lang="en-US" dirty="0">
              <a:solidFill>
                <a:schemeClr val="bg1"/>
              </a:solidFill>
              <a:latin typeface="Gabriola" charset="0"/>
              <a:ea typeface="Gabriola" charset="0"/>
              <a:cs typeface="Gabrio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4" r:id="rId3"/>
    <p:sldLayoutId id="2147483650" r:id="rId4"/>
    <p:sldLayoutId id="2147483658" r:id="rId5"/>
    <p:sldLayoutId id="2147483657" r:id="rId6"/>
    <p:sldLayoutId id="2147483656" r:id="rId7"/>
    <p:sldLayoutId id="2147483652" r:id="rId8"/>
    <p:sldLayoutId id="214748365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rduino.cc/en/Main/Softwa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g82iV-L8ZY" TargetMode="Externa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fivethirtyeight.com/features/the-queen-of-cod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4" Type="http://schemas.openxmlformats.org/officeDocument/2006/relationships/hyperlink" Target="https://code.org/" TargetMode="External"/><Relationship Id="rId5" Type="http://schemas.openxmlformats.org/officeDocument/2006/relationships/hyperlink" Target="https://www.codecademy.com/" TargetMode="External"/><Relationship Id="rId6" Type="http://schemas.openxmlformats.org/officeDocument/2006/relationships/hyperlink" Target="https://www.khanacademy.org/computing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arduino.cc/en/Tutorial/HomePage?from=Main.Tutorial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ted.com/talks/fei_fei_li_how_we_re_teaching_computers_to_understand_pictures?language=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Welcome to Session 1!!!!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March 5</a:t>
            </a:r>
            <a:r>
              <a:rPr lang="en-US" baseline="30000" dirty="0" smtClean="0">
                <a:latin typeface="+mj-lt"/>
              </a:rPr>
              <a:t>th</a:t>
            </a:r>
            <a:r>
              <a:rPr lang="en-US" dirty="0" smtClean="0">
                <a:latin typeface="+mj-lt"/>
              </a:rPr>
              <a:t>, 2018 – Design Phase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5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734"/>
            <a:ext cx="10515600" cy="76835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Club Schedule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317567" y="6323010"/>
            <a:ext cx="2743200" cy="365125"/>
          </a:xfrm>
        </p:spPr>
        <p:txBody>
          <a:bodyPr/>
          <a:lstStyle/>
          <a:p>
            <a:r>
              <a:rPr lang="en-US" smtClean="0"/>
              <a:t>Fall 2020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801284"/>
            <a:ext cx="10515600" cy="3386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72095"/>
              </p:ext>
            </p:extLst>
          </p:nvPr>
        </p:nvGraphicFramePr>
        <p:xfrm>
          <a:off x="4601707" y="1083734"/>
          <a:ext cx="7208001" cy="4933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620"/>
                <a:gridCol w="1507059"/>
                <a:gridCol w="4554322"/>
              </a:tblGrid>
              <a:tr h="379523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21Sep2020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Intros,</a:t>
                      </a:r>
                      <a:r>
                        <a:rPr lang="en-US" baseline="0" dirty="0" smtClean="0"/>
                        <a:t> e</a:t>
                      </a:r>
                      <a:r>
                        <a:rPr lang="en-US" dirty="0" smtClean="0"/>
                        <a:t>lectronics concepts, kit</a:t>
                      </a:r>
                      <a:r>
                        <a:rPr lang="en-US" baseline="0" dirty="0" smtClean="0"/>
                        <a:t> familiarization</a:t>
                      </a:r>
                      <a:endParaRPr lang="en-US" dirty="0"/>
                    </a:p>
                  </a:txBody>
                  <a:tcPr/>
                </a:tc>
              </a:tr>
              <a:tr h="3795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28Sep2020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</a:t>
                      </a:r>
                      <a:r>
                        <a:rPr lang="en-US" dirty="0" smtClean="0"/>
                        <a:t>lectronics concepts, kit</a:t>
                      </a:r>
                      <a:r>
                        <a:rPr lang="en-US" baseline="0" dirty="0" smtClean="0"/>
                        <a:t> familiarization</a:t>
                      </a:r>
                      <a:endParaRPr lang="en-US" dirty="0"/>
                    </a:p>
                  </a:txBody>
                  <a:tcPr/>
                </a:tc>
              </a:tr>
              <a:tr h="379523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05Oct</a:t>
                      </a:r>
                      <a:r>
                        <a:rPr lang="en-US" dirty="0" smtClean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first project</a:t>
                      </a:r>
                      <a:endParaRPr lang="en-US" dirty="0"/>
                    </a:p>
                  </a:txBody>
                  <a:tcPr/>
                </a:tc>
              </a:tr>
              <a:tr h="37952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Skip for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Columbus Day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523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19Oct</a:t>
                      </a:r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Finish first project</a:t>
                      </a:r>
                      <a:endParaRPr lang="en-US" dirty="0"/>
                    </a:p>
                  </a:txBody>
                  <a:tcPr/>
                </a:tc>
              </a:tr>
              <a:tr h="379523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26Oct</a:t>
                      </a:r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r>
                        <a:rPr lang="en-US" baseline="0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</a:tr>
              <a:tr h="379523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02Nov</a:t>
                      </a:r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 project</a:t>
                      </a:r>
                      <a:endParaRPr lang="en-US" dirty="0"/>
                    </a:p>
                  </a:txBody>
                  <a:tcPr/>
                </a:tc>
              </a:tr>
              <a:tr h="379523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09Nov</a:t>
                      </a:r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Fourth project</a:t>
                      </a:r>
                      <a:endParaRPr lang="en-US" dirty="0"/>
                    </a:p>
                  </a:txBody>
                  <a:tcPr/>
                </a:tc>
              </a:tr>
              <a:tr h="379523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16Nov</a:t>
                      </a:r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Fifth project</a:t>
                      </a:r>
                      <a:endParaRPr lang="en-US" dirty="0"/>
                    </a:p>
                  </a:txBody>
                  <a:tcPr/>
                </a:tc>
              </a:tr>
              <a:tr h="37952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Skip for Thanksgiving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523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30Nov</a:t>
                      </a:r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Collaborative</a:t>
                      </a:r>
                      <a:r>
                        <a:rPr lang="en-US" baseline="0" dirty="0" smtClean="0"/>
                        <a:t> project design</a:t>
                      </a:r>
                      <a:endParaRPr lang="en-US" dirty="0"/>
                    </a:p>
                  </a:txBody>
                  <a:tcPr/>
                </a:tc>
              </a:tr>
              <a:tr h="379523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07Dec</a:t>
                      </a:r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Collaborative project prototype / demo</a:t>
                      </a:r>
                      <a:endParaRPr lang="en-US" dirty="0"/>
                    </a:p>
                  </a:txBody>
                  <a:tcPr/>
                </a:tc>
              </a:tr>
              <a:tr h="379523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14Dec</a:t>
                      </a:r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Showcase and Celebration – Families invited!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2226649"/>
            <a:ext cx="3392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meet Mondays from 7-9pm on zoom. You should each have a unique link and passcode already (the same one your parents used for the 101 session).</a:t>
            </a:r>
          </a:p>
          <a:p>
            <a:endParaRPr lang="en-US" dirty="0"/>
          </a:p>
          <a:p>
            <a:r>
              <a:rPr lang="en-US" dirty="0" smtClean="0"/>
              <a:t>We skip 2 weeks for holidays.</a:t>
            </a:r>
          </a:p>
          <a:p>
            <a:endParaRPr lang="en-US" dirty="0"/>
          </a:p>
          <a:p>
            <a:r>
              <a:rPr lang="en-US" dirty="0" smtClean="0"/>
              <a:t>If you can’t make a session, need to get a hold of us, or have questions: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aven.r.holm@gmail.com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734"/>
            <a:ext cx="10515600" cy="76835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Today’s Agenda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8132"/>
            <a:ext cx="10515600" cy="41788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Welcome – Sam + Raven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Intros – Everyone! (Name, age, school, and why you’re interested in STEM)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Enrollment to GWC HQ – anyone not already enrolled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Women-in-Tech Spotlight – Raven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Arduino safety and kit walkthrough – Sam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Electrical engineering concepts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Breadboard exercise – Raven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Multimeter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exercise – Sam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Programming install – Sam (+ Raven for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Mac)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www.arduino.cc/en/Main/Software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Schedule, resources – Raven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Stand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ups –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anyone who wants to!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317567" y="6323010"/>
            <a:ext cx="2743200" cy="365125"/>
          </a:xfrm>
        </p:spPr>
        <p:txBody>
          <a:bodyPr/>
          <a:lstStyle/>
          <a:p>
            <a:r>
              <a:rPr lang="en-US" smtClean="0"/>
              <a:t>Fall 2020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801284"/>
            <a:ext cx="10515600" cy="3386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734"/>
            <a:ext cx="10515600" cy="768351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Women in Tech Spotlight: ADM Grace Hopper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801284"/>
            <a:ext cx="10515600" cy="3386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2082798"/>
            <a:ext cx="7213573" cy="4178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Accomplishments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USN Rear Admiral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Made the first ever compiler (took English-based code, and translated to Computer-interpretable instructions)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Invented the concept of machine-agnostic languages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Awarded 40 honorary degrees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Posthumously awarded the Presidential Medal of Freedom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199" y="6069028"/>
            <a:ext cx="4290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2"/>
              </a:rPr>
              <a:t>http://fivethirtyeight.com/features/the-queen-of-code/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38199" y="5723500"/>
            <a:ext cx="2502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effectLst/>
                <a:latin typeface="Roboto"/>
                <a:hlinkClick r:id="rId3"/>
              </a:rPr>
              <a:t>https://youtu.be/Fg82iV-L8ZY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" t="10652"/>
          <a:stretch/>
        </p:blipFill>
        <p:spPr>
          <a:xfrm>
            <a:off x="8163470" y="2082798"/>
            <a:ext cx="3190330" cy="38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 Exercise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Multimeter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83734"/>
            <a:ext cx="10879667" cy="76835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Standup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65865"/>
            <a:ext cx="9745134" cy="41788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Standup: a common practice in the tech industry that’s designed to make progress updates focused and effective. Last 5 minutes of each day.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Answer 3 questions: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What did you accomplish today?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What will you accomplish next week? 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What do you need help with?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801284"/>
            <a:ext cx="10515600" cy="3386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082798"/>
            <a:ext cx="5054600" cy="4178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7458"/>
            <a:ext cx="10744200" cy="426950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Arduino tutorials: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www.arduino.cc/en/Tutorial/HomePage?from=Main.Tutorials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MIT’s </a:t>
            </a:r>
            <a:r>
              <a:rPr lang="en-US" dirty="0">
                <a:hlinkClick r:id="rId3"/>
              </a:rPr>
              <a:t>Scratch</a:t>
            </a:r>
            <a:r>
              <a:rPr lang="en-US" dirty="0"/>
              <a:t> program is a great stepping stone that uses block coding, allowing you to learn the structure of programming before learning the actual languages themselves. </a:t>
            </a:r>
          </a:p>
          <a:p>
            <a:r>
              <a:rPr lang="en-US" dirty="0">
                <a:hlinkClick r:id="rId4"/>
              </a:rPr>
              <a:t>Code.org</a:t>
            </a:r>
            <a:r>
              <a:rPr lang="en-US" dirty="0"/>
              <a:t> provides numerous resources connected to coding for those interested in learning the basics. </a:t>
            </a:r>
          </a:p>
          <a:p>
            <a:r>
              <a:rPr lang="en-US" dirty="0">
                <a:hlinkClick r:id="rId5"/>
              </a:rPr>
              <a:t>Code Academy</a:t>
            </a:r>
            <a:r>
              <a:rPr lang="en-US" dirty="0"/>
              <a:t> is an interactive guide to learning multiple languages like JavaScript, HTML/CSS, and more. </a:t>
            </a:r>
          </a:p>
          <a:p>
            <a:r>
              <a:rPr lang="en-US" dirty="0">
                <a:hlinkClick r:id="rId6"/>
              </a:rPr>
              <a:t>Khan Academy</a:t>
            </a:r>
            <a:r>
              <a:rPr lang="en-US" dirty="0"/>
              <a:t> has instructional courses on computer programming and computer science, it is an especially good resource for learning how to animate with code. </a:t>
            </a:r>
          </a:p>
          <a:p>
            <a:r>
              <a:rPr lang="en-US" dirty="0"/>
              <a:t>Also if you have any computer science classes offered at your school, I highly recommend taking them. </a:t>
            </a:r>
            <a:endParaRPr lang="en-US" dirty="0" smtClean="0"/>
          </a:p>
          <a:p>
            <a:r>
              <a:rPr lang="en-US" dirty="0" err="1" smtClean="0"/>
              <a:t>Typershark</a:t>
            </a:r>
            <a:r>
              <a:rPr lang="en-US" dirty="0" smtClean="0"/>
              <a:t> or </a:t>
            </a:r>
            <a:r>
              <a:rPr lang="en-US" dirty="0" smtClean="0"/>
              <a:t>any basic typing tutorial/software/class. Might seem boring, but proper typing skills will pay off in the future a thousand times over – you don’t want something so simple holding you back!</a:t>
            </a:r>
          </a:p>
          <a:p>
            <a:r>
              <a:rPr lang="en-US" dirty="0" smtClean="0"/>
              <a:t>Maybe </a:t>
            </a:r>
            <a:r>
              <a:rPr lang="en-US" dirty="0" smtClean="0"/>
              <a:t>robotics and programming isn’t </a:t>
            </a:r>
            <a:r>
              <a:rPr lang="en-US" dirty="0" smtClean="0"/>
              <a:t>as interesting as you thought it would be, or maybe it’s just not enough! Explore these adjacent fields: Data Science, Robotics, Graphic Design, Engineering, Cybersecurity, Hacking, Machine Learning, Natural Language Processing, Network Design, Website creation.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7458"/>
            <a:ext cx="10744200" cy="4269505"/>
          </a:xfrm>
        </p:spPr>
        <p:txBody>
          <a:bodyPr>
            <a:normAutofit/>
          </a:bodyPr>
          <a:lstStyle/>
          <a:p>
            <a:r>
              <a:rPr lang="en-US" dirty="0" err="1" smtClean="0"/>
              <a:t>Fei-Fei</a:t>
            </a:r>
            <a:r>
              <a:rPr lang="en-US" dirty="0" smtClean="0"/>
              <a:t> Li: How we are teaching computers to understand pictures.</a:t>
            </a:r>
            <a:r>
              <a:rPr lang="en-US" dirty="0"/>
              <a:t>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www.ted.com/talks/fei_fei_li_how_we_re_teaching_computers_to_understand_pictures?language=en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1637B5F9-F7CE-4ABA-91D3-4849D81931FE}" vid="{23ADF963-851A-4E31-84B6-C4A20BAEB8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581</Words>
  <Application>Microsoft Macintosh PowerPoint</Application>
  <PresentationFormat>Widescreen</PresentationFormat>
  <Paragraphs>97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Gabriola</vt:lpstr>
      <vt:lpstr>Roboto</vt:lpstr>
      <vt:lpstr>Arial</vt:lpstr>
      <vt:lpstr>Office Theme</vt:lpstr>
      <vt:lpstr>Welcome to Session 1!!!!</vt:lpstr>
      <vt:lpstr>Club Schedule</vt:lpstr>
      <vt:lpstr>Today’s Agenda</vt:lpstr>
      <vt:lpstr>Women in Tech Spotlight: ADM Grace Hopper</vt:lpstr>
      <vt:lpstr>Breadboard Exercise</vt:lpstr>
      <vt:lpstr>Multimeter Exercise</vt:lpstr>
      <vt:lpstr>Standup</vt:lpstr>
      <vt:lpstr>Resources</vt:lpstr>
      <vt:lpstr>Backup Material</vt:lpstr>
    </vt:vector>
  </TitlesOfParts>
  <Company>U.S. Department of Defense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Session 0!!!!</dc:title>
  <dc:creator>Holm, Raven LT</dc:creator>
  <cp:lastModifiedBy>Microsoft Office User</cp:lastModifiedBy>
  <cp:revision>37</cp:revision>
  <dcterms:created xsi:type="dcterms:W3CDTF">2018-02-15T15:12:21Z</dcterms:created>
  <dcterms:modified xsi:type="dcterms:W3CDTF">2020-09-20T21:30:14Z</dcterms:modified>
</cp:coreProperties>
</file>