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74" r:id="rId3"/>
    <p:sldId id="290" r:id="rId4"/>
    <p:sldId id="396" r:id="rId5"/>
    <p:sldId id="405" r:id="rId6"/>
    <p:sldId id="386" r:id="rId7"/>
    <p:sldId id="409" r:id="rId8"/>
    <p:sldId id="410" r:id="rId9"/>
    <p:sldId id="411" r:id="rId10"/>
    <p:sldId id="406" r:id="rId11"/>
    <p:sldId id="372" r:id="rId12"/>
    <p:sldId id="30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4" autoAdjust="0"/>
    <p:restoredTop sz="97259" autoAdjust="0"/>
  </p:normalViewPr>
  <p:slideViewPr>
    <p:cSldViewPr snapToGrid="0">
      <p:cViewPr>
        <p:scale>
          <a:sx n="140" d="100"/>
          <a:sy n="140" d="100"/>
        </p:scale>
        <p:origin x="16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A9F1-5B3C-43E8-A93D-B19F606CD99D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60FC-C268-4CD5-BFA8-943CBA6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Names: Hannah, Megan, </a:t>
            </a:r>
            <a:r>
              <a:rPr lang="en-US" dirty="0" err="1"/>
              <a:t>Zuha</a:t>
            </a:r>
            <a:r>
              <a:rPr lang="en-US" dirty="0"/>
              <a:t>, Ana + Paula, Angel, Sasha, Nina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6858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10026" y="-1031875"/>
            <a:ext cx="4171950" cy="10515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53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60562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1087"/>
            <a:ext cx="10515600" cy="674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4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10515600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5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2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18153" r="9084" b="14172"/>
          <a:stretch/>
        </p:blipFill>
        <p:spPr>
          <a:xfrm>
            <a:off x="165100" y="0"/>
            <a:ext cx="1536793" cy="7257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127067" y="95032"/>
            <a:ext cx="306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Alexandria Library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Kate-Waller Barrett Branch</a:t>
            </a:r>
          </a:p>
        </p:txBody>
      </p:sp>
    </p:spTree>
    <p:extLst>
      <p:ext uri="{BB962C8B-B14F-4D97-AF65-F5344CB8AC3E}">
        <p14:creationId xmlns:p14="http://schemas.microsoft.com/office/powerpoint/2010/main" val="10799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0" r:id="rId4"/>
    <p:sldLayoutId id="2147483658" r:id="rId5"/>
    <p:sldLayoutId id="2147483657" r:id="rId6"/>
    <p:sldLayoutId id="2147483656" r:id="rId7"/>
    <p:sldLayoutId id="2147483652" r:id="rId8"/>
    <p:sldLayoutId id="214748365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kit.arduino.cc/" TargetMode="External"/><Relationship Id="rId4" Type="http://schemas.openxmlformats.org/officeDocument/2006/relationships/hyperlink" Target="https://www.arduino.cc/en/Tutorial/HomePage?from=Main.Tutorials" TargetMode="External"/><Relationship Id="rId5" Type="http://schemas.openxmlformats.org/officeDocument/2006/relationships/hyperlink" Target="https://scratch.mit.edu/" TargetMode="External"/><Relationship Id="rId6" Type="http://schemas.openxmlformats.org/officeDocument/2006/relationships/hyperlink" Target="https://code.org/" TargetMode="External"/><Relationship Id="rId7" Type="http://schemas.openxmlformats.org/officeDocument/2006/relationships/hyperlink" Target="https://www.codecademy.com/" TargetMode="External"/><Relationship Id="rId8" Type="http://schemas.openxmlformats.org/officeDocument/2006/relationships/hyperlink" Target="https://www.khanacademy.org/comput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GWC Spring Session </a:t>
            </a:r>
            <a:r>
              <a:rPr lang="en-US" sz="8000" dirty="0" smtClean="0"/>
              <a:t>4!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March 15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, 2021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57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FF2B4-AAFB-4C49-925A-3D8C761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Ups!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7D0CE1-E600-40F6-94C7-9BB96F5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Review: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07458"/>
            <a:ext cx="10744200" cy="42695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Student kit (all the circuit diagrams and code we used in the club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https://studentkit.arduino.cc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Arduino </a:t>
            </a:r>
            <a:r>
              <a:rPr lang="en-US" dirty="0"/>
              <a:t>tutorials: </a:t>
            </a:r>
            <a:r>
              <a:rPr lang="en-US" dirty="0">
                <a:hlinkClick r:id="rId4"/>
              </a:rPr>
              <a:t>https://www.arduino.cc/en/Tutorial/HomePage?from=Main.Tutorials</a:t>
            </a:r>
            <a:r>
              <a:rPr lang="en-US" dirty="0"/>
              <a:t> </a:t>
            </a:r>
          </a:p>
          <a:p>
            <a:r>
              <a:rPr lang="en-US" dirty="0"/>
              <a:t>MIT’s </a:t>
            </a:r>
            <a:r>
              <a:rPr lang="en-US" dirty="0">
                <a:hlinkClick r:id="rId5"/>
              </a:rPr>
              <a:t>Scratch</a:t>
            </a:r>
            <a:r>
              <a:rPr lang="en-US" dirty="0"/>
              <a:t> program is a great stepping stone that uses block coding, allowing you to learn the structure of programming before learning the actual languages themselves. </a:t>
            </a:r>
          </a:p>
          <a:p>
            <a:r>
              <a:rPr lang="en-US" dirty="0">
                <a:hlinkClick r:id="rId6"/>
              </a:rPr>
              <a:t>Code.org</a:t>
            </a:r>
            <a:r>
              <a:rPr lang="en-US" dirty="0"/>
              <a:t> provides numerous resources connected to coding for those interested in learning the basics. </a:t>
            </a:r>
          </a:p>
          <a:p>
            <a:r>
              <a:rPr lang="en-US" dirty="0">
                <a:hlinkClick r:id="rId7"/>
              </a:rPr>
              <a:t>Code Academy</a:t>
            </a:r>
            <a:r>
              <a:rPr lang="en-US" dirty="0"/>
              <a:t> is an interactive guide to learning multiple languages like JavaScript, HTML/CSS, and more. </a:t>
            </a:r>
          </a:p>
          <a:p>
            <a:r>
              <a:rPr lang="en-US" dirty="0">
                <a:hlinkClick r:id="rId8"/>
              </a:rPr>
              <a:t>Khan Academy</a:t>
            </a:r>
            <a:r>
              <a:rPr lang="en-US" dirty="0"/>
              <a:t> has instructional courses on computer programming and computer science, it is an especially good resource for learning how to animate with code. </a:t>
            </a:r>
          </a:p>
          <a:p>
            <a:r>
              <a:rPr lang="en-US" dirty="0"/>
              <a:t>Also if you have any computer science classes offered at your school, I highly recommend taking them. </a:t>
            </a:r>
          </a:p>
          <a:p>
            <a:r>
              <a:rPr lang="en-US" dirty="0" err="1"/>
              <a:t>Typershark</a:t>
            </a:r>
            <a:r>
              <a:rPr lang="en-US" dirty="0"/>
              <a:t> or any basic typing tutorial/software/class. Might seem boring, but proper typing skills will pay off in the future a thousand times over – you don’t want something so simple holding you back!</a:t>
            </a:r>
          </a:p>
          <a:p>
            <a:r>
              <a:rPr lang="en-US" dirty="0"/>
              <a:t>Maybe robotics and programming isn’t as interesting as you thought it would be, or maybe it’s just not enough! Explore these adjacent fields: Data Science, Robotics, Graphic Design, Engineering, Cybersecurity, Hacking, Machine Learning, Natural Language Processing, Network Design, Website creation.</a:t>
            </a:r>
          </a:p>
        </p:txBody>
      </p:sp>
    </p:spTree>
    <p:extLst>
      <p:ext uri="{BB962C8B-B14F-4D97-AF65-F5344CB8AC3E}">
        <p14:creationId xmlns:p14="http://schemas.microsoft.com/office/powerpoint/2010/main" val="17777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 in Tech Spotlight: Tan 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74628" y="1975757"/>
            <a:ext cx="7303071" cy="44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 Le is the CEO and founder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Emotiv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 bioinformatics company.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is exploring a new “remote control” where a headset uses EEG technology to control digital devices by reading brain activity.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 is a refugee from Vietnam at age 4, she entered college at 16 and has since become a vital young leader in her home country of Australia. She attended Monash University in Melbourne, Australia where she studied law and commerce.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3372" y="6411861"/>
            <a:ext cx="99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https://www.ted.com/talks/tan_le_a_headset_that_reads_your_brainwaves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C0F316-FB18-47CC-8EF2-5BA9AEED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2357764"/>
            <a:ext cx="4809054" cy="29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27" y="166458"/>
            <a:ext cx="5983686" cy="3463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81" y="2472298"/>
            <a:ext cx="5557685" cy="43850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DE20E-1119-4792-9905-F0AACF1C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75116" y="151661"/>
            <a:ext cx="33369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Light Wave RADAR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661"/>
            <a:ext cx="3803718" cy="4537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1" y="4959021"/>
            <a:ext cx="4275116" cy="18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716"/>
            <a:ext cx="10515600" cy="4178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and Software Check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Women-in-Tech Spotlight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Kahoot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Servo motor review and lesson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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 ups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in Tech Spotlight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Kahoot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Motor Review and Lesson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Review: Servo Motor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6" y="2347018"/>
            <a:ext cx="4172607" cy="3975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89" y="2080675"/>
            <a:ext cx="7269578" cy="4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75169" y="0"/>
            <a:ext cx="601683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152" y="1555050"/>
            <a:ext cx="5458712" cy="51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806" y="699007"/>
            <a:ext cx="5157787" cy="823912"/>
          </a:xfrm>
        </p:spPr>
        <p:txBody>
          <a:bodyPr/>
          <a:lstStyle/>
          <a:p>
            <a:r>
              <a:rPr lang="en-US" smtClean="0"/>
              <a:t>Place these in order!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9" y="1467679"/>
            <a:ext cx="3369370" cy="1126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8" y="2670913"/>
            <a:ext cx="4521077" cy="249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3" y="3759334"/>
            <a:ext cx="5360699" cy="23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58" y="3068833"/>
            <a:ext cx="4926074" cy="57824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553399" y="0"/>
            <a:ext cx="2027515" cy="58476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bank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66" y="4118366"/>
            <a:ext cx="3282746" cy="1034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58" y="5265455"/>
            <a:ext cx="3124706" cy="1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00800" y="0"/>
            <a:ext cx="5791200" cy="667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88" y="664450"/>
            <a:ext cx="6111992" cy="589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005" y="0"/>
            <a:ext cx="2987438" cy="584768"/>
          </a:xfrm>
        </p:spPr>
        <p:txBody>
          <a:bodyPr/>
          <a:lstStyle/>
          <a:p>
            <a:r>
              <a:rPr lang="en-US" dirty="0" smtClean="0"/>
              <a:t>Fill in the functions!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512" y="5814938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16" y="996703"/>
            <a:ext cx="6225539" cy="196171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553399" y="0"/>
            <a:ext cx="2027515" cy="58476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bank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80" y="2976260"/>
            <a:ext cx="7852568" cy="33364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709" y="5003768"/>
            <a:ext cx="6253568" cy="1059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516" y="1735752"/>
            <a:ext cx="6414012" cy="488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319" y="3339112"/>
            <a:ext cx="7950540" cy="7776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694" y="4077779"/>
            <a:ext cx="6632086" cy="9259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1" y="996703"/>
            <a:ext cx="3369370" cy="11264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1" y="2413440"/>
            <a:ext cx="4521077" cy="2490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" y="3848344"/>
            <a:ext cx="5360699" cy="23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908" y="2976260"/>
            <a:ext cx="5759188" cy="6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Code Lesson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1637B5F9-F7CE-4ABA-91D3-4849D81931FE}" vid="{23ADF963-851A-4E31-84B6-C4A20BAEB8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42270</TotalTime>
  <Words>428</Words>
  <Application>Microsoft Macintosh PowerPoint</Application>
  <PresentationFormat>Widescreen</PresentationFormat>
  <Paragraphs>53</Paragraphs>
  <Slides>13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Gabriola</vt:lpstr>
      <vt:lpstr>Wingdings</vt:lpstr>
      <vt:lpstr>Arial</vt:lpstr>
      <vt:lpstr>Office Theme</vt:lpstr>
      <vt:lpstr>GWC Spring Session 4!</vt:lpstr>
      <vt:lpstr>Today’s Agenda</vt:lpstr>
      <vt:lpstr>Women in Tech Spotlight </vt:lpstr>
      <vt:lpstr>Kahoot!</vt:lpstr>
      <vt:lpstr>Servo Motor Review and Lesson</vt:lpstr>
      <vt:lpstr>Review: Servo Motor</vt:lpstr>
      <vt:lpstr>PowerPoint Presentation</vt:lpstr>
      <vt:lpstr>PowerPoint Presentation</vt:lpstr>
      <vt:lpstr>Mini Code Lesson</vt:lpstr>
      <vt:lpstr>Stand Ups!</vt:lpstr>
      <vt:lpstr>Resources Review:</vt:lpstr>
      <vt:lpstr>Women in Tech Spotlight: Tan Le</vt:lpstr>
      <vt:lpstr>PowerPoint Presentation</vt:lpstr>
    </vt:vector>
  </TitlesOfParts>
  <Company>U.S. Department of Defense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Session 0!!!!</dc:title>
  <dc:creator>Holm, Raven LT</dc:creator>
  <cp:lastModifiedBy>Microsoft Office User</cp:lastModifiedBy>
  <cp:revision>235</cp:revision>
  <dcterms:created xsi:type="dcterms:W3CDTF">2018-02-15T15:12:21Z</dcterms:created>
  <dcterms:modified xsi:type="dcterms:W3CDTF">2021-03-21T22:24:45Z</dcterms:modified>
</cp:coreProperties>
</file>