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sldIdLst>
    <p:sldId id="257" r:id="rId2"/>
    <p:sldId id="274" r:id="rId3"/>
    <p:sldId id="290" r:id="rId4"/>
    <p:sldId id="396" r:id="rId5"/>
    <p:sldId id="413" r:id="rId6"/>
    <p:sldId id="412" r:id="rId7"/>
    <p:sldId id="405" r:id="rId8"/>
    <p:sldId id="406" r:id="rId9"/>
    <p:sldId id="372" r:id="rId10"/>
    <p:sldId id="300" r:id="rId11"/>
    <p:sldId id="386" r:id="rId12"/>
    <p:sldId id="36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291" autoAdjust="0"/>
    <p:restoredTop sz="97259" autoAdjust="0"/>
  </p:normalViewPr>
  <p:slideViewPr>
    <p:cSldViewPr snapToGrid="0">
      <p:cViewPr>
        <p:scale>
          <a:sx n="111" d="100"/>
          <a:sy n="111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CDA9F1-5B3C-43E8-A93D-B19F606CD99D}" type="datetimeFigureOut">
              <a:rPr lang="en-US" smtClean="0"/>
              <a:t>3/22/21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4D60FC-C268-4CD5-BFA8-943CBA601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87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Names: Hannah, Megan, </a:t>
            </a:r>
            <a:r>
              <a:rPr lang="en-US" dirty="0" err="1"/>
              <a:t>Zuha</a:t>
            </a:r>
            <a:r>
              <a:rPr lang="en-US" dirty="0"/>
              <a:t>, Ana + Paula, Angel, Sasha, Nina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4D60FC-C268-4CD5-BFA8-943CBA60116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7526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4D60FC-C268-4CD5-BFA8-943CBA60116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1116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4D60FC-C268-4CD5-BFA8-943CBA60116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3730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4D60FC-C268-4CD5-BFA8-943CBA60116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2751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4D60FC-C268-4CD5-BFA8-943CBA60116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292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Spring 2021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015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Spring 2021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001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6300" y="2668588"/>
            <a:ext cx="105156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Spring 2021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47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Spring 2021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27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 rot="16200000">
            <a:off x="4010026" y="-1031875"/>
            <a:ext cx="4171950" cy="10515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Spring 2021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975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Spring 2021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572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Spring 2021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810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653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0" y="1960562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Spring 2021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046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081087"/>
            <a:ext cx="10515600" cy="6746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Spring 2021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351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.jpeg"/><Relationship Id="rId1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81438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286000"/>
            <a:ext cx="10515600" cy="3890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500" y="63119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Spring 2021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"/>
            <a:ext cx="12192000" cy="72570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35" t="18153" r="9084" b="14172"/>
          <a:stretch/>
        </p:blipFill>
        <p:spPr>
          <a:xfrm>
            <a:off x="165100" y="0"/>
            <a:ext cx="1536793" cy="725708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9127067" y="95032"/>
            <a:ext cx="30649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Gabriola" charset="0"/>
                <a:ea typeface="Gabriola" charset="0"/>
                <a:cs typeface="Gabriola" charset="0"/>
              </a:rPr>
              <a:t>Alexandria Library</a:t>
            </a:r>
          </a:p>
          <a:p>
            <a:pPr algn="r"/>
            <a:r>
              <a:rPr lang="en-US" dirty="0">
                <a:solidFill>
                  <a:schemeClr val="bg1"/>
                </a:solidFill>
                <a:latin typeface="Gabriola" charset="0"/>
                <a:ea typeface="Gabriola" charset="0"/>
                <a:cs typeface="Gabriola" charset="0"/>
              </a:rPr>
              <a:t>Kate-Waller Barrett Branch</a:t>
            </a:r>
          </a:p>
        </p:txBody>
      </p:sp>
    </p:spTree>
    <p:extLst>
      <p:ext uri="{BB962C8B-B14F-4D97-AF65-F5344CB8AC3E}">
        <p14:creationId xmlns:p14="http://schemas.microsoft.com/office/powerpoint/2010/main" val="1079957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49" r:id="rId2"/>
    <p:sldLayoutId id="2147483654" r:id="rId3"/>
    <p:sldLayoutId id="2147483650" r:id="rId4"/>
    <p:sldLayoutId id="2147483658" r:id="rId5"/>
    <p:sldLayoutId id="2147483657" r:id="rId6"/>
    <p:sldLayoutId id="2147483656" r:id="rId7"/>
    <p:sldLayoutId id="2147483652" r:id="rId8"/>
    <p:sldLayoutId id="2147483653" r:id="rId9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tudentkit.arduino.cc/" TargetMode="External"/><Relationship Id="rId4" Type="http://schemas.openxmlformats.org/officeDocument/2006/relationships/hyperlink" Target="https://www.arduino.cc/en/Tutorial/HomePage?from=Main.Tutorials" TargetMode="External"/><Relationship Id="rId5" Type="http://schemas.openxmlformats.org/officeDocument/2006/relationships/hyperlink" Target="https://scratch.mit.edu/" TargetMode="External"/><Relationship Id="rId6" Type="http://schemas.openxmlformats.org/officeDocument/2006/relationships/hyperlink" Target="https://code.org/" TargetMode="External"/><Relationship Id="rId7" Type="http://schemas.openxmlformats.org/officeDocument/2006/relationships/hyperlink" Target="https://www.codecademy.com/" TargetMode="External"/><Relationship Id="rId8" Type="http://schemas.openxmlformats.org/officeDocument/2006/relationships/hyperlink" Target="https://www.khanacademy.org/computing" TargetMode="External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36726"/>
            <a:ext cx="10515600" cy="2852737"/>
          </a:xfrm>
        </p:spPr>
        <p:txBody>
          <a:bodyPr>
            <a:normAutofit/>
          </a:bodyPr>
          <a:lstStyle/>
          <a:p>
            <a:r>
              <a:rPr lang="en-US" sz="8000" dirty="0" smtClean="0"/>
              <a:t>GWC Spring Session 5!</a:t>
            </a:r>
            <a:endParaRPr lang="en-US" sz="8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March 22</a:t>
            </a:r>
            <a:r>
              <a:rPr lang="en-US" baseline="30000" dirty="0" smtClean="0">
                <a:latin typeface="+mj-lt"/>
              </a:rPr>
              <a:t>th</a:t>
            </a:r>
            <a:r>
              <a:rPr lang="en-US" dirty="0" smtClean="0">
                <a:latin typeface="+mj-lt"/>
              </a:rPr>
              <a:t>, 2021 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085726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83734"/>
            <a:ext cx="10515600" cy="768351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Women in Tech Spotlight: Tan Le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838200" y="1801284"/>
            <a:ext cx="10515600" cy="33868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/>
          <p:cNvSpPr txBox="1">
            <a:spLocks/>
          </p:cNvSpPr>
          <p:nvPr/>
        </p:nvSpPr>
        <p:spPr>
          <a:xfrm>
            <a:off x="4774628" y="1975757"/>
            <a:ext cx="7303071" cy="44361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Accomplishments</a:t>
            </a:r>
          </a:p>
          <a:p>
            <a:pPr>
              <a:buFontTx/>
              <a:buChar char="-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Tan Le is the CEO and founder of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Emotiv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- a bioinformatics company.</a:t>
            </a:r>
          </a:p>
          <a:p>
            <a:pPr>
              <a:buFontTx/>
              <a:buChar char="-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company is exploring a new “remote control” where a headset uses EEG technology to control digital devices by reading brain activity.</a:t>
            </a:r>
          </a:p>
          <a:p>
            <a:pPr>
              <a:buFontTx/>
              <a:buChar char="-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She is a refugee from Vietnam at age 4, she entered college at 16 and has since become a vital young leader in her home country of Australia. She attended Monash University in Melbourne, Australia where she studied law and commerce.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Spring 2021</a:t>
            </a:r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393372" y="6411861"/>
            <a:ext cx="9960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https://www.ted.com/talks/tan_le_a_headset_that_reads_your_brainwaves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F4C0F316-FB18-47CC-8EF2-5BA9AEEDB5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069" y="2357764"/>
            <a:ext cx="4809054" cy="2978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507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83734"/>
            <a:ext cx="10515600" cy="768351"/>
          </a:xfrm>
        </p:spPr>
        <p:txBody>
          <a:bodyPr>
            <a:normAutofit/>
          </a:bodyPr>
          <a:lstStyle/>
          <a:p>
            <a:r>
              <a:rPr lang="en-US" sz="4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Review: Servo Motor</a:t>
            </a:r>
            <a:endParaRPr lang="en-US" sz="4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9317567" y="6323010"/>
            <a:ext cx="2743200" cy="365125"/>
          </a:xfrm>
        </p:spPr>
        <p:txBody>
          <a:bodyPr/>
          <a:lstStyle/>
          <a:p>
            <a:r>
              <a:rPr lang="en-US" smtClean="0"/>
              <a:t>Spring 2021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838200" y="1801284"/>
            <a:ext cx="10515600" cy="33868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736" y="2347018"/>
            <a:ext cx="4172607" cy="397599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1189" y="2080675"/>
            <a:ext cx="7269578" cy="4259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9535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8427" y="166458"/>
            <a:ext cx="5983686" cy="346371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0581" y="2472298"/>
            <a:ext cx="5557685" cy="4385038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6ADE20E-1119-4792-9905-F0AACF1C4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Spring 2021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275116" y="151661"/>
            <a:ext cx="3336967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Light Wave RADAR</a:t>
            </a: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51661"/>
            <a:ext cx="3803718" cy="453776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691" y="4959021"/>
            <a:ext cx="4275116" cy="1855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883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83734"/>
            <a:ext cx="10515600" cy="768351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Today’s 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15716"/>
            <a:ext cx="10515600" cy="41788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Accounts and Software Check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Women-in-Tech Spotlight </a:t>
            </a:r>
            <a:endParaRPr lang="en-US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Code lesson and exercise</a:t>
            </a:r>
          </a:p>
          <a:p>
            <a:pPr marL="0" indent="0">
              <a:buNone/>
            </a:pP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Kahoot</a:t>
            </a:r>
            <a:endParaRPr lang="en-US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Finish last week’s exercise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Stand ups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9317567" y="6323010"/>
            <a:ext cx="2743200" cy="365125"/>
          </a:xfrm>
        </p:spPr>
        <p:txBody>
          <a:bodyPr/>
          <a:lstStyle/>
          <a:p>
            <a:r>
              <a:rPr lang="en-US" smtClean="0"/>
              <a:t>Spring 2021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838200" y="1801284"/>
            <a:ext cx="10515600" cy="33868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3405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Women in Tech Spotlight 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Spring 2021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161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lesson and exercise!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Spring 2021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242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069" y="674908"/>
            <a:ext cx="4528956" cy="1069975"/>
          </a:xfrm>
        </p:spPr>
        <p:txBody>
          <a:bodyPr/>
          <a:lstStyle/>
          <a:p>
            <a:r>
              <a:rPr lang="en-US" smtClean="0">
                <a:solidFill>
                  <a:schemeClr val="accent1">
                    <a:lumMod val="75000"/>
                  </a:schemeClr>
                </a:solidFill>
                <a:sym typeface="Wingdings"/>
              </a:rPr>
              <a:t> </a:t>
            </a:r>
            <a:r>
              <a:rPr lang="en-US" smtClean="0">
                <a:solidFill>
                  <a:schemeClr val="accent1">
                    <a:lumMod val="75000"/>
                  </a:schemeClr>
                </a:solidFill>
              </a:rPr>
              <a:t>New </a:t>
            </a:r>
            <a:r>
              <a:rPr lang="en-US" smtClean="0">
                <a:solidFill>
                  <a:schemeClr val="accent1">
                    <a:lumMod val="75000"/>
                  </a:schemeClr>
                </a:solidFill>
              </a:rPr>
              <a:t>Code </a:t>
            </a:r>
            <a:r>
              <a:rPr lang="en-US" smtClean="0">
                <a:solidFill>
                  <a:schemeClr val="accent1">
                    <a:lumMod val="75000"/>
                  </a:schemeClr>
                </a:solidFill>
              </a:rPr>
              <a:t>Concepts </a:t>
            </a:r>
            <a:r>
              <a:rPr lang="en-US" smtClean="0">
                <a:solidFill>
                  <a:schemeClr val="accent1">
                    <a:lumMod val="75000"/>
                  </a:schemeClr>
                </a:solidFill>
                <a:sym typeface="Wingdings"/>
              </a:rPr>
              <a:t>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4593" y="1923383"/>
            <a:ext cx="3932237" cy="3811588"/>
          </a:xfrm>
        </p:spPr>
        <p:txBody>
          <a:bodyPr/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Global and Local </a:t>
            </a:r>
            <a:r>
              <a:rPr lang="en-US" dirty="0" smtClean="0"/>
              <a:t>variables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Loops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Why should you use a loop?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While Loops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/>
              <a:t>For </a:t>
            </a:r>
            <a:r>
              <a:rPr lang="en-US" dirty="0" smtClean="0"/>
              <a:t>Loops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Do While Loop</a:t>
            </a:r>
            <a:endParaRPr lang="en-US" dirty="0"/>
          </a:p>
          <a:p>
            <a:pPr marL="742950" lvl="1" indent="-285750">
              <a:buFont typeface="Arial" charset="0"/>
              <a:buChar char="•"/>
            </a:pPr>
            <a:endParaRPr lang="en-US" dirty="0" smtClean="0"/>
          </a:p>
          <a:p>
            <a:pPr marL="285750" indent="-285750">
              <a:buFont typeface="Arial" charset="0"/>
              <a:buChar char="•"/>
            </a:pP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Spring 2021</a:t>
            </a:r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6830" y="1652604"/>
            <a:ext cx="6775833" cy="4353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717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Kahoot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Spring 2021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113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Finish Servo </a:t>
            </a:r>
            <a:r>
              <a:rPr lang="en-US" dirty="0" smtClean="0"/>
              <a:t>Motor Review and Lesson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Spring 2021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761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E0FF2B4-AAFB-4C49-925A-3D8C761B4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 Ups!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D27D0CE1-E600-40F6-94C7-9BB96F5BE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Spring 2021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629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83734"/>
            <a:ext cx="10515600" cy="768351"/>
          </a:xfrm>
        </p:spPr>
        <p:txBody>
          <a:bodyPr>
            <a:normAutofit/>
          </a:bodyPr>
          <a:lstStyle/>
          <a:p>
            <a:r>
              <a:rPr lang="en-US" sz="4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Resources Review:</a:t>
            </a:r>
            <a:endParaRPr lang="en-US" sz="4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9317567" y="6323010"/>
            <a:ext cx="2743200" cy="365125"/>
          </a:xfrm>
        </p:spPr>
        <p:txBody>
          <a:bodyPr/>
          <a:lstStyle/>
          <a:p>
            <a:r>
              <a:rPr lang="en-US" smtClean="0"/>
              <a:t>Spring 2021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838200" y="1801284"/>
            <a:ext cx="10515600" cy="33868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38200" y="1907458"/>
            <a:ext cx="10744200" cy="4269505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Student kit (all the circuit diagrams and code we used in the club</a:t>
            </a:r>
            <a:r>
              <a:rPr lang="en-US" dirty="0"/>
              <a:t>): </a:t>
            </a:r>
            <a:r>
              <a:rPr lang="en-US" dirty="0">
                <a:hlinkClick r:id="rId3"/>
              </a:rPr>
              <a:t>https://studentkit.arduino.cc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 </a:t>
            </a:r>
          </a:p>
          <a:p>
            <a:r>
              <a:rPr lang="en-US" dirty="0" smtClean="0"/>
              <a:t>Arduino </a:t>
            </a:r>
            <a:r>
              <a:rPr lang="en-US" dirty="0"/>
              <a:t>tutorials: </a:t>
            </a:r>
            <a:r>
              <a:rPr lang="en-US" dirty="0">
                <a:hlinkClick r:id="rId4"/>
              </a:rPr>
              <a:t>https://www.arduino.cc/en/Tutorial/HomePage?from=Main.Tutorials</a:t>
            </a:r>
            <a:r>
              <a:rPr lang="en-US" dirty="0"/>
              <a:t> </a:t>
            </a:r>
          </a:p>
          <a:p>
            <a:r>
              <a:rPr lang="en-US" dirty="0"/>
              <a:t>MIT’s </a:t>
            </a:r>
            <a:r>
              <a:rPr lang="en-US" dirty="0">
                <a:hlinkClick r:id="rId5"/>
              </a:rPr>
              <a:t>Scratch</a:t>
            </a:r>
            <a:r>
              <a:rPr lang="en-US" dirty="0"/>
              <a:t> program is a great stepping stone that uses block coding, allowing you to learn the structure of programming before learning the actual languages themselves. </a:t>
            </a:r>
          </a:p>
          <a:p>
            <a:r>
              <a:rPr lang="en-US" dirty="0">
                <a:hlinkClick r:id="rId6"/>
              </a:rPr>
              <a:t>Code.org</a:t>
            </a:r>
            <a:r>
              <a:rPr lang="en-US" dirty="0"/>
              <a:t> provides numerous resources connected to coding for those interested in learning the basics. </a:t>
            </a:r>
          </a:p>
          <a:p>
            <a:r>
              <a:rPr lang="en-US" dirty="0">
                <a:hlinkClick r:id="rId7"/>
              </a:rPr>
              <a:t>Code Academy</a:t>
            </a:r>
            <a:r>
              <a:rPr lang="en-US" dirty="0"/>
              <a:t> is an interactive guide to learning multiple languages like JavaScript, HTML/CSS, and more. </a:t>
            </a:r>
          </a:p>
          <a:p>
            <a:r>
              <a:rPr lang="en-US" dirty="0">
                <a:hlinkClick r:id="rId8"/>
              </a:rPr>
              <a:t>Khan Academy</a:t>
            </a:r>
            <a:r>
              <a:rPr lang="en-US" dirty="0"/>
              <a:t> has instructional courses on computer programming and computer science, it is an especially good resource for learning how to animate with code. </a:t>
            </a:r>
          </a:p>
          <a:p>
            <a:r>
              <a:rPr lang="en-US" dirty="0"/>
              <a:t>Also if you have any computer science classes offered at your school, I highly recommend taking them. </a:t>
            </a:r>
          </a:p>
          <a:p>
            <a:r>
              <a:rPr lang="en-US" dirty="0" err="1"/>
              <a:t>Typershark</a:t>
            </a:r>
            <a:r>
              <a:rPr lang="en-US" dirty="0"/>
              <a:t> or any basic typing tutorial/software/class. Might seem boring, but proper typing skills will pay off in the future a thousand times over – you don’t want something so simple holding you back!</a:t>
            </a:r>
          </a:p>
          <a:p>
            <a:r>
              <a:rPr lang="en-US" dirty="0"/>
              <a:t>Maybe robotics and programming isn’t as interesting as you thought it would be, or maybe it’s just not enough! Explore these adjacent fields: Data Science, Robotics, Graphic Design, Engineering, Cybersecurity, Hacking, Machine Learning, Natural Language Processing, Network Design, Website creation.</a:t>
            </a:r>
          </a:p>
        </p:txBody>
      </p:sp>
    </p:spTree>
    <p:extLst>
      <p:ext uri="{BB962C8B-B14F-4D97-AF65-F5344CB8AC3E}">
        <p14:creationId xmlns:p14="http://schemas.microsoft.com/office/powerpoint/2010/main" val="17777604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7" id="{1637B5F9-F7CE-4ABA-91D3-4849D81931FE}" vid="{23ADF963-851A-4E31-84B6-C4A20BAEB82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43865</TotalTime>
  <Words>441</Words>
  <Application>Microsoft Macintosh PowerPoint</Application>
  <PresentationFormat>Widescreen</PresentationFormat>
  <Paragraphs>56</Paragraphs>
  <Slides>12</Slides>
  <Notes>5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Calibri</vt:lpstr>
      <vt:lpstr>Calibri Light</vt:lpstr>
      <vt:lpstr>Gabriola</vt:lpstr>
      <vt:lpstr>Wingdings</vt:lpstr>
      <vt:lpstr>Arial</vt:lpstr>
      <vt:lpstr>Office Theme</vt:lpstr>
      <vt:lpstr>GWC Spring Session 5!</vt:lpstr>
      <vt:lpstr>Today’s Agenda</vt:lpstr>
      <vt:lpstr>Women in Tech Spotlight </vt:lpstr>
      <vt:lpstr>Code lesson and exercise!</vt:lpstr>
      <vt:lpstr> New Code Concepts </vt:lpstr>
      <vt:lpstr>Kahoot!</vt:lpstr>
      <vt:lpstr>Finish Servo Motor Review and Lesson</vt:lpstr>
      <vt:lpstr>Stand Ups!</vt:lpstr>
      <vt:lpstr>Resources Review:</vt:lpstr>
      <vt:lpstr>Women in Tech Spotlight: Tan Le</vt:lpstr>
      <vt:lpstr>Review: Servo Motor</vt:lpstr>
      <vt:lpstr>PowerPoint Presentation</vt:lpstr>
    </vt:vector>
  </TitlesOfParts>
  <Company>U.S. Department of Defense</Company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Session 0!!!!</dc:title>
  <dc:creator>Holm, Raven LT</dc:creator>
  <cp:lastModifiedBy>Microsoft Office User</cp:lastModifiedBy>
  <cp:revision>243</cp:revision>
  <dcterms:created xsi:type="dcterms:W3CDTF">2018-02-15T15:12:21Z</dcterms:created>
  <dcterms:modified xsi:type="dcterms:W3CDTF">2021-03-23T17:10:52Z</dcterms:modified>
</cp:coreProperties>
</file>