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DB7A3-25A1-4F5E-98D2-C1C3FF70D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FA78A1-4315-475F-A4AC-78176642A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BFF76-E827-4AF2-A17F-31778E039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BBE04-E498-4BC7-BC3F-40099E94BB24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FC94D-45BC-4019-B2B0-164733785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EB791-604D-4CC3-B723-17625CA46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E0B5-ABE7-414A-8F16-112BC1423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2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D7EE0-D042-4DF8-A891-00E1E8963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A5D4CB-FBCA-45A9-9B26-1F2C9BF18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64F23-AE34-45D4-8EC1-3894176A3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BBE04-E498-4BC7-BC3F-40099E94BB24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AE36E-0FB8-47B5-BC2D-CBA5811E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8C72E-B3A6-4AA4-A1F9-21DC7011B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E0B5-ABE7-414A-8F16-112BC1423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24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7B39C6-285C-4CAE-833D-A58A9E42F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D4BBBB-F089-4124-A5A6-63D7A92E7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5B3CB-F1AA-4D62-91DE-87677A42E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BBE04-E498-4BC7-BC3F-40099E94BB24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28221-4273-4129-BFF8-9749418AB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A5CBB-E34A-4E67-AD51-1E056D3B5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E0B5-ABE7-414A-8F16-112BC1423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8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B3175-EAF3-4AAB-B0D7-D3CE40606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D4915-763D-48DF-920B-30CDEC7DC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98382-0E4D-4C81-A44E-B3C587CA4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BBE04-E498-4BC7-BC3F-40099E94BB24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A2C48-3490-479E-A99A-904124217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22409-4F23-4C8E-B473-4E2532251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E0B5-ABE7-414A-8F16-112BC1423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44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00D69-1386-421C-BF3A-53BA9D81F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23E5D-2A9D-483A-B600-34FFAC2CA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DDE4F-FDEE-45CC-8E14-A7C1D7458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BBE04-E498-4BC7-BC3F-40099E94BB24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C7D29-2FF6-4ADC-98AE-762987DE2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0BCC1-7954-4058-B8C6-56C49B488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E0B5-ABE7-414A-8F16-112BC1423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A7430-1FC7-4387-A167-D3DB917F6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E0FC8-C64A-405C-B639-C24282F82F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93394-913E-4738-B2F8-F05778AA7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48602-D75F-422E-B993-A222C18CD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BBE04-E498-4BC7-BC3F-40099E94BB24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B4DC4-3FC0-468D-A6D3-5C00F385C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BF34B-EEF6-4019-800E-67F2CB3C6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E0B5-ABE7-414A-8F16-112BC1423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1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CF013-CC82-492A-9288-F64CDFF72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59DA7-511F-4A75-A79C-746ADE6A3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CE6733-D7B2-4269-B415-540EB3C4A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847418-F88F-49E7-B3D2-8738E6A061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FB7F02-F9B8-42EA-A725-7177D46C56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CF797A-DAB1-4412-9372-97B5E6BD5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BBE04-E498-4BC7-BC3F-40099E94BB24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E79CEA-74C6-44F6-9F9E-A33BF290F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37C4AD-9085-4CE1-B5D7-D78F76A0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E0B5-ABE7-414A-8F16-112BC1423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2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C6AD7-25E2-4E19-95C8-ED6FBBBB0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1ADF3A-8FDA-416E-8C55-B61960A92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BBE04-E498-4BC7-BC3F-40099E94BB24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B9E740-1F1D-4CF7-AA87-7C76BC7D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4398CA-878F-4CF8-B7A0-EEB46B41E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E0B5-ABE7-414A-8F16-112BC1423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19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C2B246-F9E8-4016-AFB9-5E8C930A9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BBE04-E498-4BC7-BC3F-40099E94BB24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94A73-479A-491F-A5F5-B92EC28B0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B5853-E0A4-4191-A1CC-E5569BCE2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E0B5-ABE7-414A-8F16-112BC1423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37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01C16-37F7-4C41-AD39-1A8AE8C83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EFFAF-9B22-4AA2-A2FA-1E61A300A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DA740-3527-4E31-9A8A-68F4E64C9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718BC-47B5-4080-9537-8B24C13BB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BBE04-E498-4BC7-BC3F-40099E94BB24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265DB-A1C3-4799-BC25-4A8836834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9BBA0-111D-462F-AA13-E1B7E62D9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E0B5-ABE7-414A-8F16-112BC1423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7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D4F6E-E129-472F-AD81-A24910DE5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C751DC-36AE-45CE-B135-6C5A249EAC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89E7A-7EDE-4864-961F-7EE4729F1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F6494-275C-4E95-AAAB-7C21170DA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BBE04-E498-4BC7-BC3F-40099E94BB24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0D4AE2-B1F7-4AFF-8036-911C8E55B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B74AF-1082-4542-9D76-0FCE5FC9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E0B5-ABE7-414A-8F16-112BC1423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2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35927E-FCAE-4557-8592-0F30FB07C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46B90-B8A7-4C00-90FA-85C65ADB2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935D8-568C-44A9-89DB-D4B68B3515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BBE04-E498-4BC7-BC3F-40099E94BB24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F03AD-A114-4FDF-85B8-91F10086E2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14746-A013-4CCF-9543-CC991B882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3E0B5-ABE7-414A-8F16-112BC1423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8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0.0.0.0:5000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httpbin.org/get?key2=value2&amp;key1=value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quests.readthedocs.io/en/master/" TargetMode="External"/><Relationship Id="rId2" Type="http://schemas.openxmlformats.org/officeDocument/2006/relationships/hyperlink" Target="https://www.w3schools.com/python/module_requests.asp#:~:text=The%20requests%20module%20allows%20you,encoding%2C%20status%2C%20etc).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ubernetes.io/docs/reference/generated/kubernetes-api/v1.18/#node-v1-core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DEF9C-C2FC-4C0E-A29A-D28758648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1200" y="-1157358"/>
            <a:ext cx="2252537" cy="52394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1026" name="Picture 2" descr="REST, You're doing it wrong. – Chapman World">
            <a:extLst>
              <a:ext uri="{FF2B5EF4-FFF2-40B4-BE49-F238E27FC236}">
                <a16:creationId xmlns:a16="http://schemas.microsoft.com/office/drawing/2014/main" id="{51C43493-7556-4DD9-8CDB-0A9884189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1209675"/>
            <a:ext cx="287655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elcome to Python.org">
            <a:extLst>
              <a:ext uri="{FF2B5EF4-FFF2-40B4-BE49-F238E27FC236}">
                <a16:creationId xmlns:a16="http://schemas.microsoft.com/office/drawing/2014/main" id="{F4535BCF-8A65-4F30-9209-F9F20CDAE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650" y="100965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ETALLISK Vacuum flask, stainless steel - IKEA">
            <a:extLst>
              <a:ext uri="{FF2B5EF4-FFF2-40B4-BE49-F238E27FC236}">
                <a16:creationId xmlns:a16="http://schemas.microsoft.com/office/drawing/2014/main" id="{098A5F4B-935E-4D27-A674-6D4493E2B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50" y="3629025"/>
            <a:ext cx="32766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4AA7DD-41E1-45ED-8154-C299540CEDB1}"/>
              </a:ext>
            </a:extLst>
          </p:cNvPr>
          <p:cNvSpPr txBox="1"/>
          <p:nvPr/>
        </p:nvSpPr>
        <p:spPr>
          <a:xfrm>
            <a:off x="2086252" y="3089429"/>
            <a:ext cx="12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67E986-C673-4C9B-B869-9A3CB813BC5C}"/>
              </a:ext>
            </a:extLst>
          </p:cNvPr>
          <p:cNvSpPr txBox="1"/>
          <p:nvPr/>
        </p:nvSpPr>
        <p:spPr>
          <a:xfrm>
            <a:off x="7858218" y="2729984"/>
            <a:ext cx="3079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requests module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C086E4-B16D-4C02-ABDE-2024974F0C9A}"/>
              </a:ext>
            </a:extLst>
          </p:cNvPr>
          <p:cNvSpPr txBox="1"/>
          <p:nvPr/>
        </p:nvSpPr>
        <p:spPr>
          <a:xfrm>
            <a:off x="4946896" y="5873218"/>
            <a:ext cx="12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Flask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6CF1FF4D-4406-4696-AF23-C819E12C4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230" y="1307593"/>
            <a:ext cx="1020927" cy="130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6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9E592-F3DD-443A-9934-A71E7D4B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flask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47706-1ADF-43E7-AA9C-332FC67D1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$ export FLASK_APP=hello.py</a:t>
            </a:r>
          </a:p>
          <a:p>
            <a:r>
              <a:rPr lang="en-US" sz="2400" dirty="0"/>
              <a:t>$ python -m flask run --host=0.0.0.0</a:t>
            </a:r>
          </a:p>
          <a:p>
            <a:pPr marL="0" indent="0">
              <a:buNone/>
            </a:pPr>
            <a:r>
              <a:rPr lang="en-US" sz="2400" dirty="0"/>
              <a:t>  * Running on </a:t>
            </a:r>
            <a:r>
              <a:rPr lang="en-US" sz="2400" dirty="0">
                <a:hlinkClick r:id="rId2"/>
              </a:rPr>
              <a:t>http://0.0.0.0:5000/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9489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D5F25-37CA-47CA-96BB-15BD14DE8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5572D-0C7A-4D24-869B-601C1DC2F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8841" y="1825625"/>
            <a:ext cx="8514319" cy="14219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indent="0" algn="ctr">
              <a:buNone/>
            </a:pPr>
            <a:r>
              <a:rPr lang="en-US" sz="96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Let’s do Demo..!</a:t>
            </a:r>
          </a:p>
        </p:txBody>
      </p:sp>
    </p:spTree>
    <p:extLst>
      <p:ext uri="{BB962C8B-B14F-4D97-AF65-F5344CB8AC3E}">
        <p14:creationId xmlns:p14="http://schemas.microsoft.com/office/powerpoint/2010/main" val="41000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919A7-83DE-4ED0-A3F6-AB66E0B9F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344" y="300505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5400"/>
          </a:p>
        </p:txBody>
      </p:sp>
      <p:pic>
        <p:nvPicPr>
          <p:cNvPr id="5" name="Content Placeholder 4" descr="Database">
            <a:extLst>
              <a:ext uri="{FF2B5EF4-FFF2-40B4-BE49-F238E27FC236}">
                <a16:creationId xmlns:a16="http://schemas.microsoft.com/office/drawing/2014/main" id="{93164341-071F-4465-9CB1-EDECC40B43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8297" y="3171927"/>
            <a:ext cx="1917245" cy="1917245"/>
          </a:xfrm>
          <a:prstGeom prst="rect">
            <a:avLst/>
          </a:prstGeom>
        </p:spPr>
      </p:pic>
      <p:pic>
        <p:nvPicPr>
          <p:cNvPr id="7" name="Graphic 6" descr="Internet">
            <a:extLst>
              <a:ext uri="{FF2B5EF4-FFF2-40B4-BE49-F238E27FC236}">
                <a16:creationId xmlns:a16="http://schemas.microsoft.com/office/drawing/2014/main" id="{5E8188F2-9C8D-4B57-B98D-BFF5454379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41497" y="3033972"/>
            <a:ext cx="2193153" cy="2193153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15823B5-7413-436A-BBB6-CC887AD063D3}"/>
              </a:ext>
            </a:extLst>
          </p:cNvPr>
          <p:cNvCxnSpPr>
            <a:stCxn id="7" idx="0"/>
            <a:endCxn id="5" idx="0"/>
          </p:cNvCxnSpPr>
          <p:nvPr/>
        </p:nvCxnSpPr>
        <p:spPr>
          <a:xfrm rot="16200000" flipH="1" flipV="1">
            <a:off x="6023519" y="-242628"/>
            <a:ext cx="137955" cy="6691154"/>
          </a:xfrm>
          <a:prstGeom prst="bentConnector3">
            <a:avLst>
              <a:gd name="adj1" fmla="val -6998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615E66F-79EC-4E9D-8298-AA350DA1CDDD}"/>
              </a:ext>
            </a:extLst>
          </p:cNvPr>
          <p:cNvCxnSpPr>
            <a:stCxn id="5" idx="2"/>
          </p:cNvCxnSpPr>
          <p:nvPr/>
        </p:nvCxnSpPr>
        <p:spPr>
          <a:xfrm rot="16200000" flipH="1">
            <a:off x="5978220" y="1857871"/>
            <a:ext cx="228552" cy="66911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C67E91A-BAC0-482B-83C4-C2C7D7B4871C}"/>
              </a:ext>
            </a:extLst>
          </p:cNvPr>
          <p:cNvSpPr txBox="1"/>
          <p:nvPr/>
        </p:nvSpPr>
        <p:spPr>
          <a:xfrm>
            <a:off x="5166804" y="1706017"/>
            <a:ext cx="170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FA3D3C-8883-43F2-98F7-CD9C83CF39B0}"/>
              </a:ext>
            </a:extLst>
          </p:cNvPr>
          <p:cNvSpPr txBox="1"/>
          <p:nvPr/>
        </p:nvSpPr>
        <p:spPr>
          <a:xfrm>
            <a:off x="5305418" y="5004073"/>
            <a:ext cx="170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52ECF7-BC10-4E18-AE02-A5F62E1412F7}"/>
              </a:ext>
            </a:extLst>
          </p:cNvPr>
          <p:cNvSpPr txBox="1"/>
          <p:nvPr/>
        </p:nvSpPr>
        <p:spPr>
          <a:xfrm>
            <a:off x="8087557" y="3059668"/>
            <a:ext cx="3870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Client: Web </a:t>
            </a:r>
            <a:r>
              <a:rPr lang="en-US" dirty="0" err="1"/>
              <a:t>Browser,cURL,postman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1BFB30-7C0E-4DAB-9673-D931401D6804}"/>
              </a:ext>
            </a:extLst>
          </p:cNvPr>
          <p:cNvSpPr txBox="1"/>
          <p:nvPr/>
        </p:nvSpPr>
        <p:spPr>
          <a:xfrm>
            <a:off x="2254970" y="3033971"/>
            <a:ext cx="170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WebServer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035B90-CFE4-43CF-B40D-1C290D2C0543}"/>
              </a:ext>
            </a:extLst>
          </p:cNvPr>
          <p:cNvSpPr txBox="1"/>
          <p:nvPr/>
        </p:nvSpPr>
        <p:spPr>
          <a:xfrm>
            <a:off x="5246703" y="2405849"/>
            <a:ext cx="246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URI,Header,Body</a:t>
            </a:r>
            <a:r>
              <a:rPr lang="en-US" dirty="0"/>
              <a:t>(json)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5205239-66BE-4DDC-9F2A-5690DADC75CC}"/>
              </a:ext>
            </a:extLst>
          </p:cNvPr>
          <p:cNvSpPr txBox="1"/>
          <p:nvPr/>
        </p:nvSpPr>
        <p:spPr>
          <a:xfrm>
            <a:off x="5095042" y="5703670"/>
            <a:ext cx="335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Status code, Header, Body(json)</a:t>
            </a:r>
          </a:p>
        </p:txBody>
      </p:sp>
    </p:spTree>
    <p:extLst>
      <p:ext uri="{BB962C8B-B14F-4D97-AF65-F5344CB8AC3E}">
        <p14:creationId xmlns:p14="http://schemas.microsoft.com/office/powerpoint/2010/main" val="304040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6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2784A-DD56-457B-B6F9-0B2080B3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</a:t>
            </a:r>
            <a:r>
              <a:rPr lang="en-US" dirty="0" err="1"/>
              <a:t>WebService</a:t>
            </a:r>
            <a:r>
              <a:rPr lang="en-US" dirty="0"/>
              <a:t>/API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96652-7028-4280-9DE0-760AE7F8D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Representational state transfer (REST) is a software architectural style that used for creating Web services.</a:t>
            </a:r>
          </a:p>
          <a:p>
            <a:pPr lvl="1"/>
            <a:r>
              <a:rPr lang="en-US" dirty="0"/>
              <a:t>Client-server architecture</a:t>
            </a:r>
          </a:p>
          <a:p>
            <a:pPr lvl="1"/>
            <a:r>
              <a:rPr lang="en-US" dirty="0"/>
              <a:t>Statelessness</a:t>
            </a:r>
          </a:p>
          <a:p>
            <a:pPr lvl="1"/>
            <a:r>
              <a:rPr lang="en-US" dirty="0"/>
              <a:t>HTTP methods --- GET,  POST, PUT, PATCH, DELETE </a:t>
            </a:r>
          </a:p>
          <a:p>
            <a:pPr lvl="1"/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Web service APIs that adhere to the REST architectural constraints are called RESTful APIs.</a:t>
            </a:r>
          </a:p>
        </p:txBody>
      </p:sp>
    </p:spTree>
    <p:extLst>
      <p:ext uri="{BB962C8B-B14F-4D97-AF65-F5344CB8AC3E}">
        <p14:creationId xmlns:p14="http://schemas.microsoft.com/office/powerpoint/2010/main" val="2650635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7C6E4-5EDF-43A5-A156-B58D2A588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Similarity with CRUD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AC8B54-767D-41A7-A2E3-36BCA65799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380"/>
          <a:stretch/>
        </p:blipFill>
        <p:spPr>
          <a:xfrm>
            <a:off x="828675" y="1825626"/>
            <a:ext cx="105251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051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34A21-E909-4C3A-98FF-8DC7274AB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08A11-1A55-4B2D-9407-DD08E10DC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methods(GET, POST, PUT, DELETE).</a:t>
            </a:r>
          </a:p>
          <a:p>
            <a:r>
              <a:rPr lang="en-US" dirty="0"/>
              <a:t>Headers</a:t>
            </a:r>
          </a:p>
          <a:p>
            <a:r>
              <a:rPr lang="en-US" dirty="0"/>
              <a:t>Authentication</a:t>
            </a:r>
          </a:p>
          <a:p>
            <a:r>
              <a:rPr lang="en-US" dirty="0"/>
              <a:t>Params</a:t>
            </a:r>
          </a:p>
          <a:p>
            <a:r>
              <a:rPr lang="en-US" dirty="0"/>
              <a:t>Payload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920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5AC943-D2D2-40FF-AA49-3509950B72D1}"/>
              </a:ext>
            </a:extLst>
          </p:cNvPr>
          <p:cNvSpPr txBox="1"/>
          <p:nvPr/>
        </p:nvSpPr>
        <p:spPr>
          <a:xfrm>
            <a:off x="1233996" y="692458"/>
            <a:ext cx="78833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Sample code:</a:t>
            </a:r>
          </a:p>
          <a:p>
            <a:endParaRPr lang="en-US" b="1" dirty="0"/>
          </a:p>
          <a:p>
            <a:r>
              <a:rPr lang="en-US" dirty="0"/>
              <a:t>&gt;&gt;&gt; import requests</a:t>
            </a:r>
          </a:p>
          <a:p>
            <a:r>
              <a:rPr lang="en-US" dirty="0"/>
              <a:t>&gt;&gt;&gt; r = </a:t>
            </a:r>
            <a:r>
              <a:rPr lang="en-US" dirty="0" err="1"/>
              <a:t>requests.get</a:t>
            </a:r>
            <a:r>
              <a:rPr lang="en-US" dirty="0"/>
              <a:t>('https://api.github.com/events')</a:t>
            </a:r>
          </a:p>
          <a:p>
            <a:r>
              <a:rPr lang="en-US" dirty="0"/>
              <a:t>&gt;&gt;&gt; </a:t>
            </a:r>
            <a:r>
              <a:rPr lang="en-US" dirty="0" err="1"/>
              <a:t>r.json</a:t>
            </a:r>
            <a:r>
              <a:rPr lang="en-US" dirty="0"/>
              <a:t>()</a:t>
            </a:r>
          </a:p>
          <a:p>
            <a:r>
              <a:rPr lang="en-US" dirty="0"/>
              <a:t>&gt;&gt;&gt; </a:t>
            </a:r>
            <a:r>
              <a:rPr lang="en-US" dirty="0" err="1"/>
              <a:t>r.status_code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E7F794-5356-4B46-8DE2-F82439988875}"/>
              </a:ext>
            </a:extLst>
          </p:cNvPr>
          <p:cNvSpPr txBox="1"/>
          <p:nvPr/>
        </p:nvSpPr>
        <p:spPr>
          <a:xfrm>
            <a:off x="1233995" y="3429000"/>
            <a:ext cx="78833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HTTP Methods:</a:t>
            </a:r>
          </a:p>
          <a:p>
            <a:endParaRPr lang="pt-BR" dirty="0"/>
          </a:p>
          <a:p>
            <a:r>
              <a:rPr lang="pt-BR" dirty="0"/>
              <a:t>&gt;&gt;&gt; r = requests.get('https://api.github.com/events')</a:t>
            </a:r>
          </a:p>
          <a:p>
            <a:r>
              <a:rPr lang="pt-BR" dirty="0"/>
              <a:t>&gt;&gt;&gt; r = requests.post('https://httpbin.org/post', data = {'key':'value'})</a:t>
            </a:r>
          </a:p>
          <a:p>
            <a:r>
              <a:rPr lang="pt-BR" dirty="0"/>
              <a:t>&gt;&gt;&gt; r = requests.put('https://httpbin.org/put', data = {'key':'value'})</a:t>
            </a:r>
          </a:p>
          <a:p>
            <a:r>
              <a:rPr lang="pt-BR" dirty="0"/>
              <a:t>&gt;&gt;&gt; r = requests.delete('https://httpbin.org/delete')</a:t>
            </a:r>
          </a:p>
        </p:txBody>
      </p:sp>
    </p:spTree>
    <p:extLst>
      <p:ext uri="{BB962C8B-B14F-4D97-AF65-F5344CB8AC3E}">
        <p14:creationId xmlns:p14="http://schemas.microsoft.com/office/powerpoint/2010/main" val="338163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5AC943-D2D2-40FF-AA49-3509950B72D1}"/>
              </a:ext>
            </a:extLst>
          </p:cNvPr>
          <p:cNvSpPr txBox="1"/>
          <p:nvPr/>
        </p:nvSpPr>
        <p:spPr>
          <a:xfrm>
            <a:off x="1233996" y="692458"/>
            <a:ext cx="78833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Authentication/Headers:</a:t>
            </a:r>
          </a:p>
          <a:p>
            <a:endParaRPr lang="en-US" b="1" dirty="0"/>
          </a:p>
          <a:p>
            <a:r>
              <a:rPr lang="en-US" dirty="0"/>
              <a:t>&gt;&gt;&gt; import requests</a:t>
            </a:r>
          </a:p>
          <a:p>
            <a:r>
              <a:rPr lang="en-US" dirty="0"/>
              <a:t>&gt;&gt;&gt; </a:t>
            </a:r>
            <a:r>
              <a:rPr lang="en-US" dirty="0" err="1"/>
              <a:t>requests.get</a:t>
            </a:r>
            <a:r>
              <a:rPr lang="en-US" dirty="0"/>
              <a:t>('https://api.github.com/user', auth=('user', 'pass’))</a:t>
            </a:r>
          </a:p>
          <a:p>
            <a:endParaRPr lang="en-US" dirty="0"/>
          </a:p>
          <a:p>
            <a:r>
              <a:rPr lang="en-US" dirty="0"/>
              <a:t>&gt;&gt;&gt; </a:t>
            </a:r>
            <a:r>
              <a:rPr lang="en-US" dirty="0" err="1"/>
              <a:t>url</a:t>
            </a:r>
            <a:r>
              <a:rPr lang="en-US" dirty="0"/>
              <a:t> = 'https://api.github.com/some/endpoint'</a:t>
            </a:r>
          </a:p>
          <a:p>
            <a:r>
              <a:rPr lang="en-US" dirty="0"/>
              <a:t>&gt;&gt;&gt; headers = {'user-agent': 'my-app/0.0.1'}</a:t>
            </a:r>
          </a:p>
          <a:p>
            <a:r>
              <a:rPr lang="en-US" dirty="0"/>
              <a:t>&gt;&gt;&gt; r = </a:t>
            </a:r>
            <a:r>
              <a:rPr lang="en-US" dirty="0" err="1"/>
              <a:t>requests.get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, headers=headers)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E7F794-5356-4B46-8DE2-F82439988875}"/>
              </a:ext>
            </a:extLst>
          </p:cNvPr>
          <p:cNvSpPr txBox="1"/>
          <p:nvPr/>
        </p:nvSpPr>
        <p:spPr>
          <a:xfrm>
            <a:off x="1233996" y="3118281"/>
            <a:ext cx="78833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Payload/Params:</a:t>
            </a:r>
          </a:p>
          <a:p>
            <a:r>
              <a:rPr lang="en-US" dirty="0"/>
              <a:t>&gt;&gt;&gt; import requests</a:t>
            </a:r>
          </a:p>
          <a:p>
            <a:r>
              <a:rPr lang="en-US" dirty="0"/>
              <a:t>&gt;&gt;&gt; payload = {'key1': 'value1', 'key2': 'value2'}</a:t>
            </a:r>
          </a:p>
          <a:p>
            <a:r>
              <a:rPr lang="en-US" dirty="0"/>
              <a:t>&gt;&gt;&gt; r = </a:t>
            </a:r>
            <a:r>
              <a:rPr lang="en-US" dirty="0" err="1"/>
              <a:t>requests.get</a:t>
            </a:r>
            <a:r>
              <a:rPr lang="en-US" dirty="0"/>
              <a:t>('https://httpbin.org/get', params=payload)</a:t>
            </a:r>
          </a:p>
          <a:p>
            <a:r>
              <a:rPr lang="en-US" dirty="0"/>
              <a:t>&gt;&gt;&gt; print(r.url)</a:t>
            </a:r>
          </a:p>
          <a:p>
            <a:r>
              <a:rPr lang="en-US" dirty="0">
                <a:hlinkClick r:id="rId2"/>
              </a:rPr>
              <a:t>https://httpbin.org/get?key2=value2&amp;key1=value1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&gt;&gt;&gt; payload = {'some': 'data'}</a:t>
            </a:r>
          </a:p>
          <a:p>
            <a:r>
              <a:rPr lang="en-US" dirty="0"/>
              <a:t>&gt;&gt;&gt; r = </a:t>
            </a:r>
            <a:r>
              <a:rPr lang="en-US" dirty="0" err="1"/>
              <a:t>requests.post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, data=</a:t>
            </a:r>
            <a:r>
              <a:rPr lang="en-US" dirty="0" err="1"/>
              <a:t>json.dumps</a:t>
            </a:r>
            <a:r>
              <a:rPr lang="en-US" dirty="0"/>
              <a:t>(payload))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0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2FEB1-DADC-4A2C-94D6-0DC013CD6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06119-2B0A-424B-8A27-F544819A0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https://www.w3schools.com/python/module_requests.asp#:~:text=The%20requests%20module%20allows%20you,encoding%2C%20status%2C%20etc).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https://requests.readthedocs.io/en/master/</a:t>
            </a:r>
            <a:endParaRPr lang="en-US" dirty="0"/>
          </a:p>
          <a:p>
            <a:endParaRPr lang="en-US" dirty="0"/>
          </a:p>
          <a:p>
            <a:r>
              <a:rPr lang="en-US">
                <a:hlinkClick r:id="rId4"/>
              </a:rPr>
              <a:t>https://kubernetes.io/docs/reference/generated/kubernetes-api/v1.18/#node-v1-core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372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0BD69-5749-49CC-974B-DC48996A8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A3DD0-4631-4E5B-8310-23B3E179A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Flask is a micro web framework written in Python</a:t>
            </a:r>
          </a:p>
          <a:p>
            <a:r>
              <a:rPr lang="en-US" dirty="0"/>
              <a:t>Flask supports extensions that can add application features as if they were implemented in Flask itself.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C637AE-DBE2-418E-AFFA-E1EAD9DB7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275" y="3429000"/>
            <a:ext cx="6127750" cy="306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670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499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RESTful WebService/API</vt:lpstr>
      <vt:lpstr>Similarity with CRUD </vt:lpstr>
      <vt:lpstr>python requests module</vt:lpstr>
      <vt:lpstr>PowerPoint Presentation</vt:lpstr>
      <vt:lpstr>PowerPoint Presentation</vt:lpstr>
      <vt:lpstr>References</vt:lpstr>
      <vt:lpstr>FLASK</vt:lpstr>
      <vt:lpstr>Running flask application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kishore bjv</dc:creator>
  <cp:lastModifiedBy>kishore bjv</cp:lastModifiedBy>
  <cp:revision>9</cp:revision>
  <dcterms:created xsi:type="dcterms:W3CDTF">2020-06-16T05:21:06Z</dcterms:created>
  <dcterms:modified xsi:type="dcterms:W3CDTF">2020-06-16T06:24:56Z</dcterms:modified>
</cp:coreProperties>
</file>