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3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7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1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8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2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9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8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6CA0-C690-113F-FD5A-2E6C3021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65" y="499533"/>
            <a:ext cx="8248035" cy="1014635"/>
          </a:xfrm>
        </p:spPr>
        <p:txBody>
          <a:bodyPr/>
          <a:lstStyle/>
          <a:p>
            <a:r>
              <a:rPr lang="en-IN" dirty="0"/>
              <a:t>      College Management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90AB-4099-8778-163B-6784C710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pPr marL="0" indent="0" algn="just">
              <a:buNone/>
            </a:pPr>
            <a:r>
              <a:rPr lang="en-IN" sz="2800" b="1" dirty="0"/>
              <a:t>                    NAME              :  R.MONISHA </a:t>
            </a:r>
          </a:p>
          <a:p>
            <a:pPr marL="0" indent="0" algn="just">
              <a:buNone/>
            </a:pPr>
            <a:r>
              <a:rPr lang="en-IN" sz="2800" b="1" dirty="0"/>
              <a:t>                    REG NO           : 43130678</a:t>
            </a:r>
          </a:p>
          <a:p>
            <a:pPr marL="0" indent="0" algn="just">
              <a:buNone/>
            </a:pPr>
            <a:r>
              <a:rPr lang="en-IN" sz="2800" b="1" dirty="0"/>
              <a:t>                    DEPARTMENT : ECE </a:t>
            </a:r>
          </a:p>
          <a:p>
            <a:pPr marL="0" indent="0" algn="just">
              <a:buNone/>
            </a:pPr>
            <a:r>
              <a:rPr lang="en-IN" sz="2800" b="1" dirty="0"/>
              <a:t>                    PROJECT           : COLLEGE MANAGEMENT SYSTEM </a:t>
            </a:r>
          </a:p>
          <a:p>
            <a:pPr marL="0" indent="0" algn="just">
              <a:buNone/>
            </a:pPr>
            <a:r>
              <a:rPr lang="en-IN" sz="2800" b="1" dirty="0"/>
              <a:t>                    FULL STACK DEVELOPMENT</a:t>
            </a:r>
          </a:p>
          <a:p>
            <a:pPr marL="0" indent="0" algn="just">
              <a:buNone/>
            </a:pPr>
            <a:r>
              <a:rPr lang="en-IN" sz="2800" b="1" dirty="0"/>
              <a:t>  </a:t>
            </a:r>
          </a:p>
          <a:p>
            <a:pPr marL="0" indent="0" algn="just">
              <a:buNone/>
            </a:pPr>
            <a:r>
              <a:rPr lang="en-IN" sz="2800" dirty="0"/>
              <a:t>           </a:t>
            </a:r>
          </a:p>
          <a:p>
            <a:pPr marL="0" indent="0" algn="ctr">
              <a:buNone/>
            </a:pPr>
            <a:r>
              <a:rPr lang="en-IN" sz="2800" dirty="0"/>
              <a:t>           </a:t>
            </a:r>
          </a:p>
          <a:p>
            <a:endParaRPr lang="en-IN" dirty="0"/>
          </a:p>
          <a:p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7890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61" y="499533"/>
            <a:ext cx="7608939" cy="935977"/>
          </a:xfrm>
        </p:spPr>
        <p:txBody>
          <a:bodyPr/>
          <a:lstStyle/>
          <a:p>
            <a:r>
              <a:rPr lang="en-IN" dirty="0"/>
              <a:t>       </a:t>
            </a:r>
            <a:r>
              <a:rPr dirty="0"/>
              <a:t>Module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582994"/>
            <a:ext cx="8139881" cy="4444179"/>
          </a:xfrm>
        </p:spPr>
        <p:txBody>
          <a:bodyPr>
            <a:normAutofit fontScale="85000" lnSpcReduction="20000"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Login Module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Entry point of the system.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Verifies user credentials and provides role-based access for Admin, Faculty, and Students.</a:t>
            </a:r>
          </a:p>
          <a:p>
            <a:pPr algn="just"/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Admin: Manage courses, faculty, and student records.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• Faculty: Upload marks, manage attendance, and communicate with students.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• Student: View personal data, attendance, and results.</a:t>
            </a:r>
          </a:p>
          <a:p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Student Management Module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Maintains complete student records and registration.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Links students with their courses and semesters.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Allows updating, editing, or deleting records.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88" y="432618"/>
            <a:ext cx="6843252" cy="66580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     </a:t>
            </a:r>
            <a:r>
              <a:rPr dirty="0"/>
              <a:t>Module Description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288026"/>
            <a:ext cx="8139881" cy="4807974"/>
          </a:xfrm>
        </p:spPr>
        <p:txBody>
          <a:bodyPr>
            <a:noAutofit/>
          </a:bodyPr>
          <a:lstStyle/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Faculty Management Module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Manages faculty information, assigned courses, and attendance handling.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Enables course reassignment and monitoring of faculty activities.</a:t>
            </a:r>
          </a:p>
          <a:p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Attendance Module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Simplifies attendance marking and tracking.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Generates monthly reports and identifies defaulters.</a:t>
            </a:r>
          </a:p>
          <a:p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Course &amp; Subject Management Module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Creates and manages courses and subjects.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Assigns subjects to faculty and tracks enrollment statistics.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4298"/>
            <a:ext cx="6440129" cy="983225"/>
          </a:xfrm>
        </p:spPr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317523"/>
            <a:ext cx="8326694" cy="4442055"/>
          </a:xfrm>
        </p:spPr>
        <p:txBody>
          <a:bodyPr>
            <a:normAutofit/>
          </a:bodyPr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Notification &amp; Chat Module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Real-time notifications and communication between Admin, Faculty, and Students.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Enables announcements and direct messaging.</a:t>
            </a:r>
          </a:p>
          <a:p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Marks &amp; Results Module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Automates result calculation and report generation.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Allows students to view grades securely.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5948" y="499533"/>
            <a:ext cx="5742039" cy="847486"/>
          </a:xfrm>
        </p:spPr>
        <p:txBody>
          <a:bodyPr/>
          <a:lstStyle/>
          <a:p>
            <a:r>
              <a:rPr lang="en-IN" dirty="0"/>
              <a:t>          </a:t>
            </a:r>
            <a:r>
              <a:rPr dirty="0"/>
              <a:t>Sample Output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4E6921B-29BA-76E9-3415-8A1EF2C41A2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347020"/>
            <a:ext cx="5141862" cy="238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15E88-96F6-F621-1E39-AE4507D96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471" y="3759078"/>
            <a:ext cx="5227715" cy="24331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942" y="499533"/>
            <a:ext cx="4886632" cy="59888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</a:t>
            </a: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098423"/>
            <a:ext cx="8065294" cy="5154894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College Management System (CMS) is a comprehensive and efficient solution that automates the administrative and academic workflow of a college.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integrates modern technologies like Java for programming and MySQL for database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ensures accurate management of students, faculty, courses, attendance, and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user-friendly GUI and powerful backend enhance usability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added features like real-time chat and notifications, the CMS improves collaboration within the institution.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it demonstrates how technology can streamline college operations while promoting efficiency, accuracy, and teamwork.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7" y="217388"/>
            <a:ext cx="6534588" cy="58713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</a:t>
            </a:r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310" y="1091381"/>
            <a:ext cx="8524567" cy="522092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presents a comprehensive College Management System (CMS) implemented to integrate and automate various academic and administrative tasks within a college.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efficiently manages student information, faculty details, courses, attendance, grades, and other essential functions.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providing secure access to both students and faculty, the CMS enables seamless handling of critical data such as student enrollment, course registration, grading, and attendance tracking.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key feature of the system is its ability to generate reports for real-time monitoring of academic and administrative activities.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with user-friendly interfaces and robust data validation, CMS ensures secure, accurate, and reliable management of college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Manual management of student and faculty data.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Time-consuming and prone to human errors.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Difficulty in maintaining attendance and results.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Lack of centralized access to information.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Inefficient coordination between departments.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324465"/>
            <a:ext cx="8079581" cy="707922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</a:t>
            </a:r>
            <a:r>
              <a:rPr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920" y="1179871"/>
            <a:ext cx="8247958" cy="4748981"/>
          </a:xfrm>
        </p:spPr>
        <p:txBody>
          <a:bodyPr>
            <a:normAutofit fontScale="92500" lnSpcReduction="20000"/>
          </a:bodyPr>
          <a:lstStyle/>
          <a:p>
            <a:pPr>
              <a:buSzPct val="117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College Management System (CMS) aims to replace the traditional manual process with a fully automated and centralized digital platform.</a:t>
            </a:r>
          </a:p>
          <a:p>
            <a:pPr>
              <a:buSzPct val="117000"/>
              <a:buFont typeface="Arial" panose="020B0604020202020204" pitchFamily="34" charset="0"/>
              <a:buChar char="•"/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manages all college operations efficiently, such as student enrollment, faculty management, attendance tracking, and marks entry.</a:t>
            </a:r>
          </a:p>
          <a:p>
            <a:pPr>
              <a:buSzPct val="117000"/>
              <a:buFont typeface="Arial" panose="020B0604020202020204" pitchFamily="34" charset="0"/>
              <a:buChar char="•"/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ensures data accuracy, transparency, and quick information retrieval through a secure login interface for Admin, Faculty, and Students</a:t>
            </a:r>
          </a:p>
          <a:p>
            <a:pPr>
              <a:buSzPct val="117000"/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also enables real-time monitoring of academic performance, simplifies report generation, and improves communication between departments.</a:t>
            </a:r>
          </a:p>
          <a:p>
            <a:pPr>
              <a:buSzPct val="117000"/>
              <a:buFont typeface="Arial" panose="020B0604020202020204" pitchFamily="34" charset="0"/>
              <a:buChar char="•"/>
            </a:pP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integrating all core functions, the CMS provides a user-friendly, scalable, and secure solution for effective college administration.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Simplifies college operations through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secure,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Reduces paperwork and time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Generates instant academic and administrative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Disadvantages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787" y="1789471"/>
            <a:ext cx="8149713" cy="39701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Requires initial setup and configuration.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or server dependency.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Technical training needed for new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Processor: Intel Core i3 or above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RAM: Minimum 4 GB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Hard Disk: 500 GB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Input Devices: Keyboard, Mouse</a:t>
            </a:r>
          </a:p>
          <a:p>
            <a:r>
              <a:rPr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Display: 15” Monitor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406" y="499534"/>
            <a:ext cx="7717094" cy="837654"/>
          </a:xfrm>
        </p:spPr>
        <p:txBody>
          <a:bodyPr/>
          <a:lstStyle/>
          <a:p>
            <a:r>
              <a:rPr lang="en-IN" dirty="0"/>
              <a:t>      </a:t>
            </a:r>
            <a:r>
              <a:rPr dirty="0"/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Operating System: Windows 10 or above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Programming Language: Java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Frontend: Swing Framework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Backend: MySQL Database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IDE: NetBeans / Eclipse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JDK Version: 8 or higher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093293"/>
          </a:xfrm>
        </p:spPr>
        <p:txBody>
          <a:bodyPr/>
          <a:lstStyle/>
          <a:p>
            <a:r>
              <a:rPr lang="en-IN" dirty="0"/>
              <a:t>                   </a:t>
            </a:r>
            <a:r>
              <a:rPr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206" y="1720645"/>
            <a:ext cx="8065294" cy="4038933"/>
          </a:xfrm>
        </p:spPr>
        <p:txBody>
          <a:bodyPr>
            <a:normAutofit/>
          </a:bodyPr>
          <a:lstStyle/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1️⃣ Login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2️⃣ Student Management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3️⃣ Faculty Management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4️⃣ Course Management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5️⃣ Attendance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6️⃣ Chat Forum Module</a:t>
            </a:r>
          </a:p>
          <a:p>
            <a:r>
              <a: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7️⃣ Result Module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321</TotalTime>
  <Words>821</Words>
  <Application>Microsoft Office PowerPoint</Application>
  <PresentationFormat>On-screen Show (4:3)</PresentationFormat>
  <Paragraphs>103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Metropolitan</vt:lpstr>
      <vt:lpstr>      College Management system </vt:lpstr>
      <vt:lpstr>                   Abstract</vt:lpstr>
      <vt:lpstr>Existing System</vt:lpstr>
      <vt:lpstr>                   Proposed System</vt:lpstr>
      <vt:lpstr>Advantages</vt:lpstr>
      <vt:lpstr>Disadvantages </vt:lpstr>
      <vt:lpstr>Hardware Requirements</vt:lpstr>
      <vt:lpstr>      Software Requirements</vt:lpstr>
      <vt:lpstr>                   Modules</vt:lpstr>
      <vt:lpstr>       Module Description </vt:lpstr>
      <vt:lpstr>        Module Description </vt:lpstr>
      <vt:lpstr>     Module Description</vt:lpstr>
      <vt:lpstr>          Sample Output</vt:lpstr>
      <vt:lpstr>        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Monisha .</dc:creator>
  <cp:keywords/>
  <dc:description>generated using python-pptx</dc:description>
  <cp:lastModifiedBy>Monisha .</cp:lastModifiedBy>
  <cp:revision>3</cp:revision>
  <dcterms:created xsi:type="dcterms:W3CDTF">2013-01-27T09:14:16Z</dcterms:created>
  <dcterms:modified xsi:type="dcterms:W3CDTF">2025-10-29T08:52:18Z</dcterms:modified>
  <cp:category/>
</cp:coreProperties>
</file>