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C863C3-6A7F-4FB2-9EDA-4D3DA60438B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B585B8-24E9-47F3-94C9-42E6BD7EBDE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7851648" cy="1905000"/>
          </a:xfrm>
        </p:spPr>
        <p:txBody>
          <a:bodyPr/>
          <a:lstStyle/>
          <a:p>
            <a:r>
              <a:rPr lang="en-US" dirty="0" smtClean="0"/>
              <a:t>UI &amp; UX HOTEL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NAME:G.RAVEENA</a:t>
            </a:r>
          </a:p>
          <a:p>
            <a:r>
              <a:rPr lang="en-US" dirty="0" smtClean="0"/>
              <a:t>REG NO:19/PCSA/114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5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041" y="838200"/>
            <a:ext cx="7211918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5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143000"/>
            <a:ext cx="756551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5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0" y="914400"/>
            <a:ext cx="6909179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20191107_1237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5075"/>
            <a:ext cx="8001000" cy="5394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9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124" y="1295400"/>
            <a:ext cx="7423751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685799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9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386" y="1143000"/>
            <a:ext cx="755922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4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434" y="1066800"/>
            <a:ext cx="792513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4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078" y="1066800"/>
            <a:ext cx="801584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4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5" y="1066800"/>
            <a:ext cx="757618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91107_1236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" y="1066800"/>
            <a:ext cx="7624733" cy="5410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8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UI &amp; UX HOTEL SURVEY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2019-11-07T06:44:25Z</dcterms:created>
  <dcterms:modified xsi:type="dcterms:W3CDTF">2019-11-07T07:26:42Z</dcterms:modified>
</cp:coreProperties>
</file>