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9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2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7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20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6EA-3BB4-4DE2-ACC1-9AE319D20B9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DD91-E0BE-44ED-9154-CB42863F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8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Skjdhfbvkjahbdsfvkjh</a:t>
            </a:r>
            <a:r>
              <a:rPr lang="en-IN" dirty="0" smtClean="0"/>
              <a:t> </a:t>
            </a:r>
            <a:r>
              <a:rPr lang="en-IN" dirty="0" err="1" smtClean="0"/>
              <a:t>badljfv</a:t>
            </a:r>
            <a:r>
              <a:rPr lang="en-IN" smtClean="0"/>
              <a:t> l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2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Skjdhfbvkjahbdsfvkjh badljfv 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Skjdhfbvkjahbdsfvkjh badljfv l</dc:title>
  <dc:creator>Raveena Varla</dc:creator>
  <cp:lastModifiedBy>Raveena Varla</cp:lastModifiedBy>
  <cp:revision>1</cp:revision>
  <dcterms:created xsi:type="dcterms:W3CDTF">2018-01-19T07:08:39Z</dcterms:created>
  <dcterms:modified xsi:type="dcterms:W3CDTF">2018-01-19T07:08:55Z</dcterms:modified>
</cp:coreProperties>
</file>