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8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4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7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4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9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4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4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3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0F79-F1E0-4642-885C-38D9E74B0AF9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9F4C-5726-4A46-BDD8-4A96DE1ED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Raveena hello</a:t>
            </a:r>
            <a:br>
              <a:rPr lang="en-IN" smtClean="0"/>
            </a:b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4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Raveena hello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Raveena hello </dc:title>
  <dc:creator>Raveena Varla</dc:creator>
  <cp:lastModifiedBy>Raveena Varla</cp:lastModifiedBy>
  <cp:revision>1</cp:revision>
  <dcterms:created xsi:type="dcterms:W3CDTF">2018-01-19T07:30:45Z</dcterms:created>
  <dcterms:modified xsi:type="dcterms:W3CDTF">2018-01-19T07:30:57Z</dcterms:modified>
</cp:coreProperties>
</file>