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8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2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4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FDFF-A372-4EEE-99BF-7FDA535CDBDF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35BA-D70C-4224-9040-21B0D3D85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3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</a:t>
            </a:r>
            <a:r>
              <a:rPr lang="en-IN" smtClean="0"/>
              <a:t>srinivas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5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srinivas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srinivas</dc:title>
  <dc:creator>Raveena Varla</dc:creator>
  <cp:lastModifiedBy>Raveena Varla</cp:lastModifiedBy>
  <cp:revision>1</cp:revision>
  <dcterms:created xsi:type="dcterms:W3CDTF">2018-01-19T07:39:19Z</dcterms:created>
  <dcterms:modified xsi:type="dcterms:W3CDTF">2018-01-19T07:39:32Z</dcterms:modified>
</cp:coreProperties>
</file>