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82854" autoAdjust="0"/>
  </p:normalViewPr>
  <p:slideViewPr>
    <p:cSldViewPr snapToGrid="0">
      <p:cViewPr varScale="1">
        <p:scale>
          <a:sx n="93" d="100"/>
          <a:sy n="93" d="100"/>
        </p:scale>
        <p:origin x="1278" y="7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47DB95-552B-E948-977F-764010AC6308}" type="datetimeFigureOut">
              <a:rPr lang="en-US" smtClean="0"/>
              <a:t>9/18/2013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692042-C05D-9A48-8610-0EC67A10B553}" type="slidenum">
              <a:rPr lang="en-US" smtClean="0"/>
              <a:t>‹#›</a:t>
            </a:fld>
            <a:endParaRPr lang="en-US"/>
          </a:p>
        </p:txBody>
      </p:sp>
    </p:spTree>
    <p:extLst>
      <p:ext uri="{BB962C8B-B14F-4D97-AF65-F5344CB8AC3E}">
        <p14:creationId xmlns:p14="http://schemas.microsoft.com/office/powerpoint/2010/main" val="36829202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692042-C05D-9A48-8610-0EC67A10B553}" type="slidenum">
              <a:rPr lang="en-US" smtClean="0"/>
              <a:t>1</a:t>
            </a:fld>
            <a:endParaRPr lang="en-US"/>
          </a:p>
        </p:txBody>
      </p:sp>
    </p:spTree>
    <p:extLst>
      <p:ext uri="{BB962C8B-B14F-4D97-AF65-F5344CB8AC3E}">
        <p14:creationId xmlns:p14="http://schemas.microsoft.com/office/powerpoint/2010/main" val="2271202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Possible solutions:</a:t>
            </a:r>
          </a:p>
          <a:p>
            <a:pPr marL="228600" indent="-228600">
              <a:buAutoNum type="arabicParenR"/>
            </a:pPr>
            <a:r>
              <a:rPr lang="en-US" dirty="0" smtClean="0"/>
              <a:t>Double</a:t>
            </a:r>
            <a:r>
              <a:rPr lang="en-US" baseline="0" dirty="0" smtClean="0"/>
              <a:t> for loop checking if each letter in word 1 is in word 2 and updating word 2 to replace used letters with asterisks (or some other character)</a:t>
            </a:r>
          </a:p>
          <a:p>
            <a:pPr marL="228600" indent="-228600">
              <a:buAutoNum type="arabicParenR"/>
            </a:pPr>
            <a:r>
              <a:rPr lang="en-US" baseline="0" dirty="0" smtClean="0"/>
              <a:t>Creating a map storing the number of letters in each word then comparing the maps to see how many are in common</a:t>
            </a:r>
            <a:endParaRPr lang="en-US" dirty="0"/>
          </a:p>
        </p:txBody>
      </p:sp>
      <p:sp>
        <p:nvSpPr>
          <p:cNvPr id="4" name="Slide Number Placeholder 3"/>
          <p:cNvSpPr>
            <a:spLocks noGrp="1"/>
          </p:cNvSpPr>
          <p:nvPr>
            <p:ph type="sldNum" sz="quarter" idx="10"/>
          </p:nvPr>
        </p:nvSpPr>
        <p:spPr/>
        <p:txBody>
          <a:bodyPr/>
          <a:lstStyle/>
          <a:p>
            <a:fld id="{B0692042-C05D-9A48-8610-0EC67A10B553}" type="slidenum">
              <a:rPr lang="en-US" smtClean="0"/>
              <a:t>4</a:t>
            </a:fld>
            <a:endParaRPr lang="en-US"/>
          </a:p>
        </p:txBody>
      </p:sp>
    </p:spTree>
    <p:extLst>
      <p:ext uri="{BB962C8B-B14F-4D97-AF65-F5344CB8AC3E}">
        <p14:creationId xmlns:p14="http://schemas.microsoft.com/office/powerpoint/2010/main" val="2636887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Explanation: Removing</a:t>
            </a:r>
            <a:r>
              <a:rPr lang="en-US" baseline="0" dirty="0" smtClean="0"/>
              <a:t> an item from the list changes the index of all items behind it in the list; specifically, the element after the removed item has its index set to the index of the removed item, so when we increment the index we skip an item.</a:t>
            </a:r>
            <a:endParaRPr lang="en-US" dirty="0"/>
          </a:p>
        </p:txBody>
      </p:sp>
      <p:sp>
        <p:nvSpPr>
          <p:cNvPr id="4" name="Slide Number Placeholder 3"/>
          <p:cNvSpPr>
            <a:spLocks noGrp="1"/>
          </p:cNvSpPr>
          <p:nvPr>
            <p:ph type="sldNum" sz="quarter" idx="10"/>
          </p:nvPr>
        </p:nvSpPr>
        <p:spPr/>
        <p:txBody>
          <a:bodyPr/>
          <a:lstStyle/>
          <a:p>
            <a:fld id="{B0692042-C05D-9A48-8610-0EC67A10B553}" type="slidenum">
              <a:rPr lang="en-US" smtClean="0"/>
              <a:t>5</a:t>
            </a:fld>
            <a:endParaRPr lang="en-US"/>
          </a:p>
        </p:txBody>
      </p:sp>
    </p:spTree>
    <p:extLst>
      <p:ext uri="{BB962C8B-B14F-4D97-AF65-F5344CB8AC3E}">
        <p14:creationId xmlns:p14="http://schemas.microsoft.com/office/powerpoint/2010/main" val="1741860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students have finished this, it would be good to write the code for </a:t>
            </a:r>
            <a:r>
              <a:rPr lang="en-US" dirty="0" err="1" smtClean="0"/>
              <a:t>removeFromListGood</a:t>
            </a:r>
            <a:r>
              <a:rPr lang="en-US" dirty="0" smtClean="0"/>
              <a:t>() together.</a:t>
            </a:r>
            <a:endParaRPr lang="en-US" dirty="0"/>
          </a:p>
        </p:txBody>
      </p:sp>
      <p:sp>
        <p:nvSpPr>
          <p:cNvPr id="4" name="Slide Number Placeholder 3"/>
          <p:cNvSpPr>
            <a:spLocks noGrp="1"/>
          </p:cNvSpPr>
          <p:nvPr>
            <p:ph type="sldNum" sz="quarter" idx="10"/>
          </p:nvPr>
        </p:nvSpPr>
        <p:spPr/>
        <p:txBody>
          <a:bodyPr/>
          <a:lstStyle/>
          <a:p>
            <a:fld id="{B0692042-C05D-9A48-8610-0EC67A10B553}" type="slidenum">
              <a:rPr lang="en-US" smtClean="0"/>
              <a:t>6</a:t>
            </a:fld>
            <a:endParaRPr lang="en-US"/>
          </a:p>
        </p:txBody>
      </p:sp>
    </p:spTree>
    <p:extLst>
      <p:ext uri="{BB962C8B-B14F-4D97-AF65-F5344CB8AC3E}">
        <p14:creationId xmlns:p14="http://schemas.microsoft.com/office/powerpoint/2010/main" val="3143549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AD65B17-28C6-4DD8-BB52-D32EF3ED1B2E}" type="datetimeFigureOut">
              <a:rPr lang="en-US" smtClean="0"/>
              <a:t>9/18/2013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1625247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65B17-28C6-4DD8-BB52-D32EF3ED1B2E}" type="datetimeFigureOut">
              <a:rPr lang="en-US" smtClean="0"/>
              <a:t>9/18/2013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3674823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65B17-28C6-4DD8-BB52-D32EF3ED1B2E}" type="datetimeFigureOut">
              <a:rPr lang="en-US" smtClean="0"/>
              <a:t>9/18/2013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363827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AD65B17-28C6-4DD8-BB52-D32EF3ED1B2E}" type="datetimeFigureOut">
              <a:rPr lang="en-US" smtClean="0"/>
              <a:t>9/18/2013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24109033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65B17-28C6-4DD8-BB52-D32EF3ED1B2E}" type="datetimeFigureOut">
              <a:rPr lang="en-US" smtClean="0"/>
              <a:t>9/18/2013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23305893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D65B17-28C6-4DD8-BB52-D32EF3ED1B2E}" type="datetimeFigureOut">
              <a:rPr lang="en-US" smtClean="0"/>
              <a:t>9/18/2013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31414474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lgn="ct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D65B17-28C6-4DD8-BB52-D32EF3ED1B2E}" type="datetimeFigureOut">
              <a:rPr lang="en-US" smtClean="0"/>
              <a:t>9/18/2013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26340582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D65B17-28C6-4DD8-BB52-D32EF3ED1B2E}" type="datetimeFigureOut">
              <a:rPr lang="en-US" smtClean="0"/>
              <a:t>9/18/2013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288521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65B17-28C6-4DD8-BB52-D32EF3ED1B2E}" type="datetimeFigureOut">
              <a:rPr lang="en-US" smtClean="0"/>
              <a:t>9/18/2013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46797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65B17-28C6-4DD8-BB52-D32EF3ED1B2E}" type="datetimeFigureOut">
              <a:rPr lang="en-US" smtClean="0"/>
              <a:t>9/18/2013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3593448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65B17-28C6-4DD8-BB52-D32EF3ED1B2E}" type="datetimeFigureOut">
              <a:rPr lang="en-US" smtClean="0"/>
              <a:t>9/18/2013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EDF63-8633-439B-B2C0-8E61F633D470}" type="slidenum">
              <a:rPr lang="en-US" smtClean="0"/>
              <a:t>‹#›</a:t>
            </a:fld>
            <a:endParaRPr lang="en-US"/>
          </a:p>
        </p:txBody>
      </p:sp>
    </p:spTree>
    <p:extLst>
      <p:ext uri="{BB962C8B-B14F-4D97-AF65-F5344CB8AC3E}">
        <p14:creationId xmlns:p14="http://schemas.microsoft.com/office/powerpoint/2010/main" val="69482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4AD65B17-28C6-4DD8-BB52-D32EF3ED1B2E}" type="datetimeFigureOut">
              <a:rPr lang="en-US" smtClean="0"/>
              <a:pPr/>
              <a:t>9/18/2013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765EDF63-8633-439B-B2C0-8E61F633D470}" type="slidenum">
              <a:rPr lang="en-US" smtClean="0"/>
              <a:pPr/>
              <a:t>‹#›</a:t>
            </a:fld>
            <a:endParaRPr lang="en-US" dirty="0"/>
          </a:p>
        </p:txBody>
      </p:sp>
    </p:spTree>
    <p:extLst>
      <p:ext uri="{BB962C8B-B14F-4D97-AF65-F5344CB8AC3E}">
        <p14:creationId xmlns:p14="http://schemas.microsoft.com/office/powerpoint/2010/main" val="2824121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2026"/>
          </a:xfrm>
        </p:spPr>
        <p:txBody>
          <a:bodyPr/>
          <a:lstStyle/>
          <a:p>
            <a:r>
              <a:rPr lang="en-US" dirty="0" smtClean="0"/>
              <a:t>Recitation 4</a:t>
            </a:r>
            <a:endParaRPr lang="en-US" dirty="0"/>
          </a:p>
        </p:txBody>
      </p:sp>
      <p:sp>
        <p:nvSpPr>
          <p:cNvPr id="3" name="Subtitle 2"/>
          <p:cNvSpPr>
            <a:spLocks noGrp="1"/>
          </p:cNvSpPr>
          <p:nvPr>
            <p:ph type="subTitle" idx="1"/>
          </p:nvPr>
        </p:nvSpPr>
        <p:spPr/>
        <p:txBody>
          <a:bodyPr/>
          <a:lstStyle/>
          <a:p>
            <a:r>
              <a:rPr lang="en-US" dirty="0" smtClean="0"/>
              <a:t>James Wei</a:t>
            </a:r>
          </a:p>
          <a:p>
            <a:r>
              <a:rPr lang="en-US" dirty="0" smtClean="0"/>
              <a:t>Professor Peck</a:t>
            </a:r>
          </a:p>
          <a:p>
            <a:r>
              <a:rPr lang="en-US" dirty="0" smtClean="0"/>
              <a:t>9/20/2013</a:t>
            </a:r>
            <a:endParaRPr lang="en-US" dirty="0"/>
          </a:p>
        </p:txBody>
      </p:sp>
    </p:spTree>
    <p:extLst>
      <p:ext uri="{BB962C8B-B14F-4D97-AF65-F5344CB8AC3E}">
        <p14:creationId xmlns:p14="http://schemas.microsoft.com/office/powerpoint/2010/main" val="576357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Covered in this Recitation</a:t>
            </a:r>
            <a:endParaRPr lang="en-US" dirty="0"/>
          </a:p>
        </p:txBody>
      </p:sp>
      <p:sp>
        <p:nvSpPr>
          <p:cNvPr id="3" name="Content Placeholder 2"/>
          <p:cNvSpPr>
            <a:spLocks noGrp="1"/>
          </p:cNvSpPr>
          <p:nvPr>
            <p:ph idx="1"/>
          </p:nvPr>
        </p:nvSpPr>
        <p:spPr/>
        <p:txBody>
          <a:bodyPr/>
          <a:lstStyle/>
          <a:p>
            <a:r>
              <a:rPr lang="en-US" dirty="0" smtClean="0"/>
              <a:t>Help with </a:t>
            </a:r>
            <a:r>
              <a:rPr lang="en-US" dirty="0" err="1" smtClean="0"/>
              <a:t>Jotto</a:t>
            </a:r>
            <a:r>
              <a:rPr lang="en-US" dirty="0" smtClean="0"/>
              <a:t>:</a:t>
            </a:r>
          </a:p>
          <a:p>
            <a:pPr lvl="1"/>
            <a:r>
              <a:rPr lang="en-US" dirty="0" smtClean="0"/>
              <a:t>Common APT</a:t>
            </a:r>
          </a:p>
          <a:p>
            <a:pPr lvl="1"/>
            <a:r>
              <a:rPr lang="en-US" dirty="0" smtClean="0"/>
              <a:t>List manipulation</a:t>
            </a:r>
          </a:p>
          <a:p>
            <a:r>
              <a:rPr lang="en-US" dirty="0" smtClean="0"/>
              <a:t>Debugger example (if you didn’t get to it last week)</a:t>
            </a:r>
          </a:p>
          <a:p>
            <a:r>
              <a:rPr lang="en-US" dirty="0"/>
              <a:t>Google form: http://goo.gl/lKCW25</a:t>
            </a:r>
            <a:endParaRPr lang="en-US" dirty="0" smtClean="0"/>
          </a:p>
        </p:txBody>
      </p:sp>
    </p:spTree>
    <p:extLst>
      <p:ext uri="{BB962C8B-B14F-4D97-AF65-F5344CB8AC3E}">
        <p14:creationId xmlns:p14="http://schemas.microsoft.com/office/powerpoint/2010/main" val="2924162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APT</a:t>
            </a:r>
            <a:endParaRPr lang="en-US" dirty="0"/>
          </a:p>
        </p:txBody>
      </p:sp>
      <p:sp>
        <p:nvSpPr>
          <p:cNvPr id="3" name="Content Placeholder 2"/>
          <p:cNvSpPr>
            <a:spLocks noGrp="1"/>
          </p:cNvSpPr>
          <p:nvPr>
            <p:ph idx="1"/>
          </p:nvPr>
        </p:nvSpPr>
        <p:spPr/>
        <p:txBody>
          <a:bodyPr/>
          <a:lstStyle/>
          <a:p>
            <a:r>
              <a:rPr lang="en-US" dirty="0" smtClean="0"/>
              <a:t>Go to the course APT page and read the prompt for the Common APT.</a:t>
            </a:r>
          </a:p>
          <a:p>
            <a:r>
              <a:rPr lang="en-US" dirty="0" smtClean="0"/>
              <a:t>In Eclipse, write code to solve this APT. Use the tester as always to verify that your solution works.</a:t>
            </a:r>
          </a:p>
          <a:p>
            <a:r>
              <a:rPr lang="en-US" dirty="0" smtClean="0"/>
              <a:t>Feel free to work with a friend.</a:t>
            </a:r>
          </a:p>
          <a:p>
            <a:r>
              <a:rPr lang="en-US" dirty="0" smtClean="0"/>
              <a:t>Ask the TAs if you have any questions!</a:t>
            </a:r>
            <a:endParaRPr lang="en-US" dirty="0"/>
          </a:p>
        </p:txBody>
      </p:sp>
    </p:spTree>
    <p:extLst>
      <p:ext uri="{BB962C8B-B14F-4D97-AF65-F5344CB8AC3E}">
        <p14:creationId xmlns:p14="http://schemas.microsoft.com/office/powerpoint/2010/main" val="4352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APT</a:t>
            </a:r>
            <a:endParaRPr lang="en-US" dirty="0"/>
          </a:p>
        </p:txBody>
      </p:sp>
      <p:sp>
        <p:nvSpPr>
          <p:cNvPr id="3" name="Content Placeholder 2"/>
          <p:cNvSpPr>
            <a:spLocks noGrp="1"/>
          </p:cNvSpPr>
          <p:nvPr>
            <p:ph idx="1"/>
          </p:nvPr>
        </p:nvSpPr>
        <p:spPr/>
        <p:txBody>
          <a:bodyPr/>
          <a:lstStyle/>
          <a:p>
            <a:r>
              <a:rPr lang="en-US" dirty="0" smtClean="0"/>
              <a:t>There are many different ways to solve this APT.</a:t>
            </a:r>
          </a:p>
          <a:p>
            <a:r>
              <a:rPr lang="en-US" dirty="0" smtClean="0"/>
              <a:t>What are some different solutions for Common?</a:t>
            </a:r>
          </a:p>
          <a:p>
            <a:r>
              <a:rPr lang="en-US" dirty="0" smtClean="0"/>
              <a:t>How do these different solutions perform (think Big O)?</a:t>
            </a:r>
          </a:p>
        </p:txBody>
      </p:sp>
    </p:spTree>
    <p:extLst>
      <p:ext uri="{BB962C8B-B14F-4D97-AF65-F5344CB8AC3E}">
        <p14:creationId xmlns:p14="http://schemas.microsoft.com/office/powerpoint/2010/main" val="404561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Manipulation</a:t>
            </a:r>
            <a:endParaRPr lang="en-US" dirty="0"/>
          </a:p>
        </p:txBody>
      </p:sp>
      <p:sp>
        <p:nvSpPr>
          <p:cNvPr id="3" name="Content Placeholder 2"/>
          <p:cNvSpPr>
            <a:spLocks noGrp="1"/>
          </p:cNvSpPr>
          <p:nvPr>
            <p:ph idx="1"/>
          </p:nvPr>
        </p:nvSpPr>
        <p:spPr/>
        <p:txBody>
          <a:bodyPr/>
          <a:lstStyle/>
          <a:p>
            <a:r>
              <a:rPr lang="en-US" dirty="0" smtClean="0"/>
              <a:t>If you haven’t already, </a:t>
            </a:r>
            <a:r>
              <a:rPr lang="en-US" dirty="0" err="1" smtClean="0"/>
              <a:t>snarf</a:t>
            </a:r>
            <a:r>
              <a:rPr lang="en-US" dirty="0" smtClean="0"/>
              <a:t> the code for Recitation 4.</a:t>
            </a:r>
          </a:p>
          <a:p>
            <a:r>
              <a:rPr lang="en-US" dirty="0" smtClean="0"/>
              <a:t>Run the code for “fruit1.txt” and take note of the output and what the code is doing.</a:t>
            </a:r>
          </a:p>
          <a:p>
            <a:r>
              <a:rPr lang="en-US" dirty="0" smtClean="0"/>
              <a:t>Try running the code for “fruit2.txt”.</a:t>
            </a:r>
          </a:p>
          <a:p>
            <a:r>
              <a:rPr lang="en-US" dirty="0" smtClean="0"/>
              <a:t>Why doesn’t this code work? Consider:</a:t>
            </a:r>
          </a:p>
          <a:p>
            <a:pPr lvl="1"/>
            <a:r>
              <a:rPr lang="en-US" dirty="0" smtClean="0"/>
              <a:t>What do the words that fail to be removed have in common?</a:t>
            </a:r>
          </a:p>
          <a:p>
            <a:pPr lvl="1"/>
            <a:r>
              <a:rPr lang="en-US" dirty="0" smtClean="0"/>
              <a:t>How is the iteration index changing with each iteration?</a:t>
            </a:r>
          </a:p>
        </p:txBody>
      </p:sp>
    </p:spTree>
    <p:extLst>
      <p:ext uri="{BB962C8B-B14F-4D97-AF65-F5344CB8AC3E}">
        <p14:creationId xmlns:p14="http://schemas.microsoft.com/office/powerpoint/2010/main" val="181501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Manipulation</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fix the code. One way we can do that is by creating a new </a:t>
            </a:r>
            <a:r>
              <a:rPr lang="en-US" dirty="0" err="1" smtClean="0"/>
              <a:t>ArrayList</a:t>
            </a:r>
            <a:r>
              <a:rPr lang="en-US" dirty="0" smtClean="0"/>
              <a:t> and copying elements over into that new list.</a:t>
            </a:r>
          </a:p>
          <a:p>
            <a:r>
              <a:rPr lang="en-US" dirty="0" smtClean="0"/>
              <a:t>Take some time to fix the code in Eclipse by writing a new method called </a:t>
            </a:r>
            <a:r>
              <a:rPr lang="en-US" dirty="0" err="1" smtClean="0"/>
              <a:t>removeFromListGood</a:t>
            </a:r>
            <a:r>
              <a:rPr lang="en-US" dirty="0" smtClean="0"/>
              <a:t>().</a:t>
            </a:r>
          </a:p>
          <a:p>
            <a:r>
              <a:rPr lang="en-US" dirty="0" smtClean="0"/>
              <a:t>This method should create a new </a:t>
            </a:r>
            <a:r>
              <a:rPr lang="en-US" dirty="0" err="1" smtClean="0"/>
              <a:t>ArrayList</a:t>
            </a:r>
            <a:r>
              <a:rPr lang="en-US" dirty="0" smtClean="0"/>
              <a:t>, copy over the elements we want to keep from the old list to the new one, then update the old list to be equal to the new list.</a:t>
            </a:r>
          </a:p>
          <a:p>
            <a:r>
              <a:rPr lang="en-US" dirty="0" smtClean="0"/>
              <a:t>Consider:</a:t>
            </a:r>
          </a:p>
          <a:p>
            <a:pPr lvl="1"/>
            <a:r>
              <a:rPr lang="en-US" dirty="0" smtClean="0"/>
              <a:t>How do we make sure we are creating a new list instead of a reference to the existing one?</a:t>
            </a:r>
          </a:p>
          <a:p>
            <a:pPr lvl="1"/>
            <a:r>
              <a:rPr lang="en-US" dirty="0" smtClean="0"/>
              <a:t>How do we update the old list once we have finished making the new list?</a:t>
            </a:r>
            <a:endParaRPr lang="en-US" dirty="0"/>
          </a:p>
        </p:txBody>
      </p:sp>
    </p:spTree>
    <p:extLst>
      <p:ext uri="{BB962C8B-B14F-4D97-AF65-F5344CB8AC3E}">
        <p14:creationId xmlns:p14="http://schemas.microsoft.com/office/powerpoint/2010/main" val="314261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Manipulation</a:t>
            </a:r>
            <a:endParaRPr lang="en-US" dirty="0"/>
          </a:p>
        </p:txBody>
      </p:sp>
      <p:sp>
        <p:nvSpPr>
          <p:cNvPr id="3" name="Content Placeholder 2"/>
          <p:cNvSpPr>
            <a:spLocks noGrp="1"/>
          </p:cNvSpPr>
          <p:nvPr>
            <p:ph idx="1"/>
          </p:nvPr>
        </p:nvSpPr>
        <p:spPr/>
        <p:txBody>
          <a:bodyPr/>
          <a:lstStyle/>
          <a:p>
            <a:r>
              <a:rPr lang="en-US" dirty="0" smtClean="0"/>
              <a:t>How else can we fix the broken list remove code?</a:t>
            </a:r>
          </a:p>
          <a:p>
            <a:r>
              <a:rPr lang="en-US" dirty="0" smtClean="0"/>
              <a:t>We can try manipulating the index as we loop through the list.</a:t>
            </a:r>
          </a:p>
          <a:p>
            <a:r>
              <a:rPr lang="en-US" dirty="0" smtClean="0"/>
              <a:t>Create a new method called </a:t>
            </a:r>
            <a:r>
              <a:rPr lang="en-US" dirty="0" err="1" smtClean="0"/>
              <a:t>removeFromListIndex</a:t>
            </a:r>
            <a:r>
              <a:rPr lang="en-US" dirty="0" smtClean="0"/>
              <a:t>() that does this. As you code, consider:</a:t>
            </a:r>
          </a:p>
          <a:p>
            <a:pPr lvl="1"/>
            <a:r>
              <a:rPr lang="en-US" dirty="0" smtClean="0"/>
              <a:t>What is the index at the end of each iteration?</a:t>
            </a:r>
          </a:p>
          <a:p>
            <a:pPr lvl="1"/>
            <a:r>
              <a:rPr lang="en-US" dirty="0" smtClean="0"/>
              <a:t>What should the index be at the end of each iteration?</a:t>
            </a:r>
          </a:p>
          <a:p>
            <a:pPr lvl="1"/>
            <a:r>
              <a:rPr lang="en-US" dirty="0" smtClean="0"/>
              <a:t>When should the index be manipulated before the next iteration begins?</a:t>
            </a:r>
            <a:endParaRPr lang="en-US" dirty="0"/>
          </a:p>
        </p:txBody>
      </p:sp>
    </p:spTree>
    <p:extLst>
      <p:ext uri="{BB962C8B-B14F-4D97-AF65-F5344CB8AC3E}">
        <p14:creationId xmlns:p14="http://schemas.microsoft.com/office/powerpoint/2010/main" val="270963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Debugger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If you didn’t get to it last week, </a:t>
            </a:r>
            <a:r>
              <a:rPr lang="en-US" dirty="0" err="1" smtClean="0"/>
              <a:t>snarf</a:t>
            </a:r>
            <a:r>
              <a:rPr lang="en-US" dirty="0" smtClean="0"/>
              <a:t> the MysteryClass.java code from last week.</a:t>
            </a:r>
          </a:p>
          <a:p>
            <a:r>
              <a:rPr lang="en-US" dirty="0" smtClean="0"/>
              <a:t>Using the debugger, figure out what the code is doing.</a:t>
            </a:r>
          </a:p>
          <a:p>
            <a:r>
              <a:rPr lang="en-US" dirty="0" smtClean="0"/>
              <a:t>Remember:</a:t>
            </a:r>
          </a:p>
          <a:p>
            <a:pPr lvl="1"/>
            <a:r>
              <a:rPr lang="en-US" dirty="0" smtClean="0"/>
              <a:t>Set breakpoints by double clicking in the left sidebar (just left of the line numbers if you have those enabled)</a:t>
            </a:r>
          </a:p>
          <a:p>
            <a:pPr lvl="1"/>
            <a:r>
              <a:rPr lang="en-US" dirty="0" smtClean="0"/>
              <a:t>Step over lines of code to see them executed</a:t>
            </a:r>
          </a:p>
          <a:p>
            <a:pPr lvl="1"/>
            <a:r>
              <a:rPr lang="en-US" dirty="0" smtClean="0"/>
              <a:t>Step into lines of code containing methods to jump to the code for those methods</a:t>
            </a:r>
          </a:p>
          <a:p>
            <a:pPr lvl="1"/>
            <a:r>
              <a:rPr lang="en-US" dirty="0" smtClean="0"/>
              <a:t>If you find yourself breaking at weird places, you might be in Java source code—make sure you’re not breaking at exceptions and try using step return to get out of unfamiliar territory</a:t>
            </a:r>
            <a:endParaRPr lang="en-US" dirty="0"/>
          </a:p>
        </p:txBody>
      </p:sp>
    </p:spTree>
    <p:extLst>
      <p:ext uri="{BB962C8B-B14F-4D97-AF65-F5344CB8AC3E}">
        <p14:creationId xmlns:p14="http://schemas.microsoft.com/office/powerpoint/2010/main" val="99265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Have a good weekend!</a:t>
            </a:r>
            <a:endParaRPr lang="en-US" dirty="0"/>
          </a:p>
        </p:txBody>
      </p:sp>
      <p:sp>
        <p:nvSpPr>
          <p:cNvPr id="5" name="Subtitle 4"/>
          <p:cNvSpPr>
            <a:spLocks noGrp="1"/>
          </p:cNvSpPr>
          <p:nvPr>
            <p:ph type="subTitle" idx="1"/>
          </p:nvPr>
        </p:nvSpPr>
        <p:spPr/>
        <p:txBody>
          <a:bodyPr/>
          <a:lstStyle/>
          <a:p>
            <a:r>
              <a:rPr lang="en-US" dirty="0" smtClean="0"/>
              <a:t>Don’t forget to submit your answers!</a:t>
            </a:r>
            <a:endParaRPr lang="en-US" dirty="0"/>
          </a:p>
        </p:txBody>
      </p:sp>
    </p:spTree>
    <p:extLst>
      <p:ext uri="{BB962C8B-B14F-4D97-AF65-F5344CB8AC3E}">
        <p14:creationId xmlns:p14="http://schemas.microsoft.com/office/powerpoint/2010/main" val="3378763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753</TotalTime>
  <Words>650</Words>
  <Application>Microsoft Office PowerPoint</Application>
  <PresentationFormat>Widescreen</PresentationFormat>
  <Paragraphs>59</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Recitation 4</vt:lpstr>
      <vt:lpstr>Covered in this Recitation</vt:lpstr>
      <vt:lpstr>Common APT</vt:lpstr>
      <vt:lpstr>Common APT</vt:lpstr>
      <vt:lpstr>List Manipulation</vt:lpstr>
      <vt:lpstr>List Manipulation</vt:lpstr>
      <vt:lpstr>List Manipulation</vt:lpstr>
      <vt:lpstr>Debugger Example</vt:lpstr>
      <vt:lpstr>Have a good weekend!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Wei</dc:creator>
  <cp:lastModifiedBy>James Wei</cp:lastModifiedBy>
  <cp:revision>56</cp:revision>
  <dcterms:created xsi:type="dcterms:W3CDTF">2013-09-04T01:42:10Z</dcterms:created>
  <dcterms:modified xsi:type="dcterms:W3CDTF">2013-09-19T00:34:26Z</dcterms:modified>
</cp:coreProperties>
</file>