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6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97" autoAdjust="0"/>
  </p:normalViewPr>
  <p:slideViewPr>
    <p:cSldViewPr>
      <p:cViewPr varScale="1">
        <p:scale>
          <a:sx n="91" d="100"/>
          <a:sy n="91" d="100"/>
        </p:scale>
        <p:origin x="21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C9141-8E4F-4250-A796-63A50EABB172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77731-BE32-4C86-AB6B-B991B76F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13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77731-BE32-4C86-AB6B-B991B76F6D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4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552-496A-43B2-B46E-8CA2EDA594ED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5C3B-F162-4741-971C-23180F53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99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552-496A-43B2-B46E-8CA2EDA594ED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5C3B-F162-4741-971C-23180F53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2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552-496A-43B2-B46E-8CA2EDA594ED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5C3B-F162-4741-971C-23180F53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defTabSz="457200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552-496A-43B2-B46E-8CA2EDA594ED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5C3B-F162-4741-971C-23180F53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53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552-496A-43B2-B46E-8CA2EDA594ED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5C3B-F162-4741-971C-23180F53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5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552-496A-43B2-B46E-8CA2EDA594ED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5C3B-F162-4741-971C-23180F53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552-496A-43B2-B46E-8CA2EDA594ED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5C3B-F162-4741-971C-23180F53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44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552-496A-43B2-B46E-8CA2EDA594ED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5C3B-F162-4741-971C-23180F53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5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552-496A-43B2-B46E-8CA2EDA594ED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5C3B-F162-4741-971C-23180F53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6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552-496A-43B2-B46E-8CA2EDA594ED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5C3B-F162-4741-971C-23180F53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552-496A-43B2-B46E-8CA2EDA594ED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5C3B-F162-4741-971C-23180F53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5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tx2">
                <a:lumMod val="60000"/>
                <a:lumOff val="40000"/>
              </a:schemeClr>
            </a:gs>
            <a:gs pos="96000">
              <a:schemeClr val="tx2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7571"/>
            <a:ext cx="8229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5447"/>
            <a:ext cx="8229600" cy="554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D7552-496A-43B2-B46E-8CA2EDA594ED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B5C3B-F162-4741-971C-23180F53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0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Compsci</a:t>
            </a:r>
            <a:r>
              <a:rPr lang="en-US" dirty="0" smtClean="0">
                <a:solidFill>
                  <a:schemeClr val="bg1"/>
                </a:solidFill>
              </a:rPr>
              <a:t> 201 Recitation 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Professor Peck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Jimmy Wei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10/11/2013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54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 this Recitation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Recursion practice</a:t>
            </a:r>
          </a:p>
          <a:p>
            <a:r>
              <a:rPr lang="en-US" sz="3600" dirty="0" smtClean="0"/>
              <a:t>Submit via Ambient this week!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Coding Bat Recursion Practice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http</a:t>
            </a:r>
            <a:r>
              <a:rPr lang="en-US" sz="3600" dirty="0"/>
              <a:t>://codingbat.com/java/Recursion-1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/>
              <a:t>Work on whichever problems you want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Complete at least four</a:t>
            </a:r>
          </a:p>
          <a:p>
            <a:r>
              <a:rPr lang="en-US" sz="3600" dirty="0" smtClean="0"/>
              <a:t>Ask TAs if you have any questions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Have a good weekend!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Don’t forget to submit!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55</Words>
  <Application>Microsoft Office PowerPoint</Application>
  <PresentationFormat>On-screen Show (4:3)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Compsci 201 Recitation 7</vt:lpstr>
      <vt:lpstr>In this Recitation</vt:lpstr>
      <vt:lpstr>Coding Bat Recursion Practice</vt:lpstr>
      <vt:lpstr>Have a good weekend!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Compsci 201 Midterm 2 Review</dc:title>
  <dc:creator>James Wei (jamwei)</dc:creator>
  <cp:lastModifiedBy>James Wei</cp:lastModifiedBy>
  <cp:revision>97</cp:revision>
  <dcterms:created xsi:type="dcterms:W3CDTF">2013-03-26T16:02:40Z</dcterms:created>
  <dcterms:modified xsi:type="dcterms:W3CDTF">2013-10-10T18:48:35Z</dcterms:modified>
</cp:coreProperties>
</file>