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97" autoAdjust="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9141-8E4F-4250-A796-63A50EABB172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7731-BE32-4C86-AB6B-B991B76F6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77731-BE32-4C86-AB6B-B991B76F6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9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defTabSz="4572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2">
                <a:lumMod val="60000"/>
                <a:lumOff val="40000"/>
              </a:schemeClr>
            </a:gs>
            <a:gs pos="96000">
              <a:schemeClr val="tx2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5447"/>
            <a:ext cx="8229600" cy="55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7552-496A-43B2-B46E-8CA2EDA594ED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5C3B-F162-4741-971C-23180F537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Compsci</a:t>
            </a:r>
            <a:r>
              <a:rPr lang="en-US" dirty="0" smtClean="0">
                <a:solidFill>
                  <a:schemeClr val="bg1"/>
                </a:solidFill>
              </a:rPr>
              <a:t> 201 Recitation 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Professor Peck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Jimmy Wei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10/25/2013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this Recitation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Trees practice</a:t>
            </a:r>
          </a:p>
          <a:p>
            <a:r>
              <a:rPr lang="en-US" sz="3600" dirty="0" smtClean="0"/>
              <a:t>Submit via Ambient this week!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Snarf</a:t>
            </a:r>
            <a:r>
              <a:rPr lang="en-US" sz="3600" dirty="0" smtClean="0"/>
              <a:t> the code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Complete the four methods in BST.java</a:t>
            </a:r>
          </a:p>
          <a:p>
            <a:pPr lvl="1"/>
            <a:r>
              <a:rPr lang="en-US" dirty="0" err="1" smtClean="0"/>
              <a:t>numLeaves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levelCount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/>
              <a:t>hasPathSum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Each method makes use of a recursive helper function—you only need to write the helper, and can leave the public method as is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Submit via Ambient when complete!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a good weekend!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Don’t forget to submit!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75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Compsci 201 Recitation 9</vt:lpstr>
      <vt:lpstr>In this Recitation</vt:lpstr>
      <vt:lpstr>Trees</vt:lpstr>
      <vt:lpstr>Have a good weekend!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201 Midterm 2 Review</dc:title>
  <dc:creator>James Wei (jamwei)</dc:creator>
  <cp:lastModifiedBy>James Wei</cp:lastModifiedBy>
  <cp:revision>99</cp:revision>
  <dcterms:created xsi:type="dcterms:W3CDTF">2013-03-26T16:02:40Z</dcterms:created>
  <dcterms:modified xsi:type="dcterms:W3CDTF">2013-10-23T07:31:38Z</dcterms:modified>
</cp:coreProperties>
</file>