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Angsana New" pitchFamily="18" charset="-34"/>
      <p:regular r:id="rId21"/>
      <p:bold r:id="rId22"/>
      <p:italic r:id="rId23"/>
      <p:boldItalic r:id="rId24"/>
    </p:embeddedFont>
    <p:embeddedFont>
      <p:font typeface="Cordia New" pitchFamily="34" charset="-34"/>
      <p:regular r:id="rId25"/>
      <p:bold r:id="rId26"/>
      <p:italic r:id="rId27"/>
      <p:boldItalic r:id="rId28"/>
    </p:embeddedFont>
    <p:embeddedFont>
      <p:font typeface="TH SarabunPSK" pitchFamily="34" charset="-34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>
        <p:scale>
          <a:sx n="50" d="100"/>
          <a:sy n="50" d="100"/>
        </p:scale>
        <p:origin x="-1080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08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7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18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80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5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00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02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77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56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48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0341-9622-4C9D-867E-C227375BE3FD}" type="datetimeFigureOut">
              <a:rPr lang="th-TH" smtClean="0"/>
              <a:t>01/05/62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91C2-7FAB-418E-94C3-DEC8907BB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818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976" y="614095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 err="1" smtClean="0">
                <a:latin typeface="TH SarabunPSK" pitchFamily="34" charset="-34"/>
                <a:cs typeface="TH SarabunPSK" pitchFamily="34" charset="-34"/>
              </a:rPr>
              <a:t>ระบบสห</a:t>
            </a:r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กิจ</a:t>
            </a:r>
          </a:p>
          <a:p>
            <a:pPr algn="ctr"/>
            <a:r>
              <a:rPr lang="th-TH" sz="4800" b="1" dirty="0" smtClean="0">
                <a:latin typeface="TH SarabunPSK" pitchFamily="34" charset="-34"/>
                <a:cs typeface="TH SarabunPSK" pitchFamily="34" charset="-34"/>
              </a:rPr>
              <a:t>กรณีศึกษาหลักสูตรคอมพิวเตอร์ธุรกิจ </a:t>
            </a:r>
            <a:r>
              <a:rPr lang="th-TH" sz="4800" b="1" dirty="0" err="1" smtClean="0">
                <a:latin typeface="TH SarabunPSK" pitchFamily="34" charset="-34"/>
                <a:cs typeface="TH SarabunPSK" pitchFamily="34" charset="-34"/>
              </a:rPr>
              <a:t>มรย</a:t>
            </a:r>
            <a:r>
              <a:rPr lang="th-TH" sz="4800" b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48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38" y="3199418"/>
            <a:ext cx="3114884" cy="31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00075"/>
            <a:ext cx="700087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>
            <a:off x="1763688" y="5877272"/>
            <a:ext cx="53200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23628" y="561159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1187624" y="5611594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25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มุมมน 7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รายชื่อสถานประกอบการ 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43632"/>
            <a:ext cx="8667750" cy="436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ลูกศรเชื่อมต่อแบบตรง 9"/>
          <p:cNvCxnSpPr/>
          <p:nvPr/>
        </p:nvCxnSpPr>
        <p:spPr>
          <a:xfrm flipH="1">
            <a:off x="6876256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 flipH="1">
            <a:off x="6746692" y="1539604"/>
            <a:ext cx="70562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4228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วงรี 12"/>
          <p:cNvSpPr/>
          <p:nvPr/>
        </p:nvSpPr>
        <p:spPr>
          <a:xfrm>
            <a:off x="6588224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7488324" y="127050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วงรี 14"/>
          <p:cNvSpPr/>
          <p:nvPr/>
        </p:nvSpPr>
        <p:spPr>
          <a:xfrm>
            <a:off x="7452320" y="1270501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4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แก้ไขข้อมูลสถานประกอบการ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0" y="943631"/>
            <a:ext cx="8396687" cy="45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72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43632"/>
            <a:ext cx="8667750" cy="421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สี่เหลี่ยมผืนผ้ามุมมน 4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อัพเดทข้อมูลสถานประกอบการ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077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908720"/>
            <a:ext cx="8655050" cy="439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สี่เหลี่ยมผืนผ้ามุมมน 4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ลบข้อมูลสถานประกอบการ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54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43631"/>
            <a:ext cx="8667750" cy="434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6876256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ลูกศรเชื่อมต่อแบบตรง 5"/>
          <p:cNvCxnSpPr/>
          <p:nvPr/>
        </p:nvCxnSpPr>
        <p:spPr>
          <a:xfrm flipH="1">
            <a:off x="6746692" y="1753887"/>
            <a:ext cx="70562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4228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6588224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วงรี 8"/>
          <p:cNvSpPr/>
          <p:nvPr/>
        </p:nvSpPr>
        <p:spPr>
          <a:xfrm>
            <a:off x="7452320" y="1484784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7488324" y="148478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รายชื่อนักศึกษาออกฝึกงาน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2" name="ลูกศรเชื่อมต่อแบบตรง 11"/>
          <p:cNvCxnSpPr/>
          <p:nvPr/>
        </p:nvCxnSpPr>
        <p:spPr>
          <a:xfrm flipV="1">
            <a:off x="7677352" y="2943873"/>
            <a:ext cx="0" cy="629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วงรี 12"/>
          <p:cNvSpPr/>
          <p:nvPr/>
        </p:nvSpPr>
        <p:spPr>
          <a:xfrm>
            <a:off x="7397980" y="3573016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7433984" y="357301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456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43631"/>
            <a:ext cx="8661400" cy="43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สี่เหลี่ยมผืนผ้ามุมมน 7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รายชื่อนักศึกษาออกฝึกงาน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256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43631"/>
            <a:ext cx="8661400" cy="43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6876256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ลูกศรเชื่อมต่อแบบตรง 5"/>
          <p:cNvCxnSpPr/>
          <p:nvPr/>
        </p:nvCxnSpPr>
        <p:spPr>
          <a:xfrm flipH="1">
            <a:off x="6818700" y="2043660"/>
            <a:ext cx="118449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4228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6588224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วงรี 8"/>
          <p:cNvSpPr/>
          <p:nvPr/>
        </p:nvSpPr>
        <p:spPr>
          <a:xfrm>
            <a:off x="8003192" y="177455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8039196" y="177455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รายชื่อนักศึกษาที่ยื่นเรื่องฝึกงาน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908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43631"/>
            <a:ext cx="8661400" cy="43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8388424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36396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8100392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เข้าสู่ระบบ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660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943631"/>
            <a:ext cx="8521700" cy="448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8388424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36396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8100392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บันทึกการฝึกงาน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79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4"/>
          <p:cNvSpPr/>
          <p:nvPr/>
        </p:nvSpPr>
        <p:spPr>
          <a:xfrm>
            <a:off x="3203848" y="404664"/>
            <a:ext cx="273630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ข่าวประชาสัมพันธ์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(Index)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3203848" y="1988840"/>
            <a:ext cx="273630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ลงทะเบียน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323528" y="5013176"/>
            <a:ext cx="273630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นักศึกษา</a:t>
            </a: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3203848" y="5013176"/>
            <a:ext cx="273630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อาจารย์ / เจ้าหน้าที่</a:t>
            </a:r>
            <a:endParaRPr lang="en-US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6084168" y="5013176"/>
            <a:ext cx="273630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สถานประกอบการ</a:t>
            </a:r>
            <a:endParaRPr lang="en-US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3203848" y="3068960"/>
            <a:ext cx="273630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เข้าสู่ระบบ</a:t>
            </a:r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>
            <a:off x="4572000" y="155679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>
            <a:off x="4572000" y="263691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9" idx="0"/>
          </p:cNvCxnSpPr>
          <p:nvPr/>
        </p:nvCxnSpPr>
        <p:spPr>
          <a:xfrm>
            <a:off x="4572000" y="3717032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8" idx="0"/>
          </p:cNvCxnSpPr>
          <p:nvPr/>
        </p:nvCxnSpPr>
        <p:spPr>
          <a:xfrm flipH="1">
            <a:off x="1691680" y="3717032"/>
            <a:ext cx="2880320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endCxn id="10" idx="0"/>
          </p:cNvCxnSpPr>
          <p:nvPr/>
        </p:nvCxnSpPr>
        <p:spPr>
          <a:xfrm>
            <a:off x="4572000" y="3717032"/>
            <a:ext cx="2880320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3059832" y="116632"/>
            <a:ext cx="273630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นักศึกษา</a:t>
            </a: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251520" y="1772816"/>
            <a:ext cx="324662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เลือกสถานประกอบการ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(company-list)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24" y="836712"/>
            <a:ext cx="287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ยังไม่ได้ยืนเรื่องฝึกงาน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9" name="ลูกศรเชื่อมต่อแบบตรง 8"/>
          <p:cNvCxnSpPr>
            <a:endCxn id="7" idx="0"/>
          </p:cNvCxnSpPr>
          <p:nvPr/>
        </p:nvCxnSpPr>
        <p:spPr>
          <a:xfrm flipH="1">
            <a:off x="1874834" y="908720"/>
            <a:ext cx="2487410" cy="8640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มุมมน 10"/>
          <p:cNvSpPr/>
          <p:nvPr/>
        </p:nvSpPr>
        <p:spPr>
          <a:xfrm>
            <a:off x="255282" y="3284984"/>
            <a:ext cx="3236598" cy="1224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ได้ฟอร์มที่สามารถยื่นอาจารย์/สถานประกอบการได้</a:t>
            </a: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310992" y="5085184"/>
            <a:ext cx="3236598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ข้อมูลส่งไปที่ 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‘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รายชื่อนักศึกษาที่ยื่นเรื่องฝึกงาน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stulist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" name="ลูกศรเชื่อมต่อแบบตรง 19"/>
          <p:cNvCxnSpPr>
            <a:stCxn id="7" idx="2"/>
            <a:endCxn id="11" idx="0"/>
          </p:cNvCxnSpPr>
          <p:nvPr/>
        </p:nvCxnSpPr>
        <p:spPr>
          <a:xfrm flipH="1">
            <a:off x="1873581" y="2708920"/>
            <a:ext cx="1253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 flipH="1">
            <a:off x="1907704" y="4509120"/>
            <a:ext cx="1253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มุมมน 23"/>
          <p:cNvSpPr/>
          <p:nvPr/>
        </p:nvSpPr>
        <p:spPr>
          <a:xfrm>
            <a:off x="5580112" y="1772816"/>
            <a:ext cx="324662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บันทึกการฝึกงาน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savenote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1014" y="871334"/>
            <a:ext cx="277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ได้รับยืนยันออกฝึกงาน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6" name="ลูกศรเชื่อมต่อแบบตรง 25"/>
          <p:cNvCxnSpPr>
            <a:stCxn id="4" idx="2"/>
            <a:endCxn id="24" idx="0"/>
          </p:cNvCxnSpPr>
          <p:nvPr/>
        </p:nvCxnSpPr>
        <p:spPr>
          <a:xfrm>
            <a:off x="4427984" y="908720"/>
            <a:ext cx="2775442" cy="8640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มุมมน 28"/>
          <p:cNvSpPr/>
          <p:nvPr/>
        </p:nvSpPr>
        <p:spPr>
          <a:xfrm>
            <a:off x="5580112" y="3429000"/>
            <a:ext cx="324662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รายงานผลการฝึกงาน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reportcoop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30" name="ลูกศรเชื่อมต่อแบบตรง 29"/>
          <p:cNvCxnSpPr>
            <a:endCxn id="29" idx="0"/>
          </p:cNvCxnSpPr>
          <p:nvPr/>
        </p:nvCxnSpPr>
        <p:spPr>
          <a:xfrm flipH="1">
            <a:off x="7203426" y="2708920"/>
            <a:ext cx="1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2195736" y="476672"/>
            <a:ext cx="4248472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อาจารย์ / เจ้าหน้าที่</a:t>
            </a:r>
            <a:endParaRPr lang="en-US" sz="48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195736" y="5085674"/>
            <a:ext cx="4248472" cy="1151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รายงานผลการฝึกงาน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reportcoop</a:t>
            </a:r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2195736" y="3501498"/>
            <a:ext cx="4248472" cy="1151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รายชื่อนักศึกษาที่ออกฝึกงาน</a:t>
            </a:r>
          </a:p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stu_company</a:t>
            </a:r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 flipH="1">
            <a:off x="4320167" y="1413756"/>
            <a:ext cx="2" cy="5030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 flipH="1">
            <a:off x="4284592" y="4652646"/>
            <a:ext cx="2" cy="4330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มุมมน 10"/>
          <p:cNvSpPr/>
          <p:nvPr/>
        </p:nvSpPr>
        <p:spPr>
          <a:xfrm>
            <a:off x="2195736" y="1932308"/>
            <a:ext cx="4248472" cy="1151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รายชื่อนักศึกษาที่ยื่นเรื่องฝึกงาน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stulist</a:t>
            </a:r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>
            <a:off x="4276599" y="3083456"/>
            <a:ext cx="0" cy="422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4"/>
          <p:cNvSpPr/>
          <p:nvPr/>
        </p:nvSpPr>
        <p:spPr>
          <a:xfrm>
            <a:off x="2195736" y="476672"/>
            <a:ext cx="4248472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สถานประกอบการ</a:t>
            </a:r>
            <a:endParaRPr lang="en-US" sz="48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2195736" y="1932308"/>
            <a:ext cx="4248472" cy="1151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รายชื่อนักศึกษาที่ยื่นเรื่องฝึกงาน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stulist</a:t>
            </a:r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H="1">
            <a:off x="4320167" y="1413756"/>
            <a:ext cx="2" cy="5030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2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35100"/>
            <a:ext cx="866775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ลูกศรเชื่อมต่อแบบตรง 7"/>
          <p:cNvCxnSpPr/>
          <p:nvPr/>
        </p:nvCxnSpPr>
        <p:spPr>
          <a:xfrm flipH="1">
            <a:off x="1259632" y="932024"/>
            <a:ext cx="2" cy="50307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มุมมน 9"/>
          <p:cNvSpPr/>
          <p:nvPr/>
        </p:nvSpPr>
        <p:spPr>
          <a:xfrm>
            <a:off x="146685" y="189496"/>
            <a:ext cx="3561219" cy="706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กดเพื่อกลับหน้าแรก </a:t>
            </a:r>
            <a:r>
              <a:rPr lang="en-US" sz="32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(Index)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2752725" y="5736856"/>
            <a:ext cx="320117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หน้าแรก </a:t>
            </a:r>
            <a:r>
              <a:rPr lang="en-US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(Index)</a:t>
            </a:r>
          </a:p>
        </p:txBody>
      </p:sp>
    </p:spTree>
    <p:extLst>
      <p:ext uri="{BB962C8B-B14F-4D97-AF65-F5344CB8AC3E}">
        <p14:creationId xmlns:p14="http://schemas.microsoft.com/office/powerpoint/2010/main" val="24540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871845"/>
            <a:ext cx="8553450" cy="44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ลูกศรเชื่อมต่อแบบตรง 5"/>
          <p:cNvCxnSpPr/>
          <p:nvPr/>
        </p:nvCxnSpPr>
        <p:spPr>
          <a:xfrm flipH="1">
            <a:off x="7452320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 flipH="1">
            <a:off x="7200292" y="1458876"/>
            <a:ext cx="99365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292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7164288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8244408" y="119849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วงรี 13"/>
          <p:cNvSpPr/>
          <p:nvPr/>
        </p:nvSpPr>
        <p:spPr>
          <a:xfrm>
            <a:off x="8203078" y="1196026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มุมมน 15"/>
          <p:cNvSpPr/>
          <p:nvPr/>
        </p:nvSpPr>
        <p:spPr>
          <a:xfrm>
            <a:off x="1187624" y="5736856"/>
            <a:ext cx="684075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ลงทะเบียนนักศึกษา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48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943631"/>
            <a:ext cx="8591550" cy="437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7452320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ลูกศรเชื่อมต่อแบบตรง 5"/>
          <p:cNvCxnSpPr/>
          <p:nvPr/>
        </p:nvCxnSpPr>
        <p:spPr>
          <a:xfrm flipH="1">
            <a:off x="7579336" y="1673917"/>
            <a:ext cx="70562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00292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7164288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8320968" y="140481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8284964" y="1404814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ลงทะเบียนอาจารย์/เจ้าหน้าที่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8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943631"/>
            <a:ext cx="8553450" cy="43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7452320" y="692093"/>
            <a:ext cx="2" cy="251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ลูกศรเชื่อมต่อแบบตรง 5"/>
          <p:cNvCxnSpPr/>
          <p:nvPr/>
        </p:nvCxnSpPr>
        <p:spPr>
          <a:xfrm flipH="1">
            <a:off x="7579336" y="1971652"/>
            <a:ext cx="70562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00292" y="15388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7164288" y="153887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8320968" y="170254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8284964" y="1702549"/>
            <a:ext cx="576064" cy="538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276225" y="5736856"/>
            <a:ext cx="8548799" cy="70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ลงทะเบียนสถานประกอบการ </a:t>
            </a:r>
            <a:endParaRPr lang="en-US" sz="4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15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186</Words>
  <Application>Microsoft Office PowerPoint</Application>
  <PresentationFormat>นำเสนอทางหน้าจอ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5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19</vt:i4>
      </vt:variant>
    </vt:vector>
  </HeadingPairs>
  <TitlesOfParts>
    <vt:vector size="25" baseType="lpstr">
      <vt:lpstr>Arial</vt:lpstr>
      <vt:lpstr>Angsana New</vt:lpstr>
      <vt:lpstr>Cordia New</vt:lpstr>
      <vt:lpstr>TH SarabunPSK</vt:lpstr>
      <vt:lpstr>Calibri</vt:lpstr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August</dc:creator>
  <cp:lastModifiedBy>August</cp:lastModifiedBy>
  <cp:revision>30</cp:revision>
  <dcterms:created xsi:type="dcterms:W3CDTF">2019-04-30T15:19:51Z</dcterms:created>
  <dcterms:modified xsi:type="dcterms:W3CDTF">2019-05-01T04:06:10Z</dcterms:modified>
</cp:coreProperties>
</file>