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4E45454-0EAD-486F-9AE0-58DD45FFE6E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Drill 2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2989080" y="2016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4400">
                <a:latin typeface="Arial"/>
              </a:rPr>
              <a:t>Team 5 Members</a:t>
            </a:r>
            <a:r>
              <a:rPr lang="en-IN" sz="3200">
                <a:latin typeface="Arial"/>
              </a:rPr>
              <a:t>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Saurabh Chauhan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Kshitij Mehta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Raveesh Ahuja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Umesh Aggarwal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Sanchit Madaan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Object oriented approach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class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Int main()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Name name();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Rollnumber rollnumber();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Class class();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Subject subject();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Marks marks();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Printreportcard();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}</a:t>
            </a:r>
            <a:endParaRPr/>
          </a:p>
          <a:p>
            <a:r>
              <a:rPr lang="en-IN" sz="3200">
                <a:latin typeface="Arial"/>
              </a:rPr>
              <a:t>   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Procedural Approach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Int main()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Enter name();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Enter rollnumber();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Enter class();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Enter subject();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Enter marks();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Std::cout&lt;&lt;”Result”;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}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