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62" r:id="rId4"/>
    <p:sldId id="258" r:id="rId5"/>
    <p:sldId id="265" r:id="rId6"/>
    <p:sldId id="257" r:id="rId7"/>
    <p:sldId id="267" r:id="rId8"/>
    <p:sldId id="264" r:id="rId9"/>
    <p:sldId id="268" r:id="rId10"/>
    <p:sldId id="263" r:id="rId11"/>
    <p:sldId id="269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2" clrIdx="0">
    <p:extLst>
      <p:ext uri="{19B8F6BF-5375-455C-9EA6-DF929625EA0E}">
        <p15:presenceInfo xmlns:p15="http://schemas.microsoft.com/office/powerpoint/2012/main" userId="362ab40da0fd6c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4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7059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95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5899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25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07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4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2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4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0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6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2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7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A6385-1DF6-4E08-A426-4BA0A4228F55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0C487E9-D049-4034-A562-95A07CF3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7674" y="4140639"/>
            <a:ext cx="4222376" cy="1513262"/>
          </a:xfrm>
        </p:spPr>
        <p:txBody>
          <a:bodyPr>
            <a:noAutofit/>
          </a:bodyPr>
          <a:lstStyle/>
          <a:p>
            <a:r>
              <a:rPr lang="en-US" sz="11500" dirty="0" smtClean="0">
                <a:latin typeface="Arial Black" panose="020B0A04020102020204" pitchFamily="34" charset="0"/>
              </a:rPr>
              <a:t>RON</a:t>
            </a:r>
            <a:endParaRPr lang="en-US" sz="11500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775014" y="5230784"/>
            <a:ext cx="9144000" cy="41415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Reach Out Now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00" y="368836"/>
            <a:ext cx="3492722" cy="36194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345272" y="6087036"/>
            <a:ext cx="1846728" cy="524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Group 09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9046" y="6087036"/>
            <a:ext cx="6418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Volunteer and Event Management 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84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6139" y="-54876"/>
            <a:ext cx="6118821" cy="2571660"/>
          </a:xfrm>
        </p:spPr>
        <p:txBody>
          <a:bodyPr/>
          <a:lstStyle/>
          <a:p>
            <a:r>
              <a:rPr lang="en-US" b="1" dirty="0" smtClean="0"/>
              <a:t>Organization Code</a:t>
            </a:r>
            <a:br>
              <a:rPr lang="en-US" b="1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176557" y="2005280"/>
            <a:ext cx="7766936" cy="1096899"/>
          </a:xfrm>
        </p:spPr>
        <p:txBody>
          <a:bodyPr>
            <a:normAutofit/>
          </a:bodyPr>
          <a:lstStyle/>
          <a:p>
            <a:r>
              <a:rPr lang="en-US" sz="3600" dirty="0"/>
              <a:t>-Admin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27" y="3011055"/>
            <a:ext cx="10673963" cy="14982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92510" y="93324"/>
            <a:ext cx="317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Table Name –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Organization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97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1" y="2395857"/>
            <a:ext cx="10058400" cy="366092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9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46847"/>
            <a:ext cx="7766936" cy="1646302"/>
          </a:xfrm>
        </p:spPr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4023" y="2868705"/>
            <a:ext cx="8068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2020/CSC/045</a:t>
            </a:r>
            <a:r>
              <a:rPr lang="en-US" sz="2400" dirty="0"/>
              <a:t> </a:t>
            </a:r>
            <a:r>
              <a:rPr lang="en-US" sz="2400" dirty="0" smtClean="0"/>
              <a:t>- Mr. R. P. </a:t>
            </a:r>
            <a:r>
              <a:rPr lang="en-US" sz="2400" dirty="0" err="1" smtClean="0"/>
              <a:t>Raveesha</a:t>
            </a:r>
            <a:r>
              <a:rPr lang="en-US" sz="2400" dirty="0" smtClean="0"/>
              <a:t> </a:t>
            </a:r>
            <a:r>
              <a:rPr lang="en-US" sz="2400" dirty="0" err="1" smtClean="0"/>
              <a:t>Vishwajith</a:t>
            </a:r>
            <a:r>
              <a:rPr lang="en-US" sz="2400" dirty="0" smtClean="0"/>
              <a:t> </a:t>
            </a:r>
            <a:r>
              <a:rPr lang="en-US" sz="2400" dirty="0" err="1" smtClean="0"/>
              <a:t>Pathirana</a:t>
            </a:r>
            <a:endParaRPr lang="en-US" sz="2400" dirty="0" smtClean="0"/>
          </a:p>
          <a:p>
            <a:r>
              <a:rPr lang="en-US" sz="2400" dirty="0" smtClean="0"/>
              <a:t>2020/CSC/063</a:t>
            </a:r>
            <a:r>
              <a:rPr lang="en-US" sz="2400" dirty="0"/>
              <a:t> </a:t>
            </a:r>
            <a:r>
              <a:rPr lang="en-US" sz="2400" dirty="0" smtClean="0"/>
              <a:t>- Miss. U. D. H. </a:t>
            </a:r>
            <a:r>
              <a:rPr lang="en-US" sz="2400" dirty="0" err="1" smtClean="0"/>
              <a:t>Hashini</a:t>
            </a:r>
            <a:r>
              <a:rPr lang="en-US" sz="2400" dirty="0" smtClean="0"/>
              <a:t> </a:t>
            </a:r>
            <a:r>
              <a:rPr lang="en-US" sz="2400" dirty="0" err="1" smtClean="0"/>
              <a:t>Unanthenna</a:t>
            </a:r>
            <a:endParaRPr lang="en-US" sz="2400" dirty="0" smtClean="0"/>
          </a:p>
          <a:p>
            <a:r>
              <a:rPr lang="en-US" sz="2400" dirty="0" smtClean="0"/>
              <a:t>2020/CSC/065</a:t>
            </a:r>
            <a:r>
              <a:rPr lang="en-US" sz="2400" dirty="0"/>
              <a:t> </a:t>
            </a:r>
            <a:r>
              <a:rPr lang="en-US" sz="2400" dirty="0" smtClean="0"/>
              <a:t>- Miss. K. </a:t>
            </a:r>
            <a:r>
              <a:rPr lang="en-US" sz="2400" dirty="0" err="1" smtClean="0"/>
              <a:t>Vieronicka</a:t>
            </a:r>
            <a:endParaRPr lang="en-US" sz="2400" dirty="0" smtClean="0"/>
          </a:p>
          <a:p>
            <a:r>
              <a:rPr lang="en-US" sz="2400" dirty="0" smtClean="0"/>
              <a:t>2020/CSC/070</a:t>
            </a:r>
            <a:r>
              <a:rPr lang="en-US" sz="2400" dirty="0"/>
              <a:t> </a:t>
            </a:r>
            <a:r>
              <a:rPr lang="en-US" sz="2400" dirty="0" smtClean="0"/>
              <a:t>- Miss. W. Janani </a:t>
            </a:r>
            <a:r>
              <a:rPr lang="en-US" sz="2400" dirty="0" err="1" smtClean="0"/>
              <a:t>Welipitiya</a:t>
            </a:r>
            <a:endParaRPr lang="en-US" sz="2400" dirty="0" smtClean="0"/>
          </a:p>
          <a:p>
            <a:r>
              <a:rPr lang="en-US" sz="2400" dirty="0" smtClean="0"/>
              <a:t>2020/CSC/076 - Miss. W. S. </a:t>
            </a:r>
            <a:r>
              <a:rPr lang="en-US" sz="2400" dirty="0" err="1" smtClean="0"/>
              <a:t>Nipuni</a:t>
            </a:r>
            <a:r>
              <a:rPr lang="en-US" sz="2400" dirty="0" smtClean="0"/>
              <a:t> Fernando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48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597" y="2458322"/>
            <a:ext cx="7766936" cy="1646302"/>
          </a:xfrm>
        </p:spPr>
        <p:txBody>
          <a:bodyPr/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17653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432922" y="199160"/>
            <a:ext cx="7180729" cy="1646302"/>
          </a:xfrm>
        </p:spPr>
        <p:txBody>
          <a:bodyPr/>
          <a:lstStyle/>
          <a:p>
            <a:r>
              <a:rPr lang="en-US" b="1" dirty="0" smtClean="0"/>
              <a:t>Register As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  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661521" y="1022311"/>
            <a:ext cx="7766936" cy="1096899"/>
          </a:xfrm>
        </p:spPr>
        <p:txBody>
          <a:bodyPr>
            <a:normAutofit/>
          </a:bodyPr>
          <a:lstStyle/>
          <a:p>
            <a:r>
              <a:rPr lang="en-US" sz="3600" dirty="0"/>
              <a:t>-Event Manager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07" y="1693822"/>
            <a:ext cx="10057405" cy="49107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30691" y="93324"/>
            <a:ext cx="405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Table Name –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Manager   details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5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658" y="0"/>
            <a:ext cx="3765176" cy="1646302"/>
          </a:xfrm>
        </p:spPr>
        <p:txBody>
          <a:bodyPr/>
          <a:lstStyle/>
          <a:p>
            <a:r>
              <a:rPr lang="en-US" b="1" dirty="0" smtClean="0"/>
              <a:t>Register As</a:t>
            </a:r>
            <a:br>
              <a:rPr lang="en-US" b="1" dirty="0" smtClean="0"/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Volunteer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58" y="1534694"/>
            <a:ext cx="8430820" cy="53233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67005" y="110439"/>
            <a:ext cx="317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Table Name –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Member details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7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483" y="60063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Login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-Volunteer/Event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Manager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8" y="2217272"/>
            <a:ext cx="9643964" cy="1941034"/>
          </a:xfrm>
        </p:spPr>
      </p:pic>
      <p:sp>
        <p:nvSpPr>
          <p:cNvPr id="5" name="TextBox 4"/>
          <p:cNvSpPr txBox="1"/>
          <p:nvPr/>
        </p:nvSpPr>
        <p:spPr>
          <a:xfrm>
            <a:off x="9882910" y="65615"/>
            <a:ext cx="31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Table Name - Login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9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5853"/>
            <a:ext cx="9533981" cy="2320649"/>
          </a:xfrm>
        </p:spPr>
        <p:txBody>
          <a:bodyPr/>
          <a:lstStyle/>
          <a:p>
            <a:r>
              <a:rPr lang="en-US" sz="9600" dirty="0" smtClean="0"/>
              <a:t>Event Manager</a:t>
            </a:r>
            <a:endParaRPr lang="en-US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3343563"/>
            <a:ext cx="904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Dashboard-features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5913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6341" y="0"/>
            <a:ext cx="5060590" cy="1646302"/>
          </a:xfrm>
        </p:spPr>
        <p:txBody>
          <a:bodyPr/>
          <a:lstStyle/>
          <a:p>
            <a:r>
              <a:rPr lang="en-US" b="1" dirty="0" smtClean="0"/>
              <a:t>Add new event</a:t>
            </a:r>
            <a:br>
              <a:rPr lang="en-US" b="1" dirty="0" smtClean="0"/>
            </a:b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679993" y="980015"/>
            <a:ext cx="7766936" cy="1096899"/>
          </a:xfrm>
        </p:spPr>
        <p:txBody>
          <a:bodyPr>
            <a:normAutofit/>
          </a:bodyPr>
          <a:lstStyle/>
          <a:p>
            <a:r>
              <a:rPr lang="en-US" sz="3600" dirty="0"/>
              <a:t>-Event Manager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36" y="1646302"/>
            <a:ext cx="10290512" cy="50301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82910" y="65615"/>
            <a:ext cx="31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Table Name - Event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3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" y="1979658"/>
            <a:ext cx="7766936" cy="1646302"/>
          </a:xfrm>
        </p:spPr>
        <p:txBody>
          <a:bodyPr/>
          <a:lstStyle/>
          <a:p>
            <a:r>
              <a:rPr lang="en-US" sz="9600" dirty="0" smtClean="0"/>
              <a:t>Volunteer</a:t>
            </a:r>
            <a:endParaRPr lang="en-US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2872509" y="3625960"/>
            <a:ext cx="554181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Dashboard-features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5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962773" y="484092"/>
            <a:ext cx="9515163" cy="1495895"/>
          </a:xfrm>
        </p:spPr>
        <p:txBody>
          <a:bodyPr/>
          <a:lstStyle/>
          <a:p>
            <a:r>
              <a:rPr lang="en-US" b="1" dirty="0" smtClean="0"/>
              <a:t> </a:t>
            </a:r>
            <a:r>
              <a:rPr lang="en-US" b="1" dirty="0" err="1" smtClean="0"/>
              <a:t>ToDo</a:t>
            </a:r>
            <a:r>
              <a:rPr lang="en-US" b="1" dirty="0" smtClean="0"/>
              <a:t> List     </a:t>
            </a:r>
            <a:br>
              <a:rPr lang="en-US" b="1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431537"/>
            <a:ext cx="5804662" cy="1096899"/>
          </a:xfrm>
        </p:spPr>
        <p:txBody>
          <a:bodyPr>
            <a:normAutofit/>
          </a:bodyPr>
          <a:lstStyle/>
          <a:p>
            <a:r>
              <a:rPr lang="en-US" sz="3600" dirty="0"/>
              <a:t>-Volunteer/Event Manager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44" y="2927432"/>
            <a:ext cx="10701344" cy="2462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82910" y="65615"/>
            <a:ext cx="317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Table Name – to-do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4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82070" y="1652586"/>
            <a:ext cx="7766936" cy="1646302"/>
          </a:xfrm>
        </p:spPr>
        <p:txBody>
          <a:bodyPr/>
          <a:lstStyle/>
          <a:p>
            <a:r>
              <a:rPr lang="en-US" sz="9600" dirty="0" smtClean="0"/>
              <a:t>Admin</a:t>
            </a:r>
            <a:endParaRPr lang="en-US" sz="9600" dirty="0"/>
          </a:p>
        </p:txBody>
      </p:sp>
      <p:sp>
        <p:nvSpPr>
          <p:cNvPr id="4" name="TextBox 3"/>
          <p:cNvSpPr txBox="1"/>
          <p:nvPr/>
        </p:nvSpPr>
        <p:spPr>
          <a:xfrm>
            <a:off x="3398983" y="3158836"/>
            <a:ext cx="60498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Dashboard-features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361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09084E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56098"/>
      </a:accent5>
      <a:accent6>
        <a:srgbClr val="9D90A0"/>
      </a:accent6>
      <a:hlink>
        <a:srgbClr val="9454C3"/>
      </a:hlink>
      <a:folHlink>
        <a:srgbClr val="DB408E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</TotalTime>
  <Words>121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Trebuchet MS</vt:lpstr>
      <vt:lpstr>Wingdings 3</vt:lpstr>
      <vt:lpstr>Facet</vt:lpstr>
      <vt:lpstr>RON</vt:lpstr>
      <vt:lpstr>Register As    </vt:lpstr>
      <vt:lpstr>Register As -Volunteer</vt:lpstr>
      <vt:lpstr>Login -Volunteer/Event Manager </vt:lpstr>
      <vt:lpstr>Event Manager</vt:lpstr>
      <vt:lpstr>Add new event </vt:lpstr>
      <vt:lpstr>Volunteer</vt:lpstr>
      <vt:lpstr> ToDo List      </vt:lpstr>
      <vt:lpstr>Admin</vt:lpstr>
      <vt:lpstr>Organization Code </vt:lpstr>
      <vt:lpstr>PowerPoint Presentation</vt:lpstr>
      <vt:lpstr>Group Members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RON</dc:title>
  <dc:creator>Microsoft account</dc:creator>
  <cp:lastModifiedBy>Microsoft account</cp:lastModifiedBy>
  <cp:revision>13</cp:revision>
  <dcterms:created xsi:type="dcterms:W3CDTF">2023-09-05T11:31:50Z</dcterms:created>
  <dcterms:modified xsi:type="dcterms:W3CDTF">2023-09-06T02:19:17Z</dcterms:modified>
</cp:coreProperties>
</file>