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1" r:id="rId4"/>
    <p:sldId id="262" r:id="rId5"/>
    <p:sldId id="265" r:id="rId6"/>
    <p:sldId id="257" r:id="rId7"/>
    <p:sldId id="271" r:id="rId8"/>
    <p:sldId id="267" r:id="rId9"/>
    <p:sldId id="264" r:id="rId10"/>
    <p:sldId id="269" r:id="rId11"/>
    <p:sldId id="268" r:id="rId12"/>
    <p:sldId id="263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362ab40da0fd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05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89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74" y="4140639"/>
            <a:ext cx="4222376" cy="1513262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Arial Black" panose="020B0A04020102020204" pitchFamily="34" charset="0"/>
              </a:rPr>
              <a:t>RON</a:t>
            </a:r>
            <a:endParaRPr lang="en-US" sz="115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75014" y="5230784"/>
            <a:ext cx="9144000" cy="41415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Reach Out Now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00" y="368836"/>
            <a:ext cx="3492722" cy="3619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5272" y="6087036"/>
            <a:ext cx="1846728" cy="52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Group 09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046" y="6087036"/>
            <a:ext cx="641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Volunteer and Event Management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4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20918" y="-373057"/>
            <a:ext cx="7766936" cy="1646302"/>
          </a:xfrm>
        </p:spPr>
        <p:txBody>
          <a:bodyPr/>
          <a:lstStyle/>
          <a:p>
            <a:r>
              <a:rPr lang="en-US" b="1" dirty="0" smtClean="0"/>
              <a:t>Event Applications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9" y="2142745"/>
            <a:ext cx="10058400" cy="42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24957" y="126929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Event_applicatios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3508808" y="1267455"/>
            <a:ext cx="7767637" cy="1096963"/>
          </a:xfrm>
        </p:spPr>
        <p:txBody>
          <a:bodyPr>
            <a:normAutofit/>
          </a:bodyPr>
          <a:lstStyle/>
          <a:p>
            <a:r>
              <a:rPr lang="en-US" sz="3600" dirty="0"/>
              <a:t>-Volunteer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369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2070" y="1652586"/>
            <a:ext cx="7766936" cy="1646302"/>
          </a:xfrm>
        </p:spPr>
        <p:txBody>
          <a:bodyPr/>
          <a:lstStyle/>
          <a:p>
            <a:r>
              <a:rPr lang="en-US" sz="9600" dirty="0" smtClean="0"/>
              <a:t>Admin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398983" y="3158836"/>
            <a:ext cx="60498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139" y="-54876"/>
            <a:ext cx="6118821" cy="2571660"/>
          </a:xfrm>
        </p:spPr>
        <p:txBody>
          <a:bodyPr/>
          <a:lstStyle/>
          <a:p>
            <a:r>
              <a:rPr lang="en-US" b="1" dirty="0" smtClean="0"/>
              <a:t>Organization Code</a:t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176557" y="2005280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7" y="3011055"/>
            <a:ext cx="10673963" cy="1498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510" y="65615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Organization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7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8872" y="-177301"/>
            <a:ext cx="7766936" cy="1646302"/>
          </a:xfrm>
        </p:spPr>
        <p:txBody>
          <a:bodyPr/>
          <a:lstStyle/>
          <a:p>
            <a:r>
              <a:rPr lang="en-US" b="1" dirty="0" smtClean="0"/>
              <a:t>Contact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2" y="3018726"/>
            <a:ext cx="10947611" cy="252990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4268921" y="1372424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-Admin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337394" y="191583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</a:p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ontact_us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8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6847"/>
            <a:ext cx="7766936" cy="1646302"/>
          </a:xfrm>
        </p:spPr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4023" y="2868705"/>
            <a:ext cx="8068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2020/CSC/045</a:t>
            </a:r>
            <a:r>
              <a:rPr lang="en-US" sz="2400" dirty="0"/>
              <a:t> </a:t>
            </a:r>
            <a:r>
              <a:rPr lang="en-US" sz="2400" dirty="0" smtClean="0"/>
              <a:t>- Mr. R. P. </a:t>
            </a:r>
            <a:r>
              <a:rPr lang="en-US" sz="2400" dirty="0" err="1" smtClean="0"/>
              <a:t>Raveesha</a:t>
            </a:r>
            <a:r>
              <a:rPr lang="en-US" sz="2400" dirty="0" smtClean="0"/>
              <a:t> </a:t>
            </a:r>
            <a:r>
              <a:rPr lang="en-US" sz="2400" dirty="0" err="1" smtClean="0"/>
              <a:t>Vishwajith</a:t>
            </a:r>
            <a:r>
              <a:rPr lang="en-US" sz="2400" dirty="0" smtClean="0"/>
              <a:t> </a:t>
            </a:r>
            <a:r>
              <a:rPr lang="en-US" sz="2400" dirty="0" err="1" smtClean="0"/>
              <a:t>Pathirana</a:t>
            </a:r>
            <a:endParaRPr lang="en-US" sz="2400" dirty="0" smtClean="0"/>
          </a:p>
          <a:p>
            <a:r>
              <a:rPr lang="en-US" sz="2400" dirty="0" smtClean="0"/>
              <a:t>2020/CSC/063</a:t>
            </a:r>
            <a:r>
              <a:rPr lang="en-US" sz="2400" dirty="0"/>
              <a:t> </a:t>
            </a:r>
            <a:r>
              <a:rPr lang="en-US" sz="2400" dirty="0" smtClean="0"/>
              <a:t>- Miss. U. D. H. </a:t>
            </a:r>
            <a:r>
              <a:rPr lang="en-US" sz="2400" dirty="0" err="1" smtClean="0"/>
              <a:t>Hashini</a:t>
            </a:r>
            <a:r>
              <a:rPr lang="en-US" sz="2400" dirty="0" smtClean="0"/>
              <a:t> </a:t>
            </a:r>
            <a:r>
              <a:rPr lang="en-US" sz="2400" dirty="0" err="1" smtClean="0"/>
              <a:t>Unanthenna</a:t>
            </a:r>
            <a:endParaRPr lang="en-US" sz="2400" dirty="0" smtClean="0"/>
          </a:p>
          <a:p>
            <a:r>
              <a:rPr lang="en-US" sz="2400" dirty="0" smtClean="0"/>
              <a:t>2020/CSC/065</a:t>
            </a:r>
            <a:r>
              <a:rPr lang="en-US" sz="2400" dirty="0"/>
              <a:t> </a:t>
            </a:r>
            <a:r>
              <a:rPr lang="en-US" sz="2400" dirty="0" smtClean="0"/>
              <a:t>- Miss. K. </a:t>
            </a:r>
            <a:r>
              <a:rPr lang="en-US" sz="2400" dirty="0" err="1" smtClean="0"/>
              <a:t>Vieronicka</a:t>
            </a:r>
            <a:endParaRPr lang="en-US" sz="2400" dirty="0" smtClean="0"/>
          </a:p>
          <a:p>
            <a:r>
              <a:rPr lang="en-US" sz="2400" dirty="0" smtClean="0"/>
              <a:t>2020/CSC/070</a:t>
            </a:r>
            <a:r>
              <a:rPr lang="en-US" sz="2400" dirty="0"/>
              <a:t> </a:t>
            </a:r>
            <a:r>
              <a:rPr lang="en-US" sz="2400" dirty="0" smtClean="0"/>
              <a:t>- Miss. W. Janani </a:t>
            </a:r>
            <a:r>
              <a:rPr lang="en-US" sz="2400" dirty="0" err="1" smtClean="0"/>
              <a:t>Welipitiya</a:t>
            </a:r>
            <a:endParaRPr lang="en-US" sz="2400" dirty="0" smtClean="0"/>
          </a:p>
          <a:p>
            <a:r>
              <a:rPr lang="en-US" sz="2400" dirty="0" smtClean="0"/>
              <a:t>2020/CSC/076 - Miss. W. S. </a:t>
            </a:r>
            <a:r>
              <a:rPr lang="en-US" sz="2400" dirty="0" err="1" smtClean="0"/>
              <a:t>Nipuni</a:t>
            </a:r>
            <a:r>
              <a:rPr lang="en-US" sz="2400" dirty="0" smtClean="0"/>
              <a:t> Fernando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97" y="2458322"/>
            <a:ext cx="7766936" cy="1646302"/>
          </a:xfrm>
        </p:spPr>
        <p:txBody>
          <a:bodyPr/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765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83" y="6006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Login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-Volunteer/Event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Manager/Admin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8" y="2217272"/>
            <a:ext cx="9643964" cy="1941034"/>
          </a:xfr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- 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32922" y="199160"/>
            <a:ext cx="7180729" cy="1646302"/>
          </a:xfrm>
        </p:spPr>
        <p:txBody>
          <a:bodyPr/>
          <a:lstStyle/>
          <a:p>
            <a:r>
              <a:rPr lang="en-US" b="1" dirty="0" smtClean="0"/>
              <a:t>Register As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61521" y="1022311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7" y="1693822"/>
            <a:ext cx="10057405" cy="4910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0691" y="93324"/>
            <a:ext cx="40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Manager   details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8" y="0"/>
            <a:ext cx="3765176" cy="1646302"/>
          </a:xfrm>
        </p:spPr>
        <p:txBody>
          <a:bodyPr/>
          <a:lstStyle/>
          <a:p>
            <a:r>
              <a:rPr lang="en-US" b="1" dirty="0" smtClean="0"/>
              <a:t>Register As</a:t>
            </a:r>
            <a:br>
              <a:rPr lang="en-US" b="1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Volunteer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1534694"/>
            <a:ext cx="8430820" cy="532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7005" y="110439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Member details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5853"/>
            <a:ext cx="9533981" cy="2320649"/>
          </a:xfrm>
        </p:spPr>
        <p:txBody>
          <a:bodyPr/>
          <a:lstStyle/>
          <a:p>
            <a:r>
              <a:rPr lang="en-US" sz="9600" dirty="0" smtClean="0"/>
              <a:t>Event Manager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43563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Dashboard-features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91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41" y="0"/>
            <a:ext cx="5060590" cy="1646302"/>
          </a:xfrm>
        </p:spPr>
        <p:txBody>
          <a:bodyPr/>
          <a:lstStyle/>
          <a:p>
            <a:r>
              <a:rPr lang="en-US" b="1" dirty="0" smtClean="0"/>
              <a:t>Add new event</a:t>
            </a:r>
            <a:br>
              <a:rPr lang="en-US" b="1" dirty="0" smtClean="0"/>
            </a:b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79993" y="980015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6" y="1646302"/>
            <a:ext cx="10290512" cy="503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- Event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62773" y="484092"/>
            <a:ext cx="9515163" cy="1495895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List     </a:t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31537"/>
            <a:ext cx="5804662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-Volunteer/Event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" y="2927432"/>
            <a:ext cx="10701344" cy="246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to-do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6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" y="1979658"/>
            <a:ext cx="7766936" cy="1646302"/>
          </a:xfrm>
        </p:spPr>
        <p:txBody>
          <a:bodyPr/>
          <a:lstStyle/>
          <a:p>
            <a:r>
              <a:rPr lang="en-US" sz="9600" dirty="0" smtClean="0"/>
              <a:t>Volunteer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2872509" y="3625960"/>
            <a:ext cx="55418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62773" y="484092"/>
            <a:ext cx="9515163" cy="1495895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List     </a:t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31537"/>
            <a:ext cx="5804662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-Volunteer/Event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" y="2927432"/>
            <a:ext cx="10701344" cy="246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to-do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3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9084E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56098"/>
      </a:accent5>
      <a:accent6>
        <a:srgbClr val="9D90A0"/>
      </a:accent6>
      <a:hlink>
        <a:srgbClr val="9454C3"/>
      </a:hlink>
      <a:folHlink>
        <a:srgbClr val="DB408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147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Trebuchet MS</vt:lpstr>
      <vt:lpstr>Wingdings 3</vt:lpstr>
      <vt:lpstr>Facet</vt:lpstr>
      <vt:lpstr>RON</vt:lpstr>
      <vt:lpstr>Login -Volunteer/Event Manager/Admin </vt:lpstr>
      <vt:lpstr>Register As    </vt:lpstr>
      <vt:lpstr>Register As -Volunteer</vt:lpstr>
      <vt:lpstr>Event Manager</vt:lpstr>
      <vt:lpstr>Add new event </vt:lpstr>
      <vt:lpstr> ToDo List      </vt:lpstr>
      <vt:lpstr>Volunteer</vt:lpstr>
      <vt:lpstr> ToDo List      </vt:lpstr>
      <vt:lpstr>Event Applications</vt:lpstr>
      <vt:lpstr>Admin</vt:lpstr>
      <vt:lpstr>Organization Code </vt:lpstr>
      <vt:lpstr>Contact Us</vt:lpstr>
      <vt:lpstr>Group Members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</dc:title>
  <dc:creator>Microsoft account</dc:creator>
  <cp:lastModifiedBy>Microsoft account</cp:lastModifiedBy>
  <cp:revision>17</cp:revision>
  <dcterms:created xsi:type="dcterms:W3CDTF">2023-09-05T11:31:50Z</dcterms:created>
  <dcterms:modified xsi:type="dcterms:W3CDTF">2023-09-06T07:36:53Z</dcterms:modified>
</cp:coreProperties>
</file>