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58" r:id="rId5"/>
    <p:sldId id="265" r:id="rId6"/>
    <p:sldId id="257" r:id="rId7"/>
    <p:sldId id="267" r:id="rId8"/>
    <p:sldId id="264" r:id="rId9"/>
    <p:sldId id="268" r:id="rId10"/>
    <p:sldId id="263" r:id="rId11"/>
    <p:sldId id="269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362ab40da0fd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05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89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74" y="4140639"/>
            <a:ext cx="4222376" cy="1513262"/>
          </a:xfrm>
        </p:spPr>
        <p:txBody>
          <a:bodyPr>
            <a:noAutofit/>
          </a:bodyPr>
          <a:lstStyle/>
          <a:p>
            <a:r>
              <a:rPr lang="en-US" sz="11500" dirty="0">
                <a:latin typeface="Arial Black" panose="020B0A04020102020204" pitchFamily="34" charset="0"/>
              </a:rPr>
              <a:t>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75014" y="5230784"/>
            <a:ext cx="9144000" cy="414150"/>
          </a:xfrm>
        </p:spPr>
        <p:txBody>
          <a:bodyPr>
            <a:noAutofit/>
          </a:bodyPr>
          <a:lstStyle/>
          <a:p>
            <a:r>
              <a:rPr lang="en-US" sz="4000" dirty="0"/>
              <a:t>Reach Out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00" y="368836"/>
            <a:ext cx="3492722" cy="3619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5272" y="6087036"/>
            <a:ext cx="1846728" cy="524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Group 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9046" y="6087036"/>
            <a:ext cx="641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Volunteer and Event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31843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139" y="-54876"/>
            <a:ext cx="6118821" cy="2571660"/>
          </a:xfrm>
        </p:spPr>
        <p:txBody>
          <a:bodyPr/>
          <a:lstStyle/>
          <a:p>
            <a:r>
              <a:rPr lang="en-US" b="1" dirty="0"/>
              <a:t>Organization Code</a:t>
            </a:r>
            <a:br>
              <a:rPr lang="en-US" b="1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176557" y="2005280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-Admin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7" y="3011055"/>
            <a:ext cx="10673963" cy="1498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510" y="93324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Name – </a:t>
            </a:r>
          </a:p>
          <a:p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10297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1" y="2395857"/>
            <a:ext cx="10058400" cy="36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9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6847"/>
            <a:ext cx="7766936" cy="1646302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4023" y="2868705"/>
            <a:ext cx="8068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2020/CSC/045 - Mr. R. P. </a:t>
            </a:r>
            <a:r>
              <a:rPr lang="en-US" sz="2400" dirty="0" err="1"/>
              <a:t>Raveesha</a:t>
            </a:r>
            <a:r>
              <a:rPr lang="en-US" sz="2400" dirty="0"/>
              <a:t> </a:t>
            </a:r>
            <a:r>
              <a:rPr lang="en-US" sz="2400" dirty="0" err="1"/>
              <a:t>Vishwajith</a:t>
            </a:r>
            <a:r>
              <a:rPr lang="en-US" sz="2400" dirty="0"/>
              <a:t> </a:t>
            </a:r>
            <a:r>
              <a:rPr lang="en-US" sz="2400" dirty="0" err="1"/>
              <a:t>Pathirana</a:t>
            </a:r>
            <a:endParaRPr lang="en-US" sz="2400" dirty="0"/>
          </a:p>
          <a:p>
            <a:r>
              <a:rPr lang="en-US" sz="2400" dirty="0"/>
              <a:t>2020/CSC/063 - Miss. U. D. H. </a:t>
            </a:r>
            <a:r>
              <a:rPr lang="en-US" sz="2400" dirty="0" err="1"/>
              <a:t>Hashini</a:t>
            </a:r>
            <a:r>
              <a:rPr lang="en-US" sz="2400" dirty="0"/>
              <a:t> </a:t>
            </a:r>
            <a:r>
              <a:rPr lang="en-US" sz="2400" dirty="0" err="1"/>
              <a:t>Unanthenna</a:t>
            </a:r>
            <a:endParaRPr lang="en-US" sz="2400" dirty="0"/>
          </a:p>
          <a:p>
            <a:r>
              <a:rPr lang="en-US" sz="2400" dirty="0"/>
              <a:t>2020/CSC/065 - Miss. K. </a:t>
            </a:r>
            <a:r>
              <a:rPr lang="en-US" sz="2400" dirty="0" err="1"/>
              <a:t>Vieronicka</a:t>
            </a:r>
            <a:endParaRPr lang="en-US" sz="2400" dirty="0"/>
          </a:p>
          <a:p>
            <a:r>
              <a:rPr lang="en-US" sz="2400" dirty="0"/>
              <a:t>2020/CSC/070 - Miss. W. Janani </a:t>
            </a:r>
            <a:r>
              <a:rPr lang="en-US" sz="2400" dirty="0" err="1"/>
              <a:t>Welipitiya</a:t>
            </a:r>
            <a:endParaRPr lang="en-US" sz="2400" dirty="0"/>
          </a:p>
          <a:p>
            <a:r>
              <a:rPr lang="en-US" sz="2400" dirty="0"/>
              <a:t>2020/CSC/076 - Miss. W. S. </a:t>
            </a:r>
            <a:r>
              <a:rPr lang="en-US" sz="2400" dirty="0" err="1"/>
              <a:t>Nipuni</a:t>
            </a:r>
            <a:r>
              <a:rPr lang="en-US" sz="2400" dirty="0"/>
              <a:t> Fernando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597" y="2458322"/>
            <a:ext cx="7766936" cy="1646302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65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32922" y="199160"/>
            <a:ext cx="7180729" cy="1646302"/>
          </a:xfrm>
        </p:spPr>
        <p:txBody>
          <a:bodyPr/>
          <a:lstStyle/>
          <a:p>
            <a:r>
              <a:rPr lang="en-US" b="1" dirty="0"/>
              <a:t>Register As</a:t>
            </a:r>
            <a:br>
              <a:rPr lang="en-US" b="1" dirty="0"/>
            </a:br>
            <a:r>
              <a:rPr lang="en-US" b="1" dirty="0"/>
              <a:t> 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61521" y="1022311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7" y="1693822"/>
            <a:ext cx="10057405" cy="4910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30691" y="93324"/>
            <a:ext cx="405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Name –</a:t>
            </a:r>
          </a:p>
          <a:p>
            <a:r>
              <a:rPr lang="en-US" dirty="0">
                <a:solidFill>
                  <a:schemeClr val="bg1"/>
                </a:solidFill>
              </a:rPr>
              <a:t> Manager   details</a:t>
            </a:r>
          </a:p>
        </p:txBody>
      </p:sp>
    </p:spTree>
    <p:extLst>
      <p:ext uri="{BB962C8B-B14F-4D97-AF65-F5344CB8AC3E}">
        <p14:creationId xmlns:p14="http://schemas.microsoft.com/office/powerpoint/2010/main" val="18864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8" y="0"/>
            <a:ext cx="3765176" cy="1646302"/>
          </a:xfrm>
        </p:spPr>
        <p:txBody>
          <a:bodyPr/>
          <a:lstStyle/>
          <a:p>
            <a:r>
              <a:rPr lang="en-US" b="1" dirty="0"/>
              <a:t>Register As</a:t>
            </a:r>
            <a:br>
              <a:rPr lang="en-US" b="1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Volunteer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1534694"/>
            <a:ext cx="8430820" cy="5323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7005" y="110439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Name – </a:t>
            </a:r>
          </a:p>
          <a:p>
            <a:r>
              <a:rPr lang="en-US" dirty="0">
                <a:solidFill>
                  <a:schemeClr val="bg1"/>
                </a:solidFill>
              </a:rPr>
              <a:t>Member details</a:t>
            </a:r>
          </a:p>
        </p:txBody>
      </p:sp>
    </p:spTree>
    <p:extLst>
      <p:ext uri="{BB962C8B-B14F-4D97-AF65-F5344CB8AC3E}">
        <p14:creationId xmlns:p14="http://schemas.microsoft.com/office/powerpoint/2010/main" val="147857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483" y="6006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Login</a:t>
            </a:r>
            <a:br>
              <a:rPr lang="en-US" b="1" dirty="0"/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-Volunteer/Event Manager/Admin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8" y="2217272"/>
            <a:ext cx="9643964" cy="1941034"/>
          </a:xfr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Name - Login</a:t>
            </a:r>
          </a:p>
        </p:txBody>
      </p:sp>
    </p:spTree>
    <p:extLst>
      <p:ext uri="{BB962C8B-B14F-4D97-AF65-F5344CB8AC3E}">
        <p14:creationId xmlns:p14="http://schemas.microsoft.com/office/powerpoint/2010/main" val="3648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5853"/>
            <a:ext cx="9533981" cy="2320649"/>
          </a:xfrm>
        </p:spPr>
        <p:txBody>
          <a:bodyPr/>
          <a:lstStyle/>
          <a:p>
            <a:r>
              <a:rPr lang="en-US" sz="9600" dirty="0"/>
              <a:t>Event 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3343563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Dashboard-features</a:t>
            </a:r>
          </a:p>
        </p:txBody>
      </p:sp>
    </p:spTree>
    <p:extLst>
      <p:ext uri="{BB962C8B-B14F-4D97-AF65-F5344CB8AC3E}">
        <p14:creationId xmlns:p14="http://schemas.microsoft.com/office/powerpoint/2010/main" val="245913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341" y="0"/>
            <a:ext cx="5060590" cy="1646302"/>
          </a:xfrm>
        </p:spPr>
        <p:txBody>
          <a:bodyPr/>
          <a:lstStyle/>
          <a:p>
            <a:r>
              <a:rPr lang="en-US" b="1" dirty="0"/>
              <a:t>Add new event</a:t>
            </a:r>
            <a:br>
              <a:rPr lang="en-US" b="1" dirty="0"/>
            </a:b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79993" y="980015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6" y="1646302"/>
            <a:ext cx="10290512" cy="5030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Name - Event</a:t>
            </a:r>
          </a:p>
        </p:txBody>
      </p:sp>
    </p:spTree>
    <p:extLst>
      <p:ext uri="{BB962C8B-B14F-4D97-AF65-F5344CB8AC3E}">
        <p14:creationId xmlns:p14="http://schemas.microsoft.com/office/powerpoint/2010/main" val="281238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" y="1979658"/>
            <a:ext cx="7766936" cy="1646302"/>
          </a:xfrm>
        </p:spPr>
        <p:txBody>
          <a:bodyPr/>
          <a:lstStyle/>
          <a:p>
            <a:r>
              <a:rPr lang="en-US" sz="9600" dirty="0"/>
              <a:t>Volunteer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2509" y="3625960"/>
            <a:ext cx="55418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Dashboard-features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5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962773" y="484092"/>
            <a:ext cx="9515163" cy="1495895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ToDo</a:t>
            </a:r>
            <a:r>
              <a:rPr lang="en-US" b="1" dirty="0"/>
              <a:t> List     </a:t>
            </a:r>
            <a:br>
              <a:rPr lang="en-US" b="1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31537"/>
            <a:ext cx="5804662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-Volunteer/Event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4" y="2927432"/>
            <a:ext cx="10701344" cy="246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Name – to-do</a:t>
            </a:r>
          </a:p>
        </p:txBody>
      </p:sp>
    </p:spTree>
    <p:extLst>
      <p:ext uri="{BB962C8B-B14F-4D97-AF65-F5344CB8AC3E}">
        <p14:creationId xmlns:p14="http://schemas.microsoft.com/office/powerpoint/2010/main" val="6844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2070" y="1652586"/>
            <a:ext cx="7766936" cy="1646302"/>
          </a:xfrm>
        </p:spPr>
        <p:txBody>
          <a:bodyPr/>
          <a:lstStyle/>
          <a:p>
            <a:r>
              <a:rPr lang="en-US" sz="9600" dirty="0"/>
              <a:t>Admin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8983" y="3158836"/>
            <a:ext cx="60498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Dashboard-features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36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09084E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56098"/>
      </a:accent5>
      <a:accent6>
        <a:srgbClr val="9D90A0"/>
      </a:accent6>
      <a:hlink>
        <a:srgbClr val="9454C3"/>
      </a:hlink>
      <a:folHlink>
        <a:srgbClr val="DB408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159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RON</vt:lpstr>
      <vt:lpstr>Register As    </vt:lpstr>
      <vt:lpstr>Register As -Volunteer</vt:lpstr>
      <vt:lpstr>Login -Volunteer/Event Manager/Admin </vt:lpstr>
      <vt:lpstr>Event Manager</vt:lpstr>
      <vt:lpstr>Add new event </vt:lpstr>
      <vt:lpstr>Volunteer</vt:lpstr>
      <vt:lpstr> ToDo List      </vt:lpstr>
      <vt:lpstr>Admin</vt:lpstr>
      <vt:lpstr>Organization Code </vt:lpstr>
      <vt:lpstr>PowerPoint Presentation</vt:lpstr>
      <vt:lpstr>Group 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</dc:title>
  <dc:creator>Microsoft account</dc:creator>
  <cp:lastModifiedBy>Raveesha Vishvajith</cp:lastModifiedBy>
  <cp:revision>15</cp:revision>
  <dcterms:created xsi:type="dcterms:W3CDTF">2023-09-05T11:31:50Z</dcterms:created>
  <dcterms:modified xsi:type="dcterms:W3CDTF">2023-09-06T07:22:00Z</dcterms:modified>
</cp:coreProperties>
</file>