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402" y="-840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AA7-6F69-46C6-BD78-C48BF188987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2E89-E8A5-4162-991E-1D1195CE1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6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AA7-6F69-46C6-BD78-C48BF188987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2E89-E8A5-4162-991E-1D1195CE1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7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AA7-6F69-46C6-BD78-C48BF188987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2E89-E8A5-4162-991E-1D1195CE1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3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AA7-6F69-46C6-BD78-C48BF188987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2E89-E8A5-4162-991E-1D1195CE1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3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AA7-6F69-46C6-BD78-C48BF188987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2E89-E8A5-4162-991E-1D1195CE1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2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AA7-6F69-46C6-BD78-C48BF188987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2E89-E8A5-4162-991E-1D1195CE1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AA7-6F69-46C6-BD78-C48BF188987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2E89-E8A5-4162-991E-1D1195CE1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2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AA7-6F69-46C6-BD78-C48BF188987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2E89-E8A5-4162-991E-1D1195CE1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AA7-6F69-46C6-BD78-C48BF188987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2E89-E8A5-4162-991E-1D1195CE1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7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AA7-6F69-46C6-BD78-C48BF188987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2E89-E8A5-4162-991E-1D1195CE1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6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AA7-6F69-46C6-BD78-C48BF188987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92E89-E8A5-4162-991E-1D1195CE1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9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43AA7-6F69-46C6-BD78-C48BF188987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92E89-E8A5-4162-991E-1D1195CE1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09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663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851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42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325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C6F8DBB-D2BF-42EB-9B09-C3E817347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994" y="2339752"/>
            <a:ext cx="3190875" cy="591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0D56AB-99FA-4427-8C71-FA68ACAE3932}"/>
              </a:ext>
            </a:extLst>
          </p:cNvPr>
          <p:cNvSpPr txBox="1"/>
          <p:nvPr/>
        </p:nvSpPr>
        <p:spPr>
          <a:xfrm>
            <a:off x="2623721" y="-1"/>
            <a:ext cx="1475084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3200" dirty="0"/>
              <a:t>Model1</a:t>
            </a:r>
            <a:endParaRPr lang="he-IL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4F9563-9586-47CD-95D8-4348647AB257}"/>
              </a:ext>
            </a:extLst>
          </p:cNvPr>
          <p:cNvSpPr/>
          <p:nvPr/>
        </p:nvSpPr>
        <p:spPr>
          <a:xfrm>
            <a:off x="2827784" y="1148398"/>
            <a:ext cx="1409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Depletion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19767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058E9B3-39E9-4248-9E94-3B38E9EB5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333500"/>
            <a:ext cx="3724275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EF85A4-0FA3-4A03-9D36-22707E1476D8}"/>
              </a:ext>
            </a:extLst>
          </p:cNvPr>
          <p:cNvSpPr txBox="1"/>
          <p:nvPr/>
        </p:nvSpPr>
        <p:spPr>
          <a:xfrm>
            <a:off x="2623726" y="-1"/>
            <a:ext cx="1475084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3200" dirty="0"/>
              <a:t>Model2</a:t>
            </a:r>
            <a:endParaRPr lang="he-IL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290EA-6129-4D6B-BB95-823A177352BD}"/>
              </a:ext>
            </a:extLst>
          </p:cNvPr>
          <p:cNvSpPr txBox="1"/>
          <p:nvPr/>
        </p:nvSpPr>
        <p:spPr>
          <a:xfrm>
            <a:off x="2371432" y="777558"/>
            <a:ext cx="228447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2400" dirty="0"/>
              <a:t>log</a:t>
            </a:r>
            <a:r>
              <a:rPr lang="en-US" sz="2400" baseline="-25000" dirty="0"/>
              <a:t>10</a:t>
            </a:r>
            <a:r>
              <a:rPr lang="en-US" sz="2400" dirty="0"/>
              <a:t>decaylength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54900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180094-B90B-4D35-A5D6-4D1164F807B1}"/>
              </a:ext>
            </a:extLst>
          </p:cNvPr>
          <p:cNvSpPr txBox="1"/>
          <p:nvPr/>
        </p:nvSpPr>
        <p:spPr>
          <a:xfrm>
            <a:off x="2623727" y="-1"/>
            <a:ext cx="1475084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3200" dirty="0"/>
              <a:t>Model3</a:t>
            </a:r>
            <a:endParaRPr lang="he-IL" sz="3200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5F9BFCE-A5FB-489A-8002-20C441600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3131840"/>
            <a:ext cx="5614987" cy="542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68F04F-9182-4215-8199-0EABAF0B3613}"/>
              </a:ext>
            </a:extLst>
          </p:cNvPr>
          <p:cNvSpPr/>
          <p:nvPr/>
        </p:nvSpPr>
        <p:spPr>
          <a:xfrm>
            <a:off x="1605500" y="2282552"/>
            <a:ext cx="1018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rMean</a:t>
            </a:r>
            <a:endParaRPr lang="he-IL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B64D45-B7D4-4B01-A428-AD0AB53E707E}"/>
              </a:ext>
            </a:extLst>
          </p:cNvPr>
          <p:cNvSpPr/>
          <p:nvPr/>
        </p:nvSpPr>
        <p:spPr>
          <a:xfrm>
            <a:off x="4044308" y="2282551"/>
            <a:ext cx="1072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hMean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09704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7D79186-778F-4634-8D16-E80B6597D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54" y="3445053"/>
            <a:ext cx="6741368" cy="4260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4AE391-2D4F-4D70-B992-366DFB797A75}"/>
              </a:ext>
            </a:extLst>
          </p:cNvPr>
          <p:cNvSpPr txBox="1"/>
          <p:nvPr/>
        </p:nvSpPr>
        <p:spPr>
          <a:xfrm>
            <a:off x="3032874" y="614362"/>
            <a:ext cx="1475084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3200" dirty="0"/>
              <a:t>Model1</a:t>
            </a:r>
            <a:endParaRPr lang="he-IL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6CA422-7CBF-4DCD-8327-C2ECBD5ADD08}"/>
              </a:ext>
            </a:extLst>
          </p:cNvPr>
          <p:cNvSpPr/>
          <p:nvPr/>
        </p:nvSpPr>
        <p:spPr>
          <a:xfrm>
            <a:off x="3236937" y="1762761"/>
            <a:ext cx="1409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Depletion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60714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1138692-88EB-4172-A7FE-8FD67A424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3904564"/>
            <a:ext cx="6858000" cy="288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671828-49EE-4463-A91F-E0B80D30615C}"/>
              </a:ext>
            </a:extLst>
          </p:cNvPr>
          <p:cNvSpPr txBox="1"/>
          <p:nvPr/>
        </p:nvSpPr>
        <p:spPr>
          <a:xfrm>
            <a:off x="2974564" y="249921"/>
            <a:ext cx="1475084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3200" dirty="0"/>
              <a:t>Model2</a:t>
            </a:r>
            <a:endParaRPr lang="he-IL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D50D60-3E32-4418-B938-B7C983463327}"/>
              </a:ext>
            </a:extLst>
          </p:cNvPr>
          <p:cNvSpPr txBox="1"/>
          <p:nvPr/>
        </p:nvSpPr>
        <p:spPr>
          <a:xfrm>
            <a:off x="2722270" y="1027480"/>
            <a:ext cx="228447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2400" dirty="0"/>
              <a:t>log</a:t>
            </a:r>
            <a:r>
              <a:rPr lang="en-US" sz="2400" baseline="-25000" dirty="0"/>
              <a:t>10</a:t>
            </a:r>
            <a:r>
              <a:rPr lang="en-US" sz="2400" dirty="0"/>
              <a:t>decaylength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817438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3D76C38-8D86-4CB9-86AC-419E273CD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2886926"/>
            <a:ext cx="6858000" cy="491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2EC09D-6E86-41A5-9721-113C33D7E8D7}"/>
              </a:ext>
            </a:extLst>
          </p:cNvPr>
          <p:cNvSpPr txBox="1"/>
          <p:nvPr/>
        </p:nvSpPr>
        <p:spPr>
          <a:xfrm>
            <a:off x="2974565" y="299185"/>
            <a:ext cx="1475084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3200" dirty="0"/>
              <a:t>Model3</a:t>
            </a:r>
            <a:endParaRPr lang="he-IL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D86A72-EF90-4C08-8A5F-BAA1B71A19DC}"/>
              </a:ext>
            </a:extLst>
          </p:cNvPr>
          <p:cNvSpPr/>
          <p:nvPr/>
        </p:nvSpPr>
        <p:spPr>
          <a:xfrm>
            <a:off x="3202993" y="1270786"/>
            <a:ext cx="1018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rMean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52881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166CFA8-A10A-4B86-A418-CAD9F6DB3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86" y="2858467"/>
            <a:ext cx="6885703" cy="497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668CF6-12FE-4A08-85EB-0EF890931944}"/>
              </a:ext>
            </a:extLst>
          </p:cNvPr>
          <p:cNvSpPr txBox="1"/>
          <p:nvPr/>
        </p:nvSpPr>
        <p:spPr>
          <a:xfrm>
            <a:off x="2960713" y="446706"/>
            <a:ext cx="1475084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3200" dirty="0"/>
              <a:t>Model3</a:t>
            </a:r>
            <a:endParaRPr lang="he-IL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51949A-D3A6-4D20-82EF-BAEBD19D82FE}"/>
              </a:ext>
            </a:extLst>
          </p:cNvPr>
          <p:cNvSpPr/>
          <p:nvPr/>
        </p:nvSpPr>
        <p:spPr>
          <a:xfrm>
            <a:off x="3134638" y="1418307"/>
            <a:ext cx="1072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hMean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81523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15</Words>
  <Application>Microsoft Office PowerPoint</Application>
  <PresentationFormat>Custom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Yair Neve-Oz</dc:creator>
  <cp:lastModifiedBy>Yair Neve-Oz</cp:lastModifiedBy>
  <cp:revision>3</cp:revision>
  <dcterms:created xsi:type="dcterms:W3CDTF">2021-06-15T07:54:17Z</dcterms:created>
  <dcterms:modified xsi:type="dcterms:W3CDTF">2021-06-15T08:08:44Z</dcterms:modified>
</cp:coreProperties>
</file>