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8" r:id="rId2"/>
    <p:sldId id="289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2" y="-261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19E88-0A18-49DF-8111-CF6AE3009264}"/>
              </a:ext>
            </a:extLst>
          </p:cNvPr>
          <p:cNvSpPr txBox="1"/>
          <p:nvPr/>
        </p:nvSpPr>
        <p:spPr>
          <a:xfrm>
            <a:off x="0" y="0"/>
            <a:ext cx="6015236" cy="3638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764" dirty="0"/>
              <a:t>Fig. S4 –Model 2 – </a:t>
            </a:r>
            <a:r>
              <a:rPr lang="en-US" sz="1764" dirty="0" err="1"/>
              <a:t>Lck</a:t>
            </a:r>
            <a:r>
              <a:rPr lang="en-US" sz="1764" dirty="0"/>
              <a:t> activation (LA) – Model + MC simulations</a:t>
            </a:r>
            <a:endParaRPr lang="he-IL" sz="1764" dirty="0"/>
          </a:p>
        </p:txBody>
      </p: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EC47559A-E7F5-4395-9ECA-E14B98E0D6DE}"/>
              </a:ext>
            </a:extLst>
          </p:cNvPr>
          <p:cNvGrpSpPr/>
          <p:nvPr/>
        </p:nvGrpSpPr>
        <p:grpSpPr>
          <a:xfrm>
            <a:off x="-45435" y="3935929"/>
            <a:ext cx="2224400" cy="2394589"/>
            <a:chOff x="-41218" y="889046"/>
            <a:chExt cx="2017936" cy="21723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BBDD0A-D6F1-4659-9128-161E16E0560A}"/>
                </a:ext>
              </a:extLst>
            </p:cNvPr>
            <p:cNvSpPr/>
            <p:nvPr/>
          </p:nvSpPr>
          <p:spPr>
            <a:xfrm>
              <a:off x="171667" y="1255403"/>
              <a:ext cx="1790097" cy="17610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984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FA8F1-090D-4213-A172-80BF083AAB70}"/>
                </a:ext>
              </a:extLst>
            </p:cNvPr>
            <p:cNvSpPr txBox="1"/>
            <p:nvPr/>
          </p:nvSpPr>
          <p:spPr>
            <a:xfrm>
              <a:off x="378397" y="999364"/>
              <a:ext cx="1476320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random walk and activation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07ECA4-6784-4ED4-BD13-038EFB1AA7F9}"/>
                </a:ext>
              </a:extLst>
            </p:cNvPr>
            <p:cNvSpPr txBox="1"/>
            <p:nvPr/>
          </p:nvSpPr>
          <p:spPr>
            <a:xfrm>
              <a:off x="-41218" y="889046"/>
              <a:ext cx="253325" cy="25309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121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he-IL" sz="121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83FED5-00EC-42A6-9FDF-9D6E10424700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827040" y="1873938"/>
              <a:ext cx="172927" cy="254618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AE63AF-D5D7-4EE7-8139-0B787FC0D329}"/>
                </a:ext>
              </a:extLst>
            </p:cNvPr>
            <p:cNvSpPr txBox="1"/>
            <p:nvPr/>
          </p:nvSpPr>
          <p:spPr>
            <a:xfrm>
              <a:off x="212107" y="1757564"/>
              <a:ext cx="518356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active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LCK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52AC19-D862-4451-A394-A24C218EFFE1}"/>
                </a:ext>
              </a:extLst>
            </p:cNvPr>
            <p:cNvSpPr txBox="1"/>
            <p:nvPr/>
          </p:nvSpPr>
          <p:spPr>
            <a:xfrm>
              <a:off x="645272" y="2182290"/>
              <a:ext cx="742995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Activation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CD45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9796A9-F6CF-44D4-94B9-C4FD29562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98" y="1884924"/>
              <a:ext cx="346992" cy="526497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E6345B-D584-4DCF-BC41-5A9C8906F95E}"/>
                </a:ext>
              </a:extLst>
            </p:cNvPr>
            <p:cNvSpPr txBox="1"/>
            <p:nvPr/>
          </p:nvSpPr>
          <p:spPr>
            <a:xfrm>
              <a:off x="337803" y="2700612"/>
              <a:ext cx="1153536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Spontaneous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deactivation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8E4031-CC2C-40FB-BCF1-B896C2CEE571}"/>
                </a:ext>
              </a:extLst>
            </p:cNvPr>
            <p:cNvCxnSpPr>
              <a:cxnSpLocks/>
            </p:cNvCxnSpPr>
            <p:nvPr/>
          </p:nvCxnSpPr>
          <p:spPr>
            <a:xfrm>
              <a:off x="441664" y="2484218"/>
              <a:ext cx="413121" cy="228245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D3EAF3-B1E9-4061-BA18-FC0AE66BA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617" y="2610526"/>
              <a:ext cx="660916" cy="102906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002A4F-D9E7-4433-814A-CBF9D97990BA}"/>
                </a:ext>
              </a:extLst>
            </p:cNvPr>
            <p:cNvSpPr txBox="1"/>
            <p:nvPr/>
          </p:nvSpPr>
          <p:spPr>
            <a:xfrm>
              <a:off x="1355883" y="2610526"/>
              <a:ext cx="620835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inactive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LCK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6B2B41-DB74-4DD4-9B4E-2ACF52B159F8}"/>
                </a:ext>
              </a:extLst>
            </p:cNvPr>
            <p:cNvSpPr/>
            <p:nvPr/>
          </p:nvSpPr>
          <p:spPr>
            <a:xfrm>
              <a:off x="983511" y="2112100"/>
              <a:ext cx="112369" cy="112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931C97-5758-4863-835B-3B1682300FF8}"/>
                </a:ext>
              </a:extLst>
            </p:cNvPr>
            <p:cNvSpPr/>
            <p:nvPr/>
          </p:nvSpPr>
          <p:spPr>
            <a:xfrm>
              <a:off x="740597" y="1783337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155749-8238-47BA-95F7-369B62BCEA33}"/>
                </a:ext>
              </a:extLst>
            </p:cNvPr>
            <p:cNvSpPr/>
            <p:nvPr/>
          </p:nvSpPr>
          <p:spPr>
            <a:xfrm>
              <a:off x="336024" y="2395582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5781D1F-B761-4656-A34B-9C9FA5C7A46D}"/>
                </a:ext>
              </a:extLst>
            </p:cNvPr>
            <p:cNvSpPr/>
            <p:nvPr/>
          </p:nvSpPr>
          <p:spPr>
            <a:xfrm>
              <a:off x="851045" y="2671053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2146D9-8F8E-4EF6-8F15-69E1077D120F}"/>
                </a:ext>
              </a:extLst>
            </p:cNvPr>
            <p:cNvSpPr/>
            <p:nvPr/>
          </p:nvSpPr>
          <p:spPr>
            <a:xfrm>
              <a:off x="1608533" y="2546813"/>
              <a:ext cx="112369" cy="11236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BD973EB8-3D22-4198-B7C2-216509A684B3}"/>
              </a:ext>
            </a:extLst>
          </p:cNvPr>
          <p:cNvGrpSpPr/>
          <p:nvPr/>
        </p:nvGrpSpPr>
        <p:grpSpPr>
          <a:xfrm>
            <a:off x="2154294" y="3936526"/>
            <a:ext cx="2862024" cy="2599560"/>
            <a:chOff x="1954337" y="889588"/>
            <a:chExt cx="2596376" cy="2358273"/>
          </a:xfrm>
        </p:grpSpPr>
        <p:pic>
          <p:nvPicPr>
            <p:cNvPr id="841" name="Picture 840">
              <a:extLst>
                <a:ext uri="{FF2B5EF4-FFF2-40B4-BE49-F238E27FC236}">
                  <a16:creationId xmlns:a16="http://schemas.microsoft.com/office/drawing/2014/main" id="{CB442DF9-BEA4-4F6D-A123-28AA4B43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857" y="1372970"/>
              <a:ext cx="2491856" cy="183936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89358-C3AB-4434-8E42-D9C1814CCCEC}"/>
                </a:ext>
              </a:extLst>
            </p:cNvPr>
            <p:cNvSpPr txBox="1"/>
            <p:nvPr/>
          </p:nvSpPr>
          <p:spPr>
            <a:xfrm>
              <a:off x="2649695" y="1005376"/>
              <a:ext cx="1227648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Active LCK distribution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A70C19-223D-4577-84B1-ED950A8C7A58}"/>
                </a:ext>
              </a:extLst>
            </p:cNvPr>
            <p:cNvSpPr txBox="1"/>
            <p:nvPr/>
          </p:nvSpPr>
          <p:spPr>
            <a:xfrm rot="2433801">
              <a:off x="2138380" y="2804070"/>
              <a:ext cx="446735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998B71-82F8-4B44-8AAC-93A97F297895}"/>
                </a:ext>
              </a:extLst>
            </p:cNvPr>
            <p:cNvSpPr txBox="1"/>
            <p:nvPr/>
          </p:nvSpPr>
          <p:spPr>
            <a:xfrm>
              <a:off x="1954337" y="889588"/>
              <a:ext cx="246053" cy="25309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121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he-IL" sz="132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3846BA-1683-40C1-873A-C564A13B68E2}"/>
                </a:ext>
              </a:extLst>
            </p:cNvPr>
            <p:cNvSpPr txBox="1"/>
            <p:nvPr/>
          </p:nvSpPr>
          <p:spPr>
            <a:xfrm rot="21325445">
              <a:off x="3545810" y="3025599"/>
              <a:ext cx="449644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D55CCB51-B5A1-43A8-A7D2-655C24A339BE}"/>
              </a:ext>
            </a:extLst>
          </p:cNvPr>
          <p:cNvGrpSpPr/>
          <p:nvPr/>
        </p:nvGrpSpPr>
        <p:grpSpPr>
          <a:xfrm>
            <a:off x="4636117" y="3935929"/>
            <a:ext cx="2825823" cy="2689134"/>
            <a:chOff x="4205801" y="889046"/>
            <a:chExt cx="2563536" cy="2439534"/>
          </a:xfrm>
        </p:grpSpPr>
        <p:pic>
          <p:nvPicPr>
            <p:cNvPr id="858" name="Picture 857">
              <a:extLst>
                <a:ext uri="{FF2B5EF4-FFF2-40B4-BE49-F238E27FC236}">
                  <a16:creationId xmlns:a16="http://schemas.microsoft.com/office/drawing/2014/main" id="{52947E01-0774-42EB-A6AF-C68572C3B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6" t="6983" r="10869" b="11827"/>
            <a:stretch/>
          </p:blipFill>
          <p:spPr>
            <a:xfrm>
              <a:off x="4792416" y="1246491"/>
              <a:ext cx="1820132" cy="17725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8B69F5-FD45-42C1-BA1B-FD2E547D723D}"/>
                </a:ext>
              </a:extLst>
            </p:cNvPr>
            <p:cNvSpPr txBox="1"/>
            <p:nvPr/>
          </p:nvSpPr>
          <p:spPr>
            <a:xfrm>
              <a:off x="4959893" y="1013078"/>
              <a:ext cx="1470503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Radial density of active LCK 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FF4EDF-8A06-496B-8BF7-B9A2E4DC665A}"/>
                </a:ext>
              </a:extLst>
            </p:cNvPr>
            <p:cNvGrpSpPr/>
            <p:nvPr/>
          </p:nvGrpSpPr>
          <p:grpSpPr>
            <a:xfrm>
              <a:off x="4695487" y="2980330"/>
              <a:ext cx="2073850" cy="222263"/>
              <a:chOff x="2453103" y="2995570"/>
              <a:chExt cx="2073850" cy="22226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028049-3F83-4352-85BD-4D3C0A1FBAAB}"/>
                  </a:ext>
                </a:extLst>
              </p:cNvPr>
              <p:cNvSpPr txBox="1"/>
              <p:nvPr/>
            </p:nvSpPr>
            <p:spPr>
              <a:xfrm>
                <a:off x="4126753" y="2995570"/>
                <a:ext cx="400200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22524F-7BDA-4E8B-919B-DD9FB1336025}"/>
                  </a:ext>
                </a:extLst>
              </p:cNvPr>
              <p:cNvSpPr txBox="1"/>
              <p:nvPr/>
            </p:nvSpPr>
            <p:spPr>
              <a:xfrm>
                <a:off x="3287579" y="2995570"/>
                <a:ext cx="342031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F78228-FF95-43B4-B3E6-A944765152BF}"/>
                  </a:ext>
                </a:extLst>
              </p:cNvPr>
              <p:cNvSpPr txBox="1"/>
              <p:nvPr/>
            </p:nvSpPr>
            <p:spPr>
              <a:xfrm>
                <a:off x="2453103" y="2995570"/>
                <a:ext cx="225694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C242B-D314-407E-B9D8-4378EFB47383}"/>
                </a:ext>
              </a:extLst>
            </p:cNvPr>
            <p:cNvSpPr txBox="1"/>
            <p:nvPr/>
          </p:nvSpPr>
          <p:spPr>
            <a:xfrm rot="16200000">
              <a:off x="4105507" y="2029248"/>
              <a:ext cx="821922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Radial density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3DFC51-1F3A-4992-943E-46B5EC35808D}"/>
                </a:ext>
              </a:extLst>
            </p:cNvPr>
            <p:cNvSpPr txBox="1"/>
            <p:nvPr/>
          </p:nvSpPr>
          <p:spPr>
            <a:xfrm>
              <a:off x="5464768" y="3106318"/>
              <a:ext cx="430739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EA767E0D-6908-409D-A725-B91CE860B792}"/>
                </a:ext>
              </a:extLst>
            </p:cNvPr>
            <p:cNvSpPr txBox="1"/>
            <p:nvPr/>
          </p:nvSpPr>
          <p:spPr>
            <a:xfrm>
              <a:off x="4205801" y="889046"/>
              <a:ext cx="241691" cy="25309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121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he-IL" sz="132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9166660D-CEC7-4BBD-B115-BE6FB73D7957}"/>
                </a:ext>
              </a:extLst>
            </p:cNvPr>
            <p:cNvGrpSpPr/>
            <p:nvPr/>
          </p:nvGrpSpPr>
          <p:grpSpPr>
            <a:xfrm>
              <a:off x="4507768" y="1142138"/>
              <a:ext cx="354428" cy="1981143"/>
              <a:chOff x="4446808" y="1142138"/>
              <a:chExt cx="354428" cy="198114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477FA5-1B8C-4910-B096-893DFD7EF075}"/>
                  </a:ext>
                </a:extLst>
              </p:cNvPr>
              <p:cNvSpPr txBox="1"/>
              <p:nvPr/>
            </p:nvSpPr>
            <p:spPr>
              <a:xfrm>
                <a:off x="4446808" y="1142138"/>
                <a:ext cx="342031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236768E-82A4-4479-A465-D1264EC31F97}"/>
                  </a:ext>
                </a:extLst>
              </p:cNvPr>
              <p:cNvSpPr txBox="1"/>
              <p:nvPr/>
            </p:nvSpPr>
            <p:spPr>
              <a:xfrm>
                <a:off x="4504681" y="2307825"/>
                <a:ext cx="283863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CBD487-12DB-483F-AF9F-15F898A1D375}"/>
                  </a:ext>
                </a:extLst>
              </p:cNvPr>
              <p:cNvSpPr txBox="1"/>
              <p:nvPr/>
            </p:nvSpPr>
            <p:spPr>
              <a:xfrm>
                <a:off x="4558158" y="2901019"/>
                <a:ext cx="225694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2DD26B1F-CCC3-49CD-8AFF-70B28D6AF479}"/>
                  </a:ext>
                </a:extLst>
              </p:cNvPr>
              <p:cNvSpPr txBox="1"/>
              <p:nvPr/>
            </p:nvSpPr>
            <p:spPr>
              <a:xfrm>
                <a:off x="4459204" y="1723494"/>
                <a:ext cx="342032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854" name="TextBox 853">
            <a:extLst>
              <a:ext uri="{FF2B5EF4-FFF2-40B4-BE49-F238E27FC236}">
                <a16:creationId xmlns:a16="http://schemas.microsoft.com/office/drawing/2014/main" id="{4CBC112A-D7B4-4C24-80A2-556FEA0055A3}"/>
              </a:ext>
            </a:extLst>
          </p:cNvPr>
          <p:cNvSpPr txBox="1"/>
          <p:nvPr/>
        </p:nvSpPr>
        <p:spPr>
          <a:xfrm rot="16200000">
            <a:off x="2077870" y="5167632"/>
            <a:ext cx="546945" cy="2450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9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Counts</a:t>
            </a:r>
            <a:endParaRPr lang="he-IL" sz="99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34A4989-736A-4BE9-B675-0E6073E54A69}"/>
              </a:ext>
            </a:extLst>
          </p:cNvPr>
          <p:cNvGrpSpPr/>
          <p:nvPr/>
        </p:nvGrpSpPr>
        <p:grpSpPr>
          <a:xfrm>
            <a:off x="2357332" y="4488599"/>
            <a:ext cx="2688713" cy="2011871"/>
            <a:chOff x="2119264" y="4408301"/>
            <a:chExt cx="2957584" cy="22130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5CF40B-B404-48ED-A654-A466C4F0C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264" y="4408301"/>
              <a:ext cx="2957584" cy="2183138"/>
            </a:xfrm>
            <a:prstGeom prst="rect">
              <a:avLst/>
            </a:prstGeom>
          </p:spPr>
        </p:pic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CBC112A-D7B4-4C24-80A2-556FEA0055A3}"/>
                </a:ext>
              </a:extLst>
            </p:cNvPr>
            <p:cNvSpPr txBox="1"/>
            <p:nvPr/>
          </p:nvSpPr>
          <p:spPr>
            <a:xfrm rot="16200000">
              <a:off x="2077870" y="5167632"/>
              <a:ext cx="546945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Counts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00288-DC4F-4554-94C9-515F55F38CBA}"/>
                </a:ext>
              </a:extLst>
            </p:cNvPr>
            <p:cNvSpPr txBox="1"/>
            <p:nvPr/>
          </p:nvSpPr>
          <p:spPr>
            <a:xfrm>
              <a:off x="3813833" y="6376357"/>
              <a:ext cx="484428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999E08-EB0D-4B40-8C05-E64BC09F1742}"/>
                </a:ext>
              </a:extLst>
            </p:cNvPr>
            <p:cNvSpPr txBox="1"/>
            <p:nvPr/>
          </p:nvSpPr>
          <p:spPr>
            <a:xfrm>
              <a:off x="2935398" y="6322052"/>
              <a:ext cx="479619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-1000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A8CFD4-0034-4052-81ED-4A5A2F4F3C8D}"/>
                </a:ext>
              </a:extLst>
            </p:cNvPr>
            <p:cNvSpPr txBox="1"/>
            <p:nvPr/>
          </p:nvSpPr>
          <p:spPr>
            <a:xfrm>
              <a:off x="3896273" y="6229496"/>
              <a:ext cx="248787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C5C9A8-7688-4C61-8198-844316D55B9A}"/>
                </a:ext>
              </a:extLst>
            </p:cNvPr>
            <p:cNvSpPr txBox="1"/>
            <p:nvPr/>
          </p:nvSpPr>
          <p:spPr>
            <a:xfrm>
              <a:off x="4604055" y="6136941"/>
              <a:ext cx="441147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57CC53-1815-4731-8FD5-112F978E599E}"/>
                </a:ext>
              </a:extLst>
            </p:cNvPr>
            <p:cNvSpPr txBox="1"/>
            <p:nvPr/>
          </p:nvSpPr>
          <p:spPr>
            <a:xfrm>
              <a:off x="2687099" y="6248636"/>
              <a:ext cx="479619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-1000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6C3FD3-154A-4C60-B0FC-4575570E3252}"/>
                </a:ext>
              </a:extLst>
            </p:cNvPr>
            <p:cNvSpPr txBox="1"/>
            <p:nvPr/>
          </p:nvSpPr>
          <p:spPr>
            <a:xfrm>
              <a:off x="2505548" y="5996755"/>
              <a:ext cx="248787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85FF47-57AF-4556-A514-F08B65F074C7}"/>
                </a:ext>
              </a:extLst>
            </p:cNvPr>
            <p:cNvSpPr txBox="1"/>
            <p:nvPr/>
          </p:nvSpPr>
          <p:spPr>
            <a:xfrm>
              <a:off x="2131637" y="5744873"/>
              <a:ext cx="441147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23647C-A4A3-4A92-A811-EE7962FBC3F7}"/>
                </a:ext>
              </a:extLst>
            </p:cNvPr>
            <p:cNvSpPr txBox="1"/>
            <p:nvPr/>
          </p:nvSpPr>
          <p:spPr>
            <a:xfrm>
              <a:off x="2180025" y="6098575"/>
              <a:ext cx="484428" cy="2450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019E88-0A18-49DF-8111-CF6AE3009264}"/>
              </a:ext>
            </a:extLst>
          </p:cNvPr>
          <p:cNvSpPr txBox="1"/>
          <p:nvPr/>
        </p:nvSpPr>
        <p:spPr>
          <a:xfrm>
            <a:off x="0" y="0"/>
            <a:ext cx="6015236" cy="3638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764" dirty="0"/>
              <a:t>Fig. S4 –Model 2 – </a:t>
            </a:r>
            <a:r>
              <a:rPr lang="en-US" sz="1764" dirty="0" err="1"/>
              <a:t>Lck</a:t>
            </a:r>
            <a:r>
              <a:rPr lang="en-US" sz="1764" dirty="0"/>
              <a:t> activation (LA) – Model + MC simulations</a:t>
            </a:r>
            <a:endParaRPr lang="he-IL" sz="1764" dirty="0"/>
          </a:p>
        </p:txBody>
      </p: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EC47559A-E7F5-4395-9ECA-E14B98E0D6DE}"/>
              </a:ext>
            </a:extLst>
          </p:cNvPr>
          <p:cNvGrpSpPr/>
          <p:nvPr/>
        </p:nvGrpSpPr>
        <p:grpSpPr>
          <a:xfrm>
            <a:off x="225807" y="4057534"/>
            <a:ext cx="1989734" cy="2272984"/>
            <a:chOff x="171667" y="999364"/>
            <a:chExt cx="1805051" cy="20620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BBDD0A-D6F1-4659-9128-161E16E0560A}"/>
                </a:ext>
              </a:extLst>
            </p:cNvPr>
            <p:cNvSpPr/>
            <p:nvPr/>
          </p:nvSpPr>
          <p:spPr>
            <a:xfrm>
              <a:off x="171667" y="1255403"/>
              <a:ext cx="1790097" cy="17610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984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FA8F1-090D-4213-A172-80BF083AAB70}"/>
                </a:ext>
              </a:extLst>
            </p:cNvPr>
            <p:cNvSpPr txBox="1"/>
            <p:nvPr/>
          </p:nvSpPr>
          <p:spPr>
            <a:xfrm>
              <a:off x="378397" y="999364"/>
              <a:ext cx="1476320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random walk and activation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83FED5-00EC-42A6-9FDF-9D6E10424700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827040" y="1873938"/>
              <a:ext cx="172927" cy="254618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AE63AF-D5D7-4EE7-8139-0B787FC0D329}"/>
                </a:ext>
              </a:extLst>
            </p:cNvPr>
            <p:cNvSpPr txBox="1"/>
            <p:nvPr/>
          </p:nvSpPr>
          <p:spPr>
            <a:xfrm>
              <a:off x="212107" y="1757564"/>
              <a:ext cx="518356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active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LCK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52AC19-D862-4451-A394-A24C218EFFE1}"/>
                </a:ext>
              </a:extLst>
            </p:cNvPr>
            <p:cNvSpPr txBox="1"/>
            <p:nvPr/>
          </p:nvSpPr>
          <p:spPr>
            <a:xfrm>
              <a:off x="645272" y="2182290"/>
              <a:ext cx="742995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Activation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CD45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9796A9-F6CF-44D4-94B9-C4FD29562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98" y="1884924"/>
              <a:ext cx="346992" cy="526497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E6345B-D584-4DCF-BC41-5A9C8906F95E}"/>
                </a:ext>
              </a:extLst>
            </p:cNvPr>
            <p:cNvSpPr txBox="1"/>
            <p:nvPr/>
          </p:nvSpPr>
          <p:spPr>
            <a:xfrm>
              <a:off x="337803" y="2700612"/>
              <a:ext cx="1153536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Spontaneous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deactivation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8E4031-CC2C-40FB-BCF1-B896C2CEE571}"/>
                </a:ext>
              </a:extLst>
            </p:cNvPr>
            <p:cNvCxnSpPr>
              <a:cxnSpLocks/>
            </p:cNvCxnSpPr>
            <p:nvPr/>
          </p:nvCxnSpPr>
          <p:spPr>
            <a:xfrm>
              <a:off x="441664" y="2484218"/>
              <a:ext cx="413121" cy="228245"/>
            </a:xfrm>
            <a:prstGeom prst="straightConnector1">
              <a:avLst/>
            </a:prstGeom>
            <a:ln w="190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D3EAF3-B1E9-4061-BA18-FC0AE66BA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617" y="2610526"/>
              <a:ext cx="660916" cy="102906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002A4F-D9E7-4433-814A-CBF9D97990BA}"/>
                </a:ext>
              </a:extLst>
            </p:cNvPr>
            <p:cNvSpPr txBox="1"/>
            <p:nvPr/>
          </p:nvSpPr>
          <p:spPr>
            <a:xfrm>
              <a:off x="1355883" y="2610526"/>
              <a:ext cx="620835" cy="3607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inactive</a:t>
              </a:r>
            </a:p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LCK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6B2B41-DB74-4DD4-9B4E-2ACF52B159F8}"/>
                </a:ext>
              </a:extLst>
            </p:cNvPr>
            <p:cNvSpPr/>
            <p:nvPr/>
          </p:nvSpPr>
          <p:spPr>
            <a:xfrm>
              <a:off x="983511" y="2112100"/>
              <a:ext cx="112369" cy="112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931C97-5758-4863-835B-3B1682300FF8}"/>
                </a:ext>
              </a:extLst>
            </p:cNvPr>
            <p:cNvSpPr/>
            <p:nvPr/>
          </p:nvSpPr>
          <p:spPr>
            <a:xfrm>
              <a:off x="740597" y="1783337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155749-8238-47BA-95F7-369B62BCEA33}"/>
                </a:ext>
              </a:extLst>
            </p:cNvPr>
            <p:cNvSpPr/>
            <p:nvPr/>
          </p:nvSpPr>
          <p:spPr>
            <a:xfrm>
              <a:off x="336024" y="2395582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5781D1F-B761-4656-A34B-9C9FA5C7A46D}"/>
                </a:ext>
              </a:extLst>
            </p:cNvPr>
            <p:cNvSpPr/>
            <p:nvPr/>
          </p:nvSpPr>
          <p:spPr>
            <a:xfrm>
              <a:off x="851045" y="2671053"/>
              <a:ext cx="112369" cy="112369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2146D9-8F8E-4EF6-8F15-69E1077D120F}"/>
                </a:ext>
              </a:extLst>
            </p:cNvPr>
            <p:cNvSpPr/>
            <p:nvPr/>
          </p:nvSpPr>
          <p:spPr>
            <a:xfrm>
              <a:off x="1608533" y="2546813"/>
              <a:ext cx="112369" cy="11236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796" tIns="50398" rIns="100796" bIns="50398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1984"/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D55CCB51-B5A1-43A8-A7D2-655C24A339BE}"/>
              </a:ext>
            </a:extLst>
          </p:cNvPr>
          <p:cNvGrpSpPr/>
          <p:nvPr/>
        </p:nvGrpSpPr>
        <p:grpSpPr>
          <a:xfrm>
            <a:off x="4892645" y="4072651"/>
            <a:ext cx="2605872" cy="2552412"/>
            <a:chOff x="4405337" y="1013078"/>
            <a:chExt cx="2364000" cy="2315502"/>
          </a:xfrm>
        </p:grpSpPr>
        <p:pic>
          <p:nvPicPr>
            <p:cNvPr id="858" name="Picture 857">
              <a:extLst>
                <a:ext uri="{FF2B5EF4-FFF2-40B4-BE49-F238E27FC236}">
                  <a16:creationId xmlns:a16="http://schemas.microsoft.com/office/drawing/2014/main" id="{52947E01-0774-42EB-A6AF-C68572C3B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6" t="6983" r="10869" b="11827"/>
            <a:stretch/>
          </p:blipFill>
          <p:spPr>
            <a:xfrm>
              <a:off x="4792416" y="1246491"/>
              <a:ext cx="1820132" cy="17725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8B69F5-FD45-42C1-BA1B-FD2E547D723D}"/>
                </a:ext>
              </a:extLst>
            </p:cNvPr>
            <p:cNvSpPr txBox="1"/>
            <p:nvPr/>
          </p:nvSpPr>
          <p:spPr>
            <a:xfrm>
              <a:off x="4959893" y="1013078"/>
              <a:ext cx="1470503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Radial density of active LCK 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FF4EDF-8A06-496B-8BF7-B9A2E4DC665A}"/>
                </a:ext>
              </a:extLst>
            </p:cNvPr>
            <p:cNvGrpSpPr/>
            <p:nvPr/>
          </p:nvGrpSpPr>
          <p:grpSpPr>
            <a:xfrm>
              <a:off x="4695487" y="2980330"/>
              <a:ext cx="2073850" cy="222263"/>
              <a:chOff x="2453103" y="2995570"/>
              <a:chExt cx="2073850" cy="22226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028049-3F83-4352-85BD-4D3C0A1FBAAB}"/>
                  </a:ext>
                </a:extLst>
              </p:cNvPr>
              <p:cNvSpPr txBox="1"/>
              <p:nvPr/>
            </p:nvSpPr>
            <p:spPr>
              <a:xfrm>
                <a:off x="4126753" y="2995570"/>
                <a:ext cx="400200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22524F-7BDA-4E8B-919B-DD9FB1336025}"/>
                  </a:ext>
                </a:extLst>
              </p:cNvPr>
              <p:cNvSpPr txBox="1"/>
              <p:nvPr/>
            </p:nvSpPr>
            <p:spPr>
              <a:xfrm>
                <a:off x="3287579" y="2995570"/>
                <a:ext cx="342031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F78228-FF95-43B4-B3E6-A944765152BF}"/>
                  </a:ext>
                </a:extLst>
              </p:cNvPr>
              <p:cNvSpPr txBox="1"/>
              <p:nvPr/>
            </p:nvSpPr>
            <p:spPr>
              <a:xfrm>
                <a:off x="2453103" y="2995570"/>
                <a:ext cx="225694" cy="2222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C242B-D314-407E-B9D8-4378EFB47383}"/>
                </a:ext>
              </a:extLst>
            </p:cNvPr>
            <p:cNvSpPr txBox="1"/>
            <p:nvPr/>
          </p:nvSpPr>
          <p:spPr>
            <a:xfrm rot="16200000">
              <a:off x="4105507" y="2029248"/>
              <a:ext cx="821922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Radial density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3DFC51-1F3A-4992-943E-46B5EC35808D}"/>
                </a:ext>
              </a:extLst>
            </p:cNvPr>
            <p:cNvSpPr txBox="1"/>
            <p:nvPr/>
          </p:nvSpPr>
          <p:spPr>
            <a:xfrm>
              <a:off x="5464768" y="3106318"/>
              <a:ext cx="430739" cy="22226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9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92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9166660D-CEC7-4BBD-B115-BE6FB73D7957}"/>
                </a:ext>
              </a:extLst>
            </p:cNvPr>
            <p:cNvGrpSpPr/>
            <p:nvPr/>
          </p:nvGrpSpPr>
          <p:grpSpPr>
            <a:xfrm>
              <a:off x="4507768" y="1142138"/>
              <a:ext cx="354428" cy="1981143"/>
              <a:chOff x="4446808" y="1142138"/>
              <a:chExt cx="354428" cy="198114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477FA5-1B8C-4910-B096-893DFD7EF075}"/>
                  </a:ext>
                </a:extLst>
              </p:cNvPr>
              <p:cNvSpPr txBox="1"/>
              <p:nvPr/>
            </p:nvSpPr>
            <p:spPr>
              <a:xfrm>
                <a:off x="4446808" y="1142138"/>
                <a:ext cx="342031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236768E-82A4-4479-A465-D1264EC31F97}"/>
                  </a:ext>
                </a:extLst>
              </p:cNvPr>
              <p:cNvSpPr txBox="1"/>
              <p:nvPr/>
            </p:nvSpPr>
            <p:spPr>
              <a:xfrm>
                <a:off x="4504681" y="2307825"/>
                <a:ext cx="283863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CBD487-12DB-483F-AF9F-15F898A1D375}"/>
                  </a:ext>
                </a:extLst>
              </p:cNvPr>
              <p:cNvSpPr txBox="1"/>
              <p:nvPr/>
            </p:nvSpPr>
            <p:spPr>
              <a:xfrm>
                <a:off x="4558158" y="2901019"/>
                <a:ext cx="225694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2DD26B1F-CCC3-49CD-8AFF-70B28D6AF479}"/>
                  </a:ext>
                </a:extLst>
              </p:cNvPr>
              <p:cNvSpPr txBox="1"/>
              <p:nvPr/>
            </p:nvSpPr>
            <p:spPr>
              <a:xfrm>
                <a:off x="4459204" y="1723494"/>
                <a:ext cx="342032" cy="22226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9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</a:t>
                </a:r>
                <a:endParaRPr lang="he-IL" sz="99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18866AD-1EAE-49D6-B349-32EE6A8F5DE3}"/>
              </a:ext>
            </a:extLst>
          </p:cNvPr>
          <p:cNvSpPr txBox="1"/>
          <p:nvPr/>
        </p:nvSpPr>
        <p:spPr>
          <a:xfrm>
            <a:off x="4672693" y="3930183"/>
            <a:ext cx="26000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1AAAE2-E858-4BCC-9CB3-D6DB332ED2D7}"/>
              </a:ext>
            </a:extLst>
          </p:cNvPr>
          <p:cNvSpPr txBox="1"/>
          <p:nvPr/>
        </p:nvSpPr>
        <p:spPr>
          <a:xfrm>
            <a:off x="-8859" y="3930183"/>
            <a:ext cx="26962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5CB3BF-BE53-44C9-BE6B-78328DA62CC5}"/>
              </a:ext>
            </a:extLst>
          </p:cNvPr>
          <p:cNvSpPr txBox="1"/>
          <p:nvPr/>
        </p:nvSpPr>
        <p:spPr>
          <a:xfrm>
            <a:off x="2347088" y="3942075"/>
            <a:ext cx="239285" cy="2378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6411</TotalTime>
  <Words>139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21</cp:revision>
  <dcterms:created xsi:type="dcterms:W3CDTF">2021-02-11T14:40:40Z</dcterms:created>
  <dcterms:modified xsi:type="dcterms:W3CDTF">2021-02-21T15:00:39Z</dcterms:modified>
</cp:coreProperties>
</file>