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19" y="-677"/>
      </p:cViewPr>
      <p:guideLst>
        <p:guide orient="horz" pos="3368"/>
        <p:guide pos="24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0AB8E35F-E82F-4A6B-8758-BE2FD0E07033}"/>
              </a:ext>
            </a:extLst>
          </p:cNvPr>
          <p:cNvSpPr txBox="1"/>
          <p:nvPr/>
        </p:nvSpPr>
        <p:spPr>
          <a:xfrm>
            <a:off x="11263" y="5323"/>
            <a:ext cx="63641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Evidence, validation, trained</a:t>
            </a:r>
            <a:endParaRPr lang="he-IL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2268D-FB25-40FC-B1B9-B5EB9F61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4011613"/>
            <a:ext cx="7210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AD9DA-0D84-4366-BA9D-60187816E162}"/>
              </a:ext>
            </a:extLst>
          </p:cNvPr>
          <p:cNvSpPr txBox="1"/>
          <p:nvPr/>
        </p:nvSpPr>
        <p:spPr>
          <a:xfrm>
            <a:off x="65834" y="3929684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E65B-2AE7-4601-813F-BC7E6DDBC7CD}"/>
              </a:ext>
            </a:extLst>
          </p:cNvPr>
          <p:cNvSpPr txBox="1"/>
          <p:nvPr/>
        </p:nvSpPr>
        <p:spPr>
          <a:xfrm>
            <a:off x="2478794" y="3925371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B</a:t>
            </a:r>
            <a:endParaRPr lang="he-IL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3F8A3-4E69-42C4-95BB-DC23332C1314}"/>
              </a:ext>
            </a:extLst>
          </p:cNvPr>
          <p:cNvSpPr txBox="1"/>
          <p:nvPr/>
        </p:nvSpPr>
        <p:spPr>
          <a:xfrm>
            <a:off x="4591707" y="3894789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C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10750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24</cp:revision>
  <dcterms:created xsi:type="dcterms:W3CDTF">2021-02-11T14:40:40Z</dcterms:created>
  <dcterms:modified xsi:type="dcterms:W3CDTF">2021-02-23T09:44:58Z</dcterms:modified>
</cp:coreProperties>
</file>