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2" r:id="rId3"/>
    <p:sldId id="261" r:id="rId4"/>
    <p:sldId id="259" r:id="rId5"/>
    <p:sldId id="258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200062-0066-488C-8046-212A61554EE5}">
          <p14:sldIdLst>
            <p14:sldId id="263"/>
            <p14:sldId id="262"/>
            <p14:sldId id="261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19" y="58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B9EA-0B3D-41D3-9045-1A1A4196E8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D8D47-E2FE-4C42-B295-F057932B7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2722"/>
            <a:ext cx="7559675" cy="3949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AA68C-E743-4C0D-A46E-31DEC372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91" y="6543691"/>
            <a:ext cx="2356881" cy="4128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18D5F-BB7D-4126-9BD2-2CBBE196D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6543691"/>
            <a:ext cx="2356881" cy="4128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00D562-A2BC-4252-86D9-9B21E0A08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" y="6543691"/>
            <a:ext cx="2356881" cy="412802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F75A99D1-AA3E-44EC-ADEB-2867085C3B5C}"/>
              </a:ext>
            </a:extLst>
          </p:cNvPr>
          <p:cNvGrpSpPr/>
          <p:nvPr/>
        </p:nvGrpSpPr>
        <p:grpSpPr>
          <a:xfrm>
            <a:off x="0" y="19767"/>
            <a:ext cx="7559675" cy="3079868"/>
            <a:chOff x="0" y="19767"/>
            <a:chExt cx="7559675" cy="307986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1AA6A6-C5AC-4F1E-93BF-DBA36D4B0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767"/>
              <a:ext cx="7559675" cy="30798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652870-5074-4E49-B577-13555442F7B3}"/>
                </a:ext>
              </a:extLst>
            </p:cNvPr>
            <p:cNvGrpSpPr/>
            <p:nvPr/>
          </p:nvGrpSpPr>
          <p:grpSpPr>
            <a:xfrm>
              <a:off x="375348" y="2666454"/>
              <a:ext cx="1770935" cy="367792"/>
              <a:chOff x="375348" y="2666454"/>
              <a:chExt cx="1770935" cy="36779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3EDCA1-2FA8-4C25-B9BE-8A4610B5B9D4}"/>
                  </a:ext>
                </a:extLst>
              </p:cNvPr>
              <p:cNvSpPr txBox="1"/>
              <p:nvPr/>
            </p:nvSpPr>
            <p:spPr>
              <a:xfrm>
                <a:off x="375348" y="2666454"/>
                <a:ext cx="45076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-1000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136587-B3FD-49D2-979A-8FB0515ED2CB}"/>
                  </a:ext>
                </a:extLst>
              </p:cNvPr>
              <p:cNvSpPr txBox="1"/>
              <p:nvPr/>
            </p:nvSpPr>
            <p:spPr>
              <a:xfrm>
                <a:off x="1049059" y="2803414"/>
                <a:ext cx="4587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x(nm)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62D1B6-9A19-427B-B46D-9AA8B196483A}"/>
                  </a:ext>
                </a:extLst>
              </p:cNvPr>
              <p:cNvSpPr txBox="1"/>
              <p:nvPr/>
            </p:nvSpPr>
            <p:spPr>
              <a:xfrm>
                <a:off x="1730785" y="2666454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1000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7916B9-916F-4850-BD20-3012DFA91D58}"/>
                  </a:ext>
                </a:extLst>
              </p:cNvPr>
              <p:cNvSpPr txBox="1"/>
              <p:nvPr/>
            </p:nvSpPr>
            <p:spPr>
              <a:xfrm>
                <a:off x="1157262" y="2666454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0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F95908-7E36-4A99-A03A-62DDDB6644D6}"/>
                </a:ext>
              </a:extLst>
            </p:cNvPr>
            <p:cNvSpPr txBox="1"/>
            <p:nvPr/>
          </p:nvSpPr>
          <p:spPr>
            <a:xfrm>
              <a:off x="227904" y="1662437"/>
              <a:ext cx="4507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-1000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FCE3D2-F85C-47AD-9E30-FD7A31F513B0}"/>
                </a:ext>
              </a:extLst>
            </p:cNvPr>
            <p:cNvSpPr txBox="1"/>
            <p:nvPr/>
          </p:nvSpPr>
          <p:spPr>
            <a:xfrm rot="16200000">
              <a:off x="-18477" y="1003514"/>
              <a:ext cx="4587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y(nm)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E0A91C-AAB0-4210-AAF2-0C0C42D15F55}"/>
                </a:ext>
              </a:extLst>
            </p:cNvPr>
            <p:cNvSpPr txBox="1"/>
            <p:nvPr/>
          </p:nvSpPr>
          <p:spPr>
            <a:xfrm>
              <a:off x="245538" y="308015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1000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003F90-CF2F-4655-BF1A-7DCA83EEABBF}"/>
                </a:ext>
              </a:extLst>
            </p:cNvPr>
            <p:cNvSpPr txBox="1"/>
            <p:nvPr/>
          </p:nvSpPr>
          <p:spPr>
            <a:xfrm>
              <a:off x="332100" y="98522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0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CFF152D-7056-428E-9A0B-A87D2A9C1AA5}"/>
                </a:ext>
              </a:extLst>
            </p:cNvPr>
            <p:cNvGrpSpPr/>
            <p:nvPr/>
          </p:nvGrpSpPr>
          <p:grpSpPr>
            <a:xfrm>
              <a:off x="1972333" y="2659977"/>
              <a:ext cx="1770935" cy="367792"/>
              <a:chOff x="375348" y="2666454"/>
              <a:chExt cx="1770935" cy="36779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55B21D-AAC4-4169-9B91-76F0F958D730}"/>
                  </a:ext>
                </a:extLst>
              </p:cNvPr>
              <p:cNvSpPr txBox="1"/>
              <p:nvPr/>
            </p:nvSpPr>
            <p:spPr>
              <a:xfrm>
                <a:off x="375348" y="2666454"/>
                <a:ext cx="45076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-1000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57C57B-AF1A-4B3C-B97F-B7B8A0233E84}"/>
                  </a:ext>
                </a:extLst>
              </p:cNvPr>
              <p:cNvSpPr txBox="1"/>
              <p:nvPr/>
            </p:nvSpPr>
            <p:spPr>
              <a:xfrm>
                <a:off x="1049059" y="2803414"/>
                <a:ext cx="4587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x(nm)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882A0B-DD4F-4F06-8721-DC6B14DA5DA8}"/>
                  </a:ext>
                </a:extLst>
              </p:cNvPr>
              <p:cNvSpPr txBox="1"/>
              <p:nvPr/>
            </p:nvSpPr>
            <p:spPr>
              <a:xfrm>
                <a:off x="1730785" y="2666454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1000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A11904-26DA-4C97-824C-C929A0D3C15F}"/>
                  </a:ext>
                </a:extLst>
              </p:cNvPr>
              <p:cNvSpPr txBox="1"/>
              <p:nvPr/>
            </p:nvSpPr>
            <p:spPr>
              <a:xfrm>
                <a:off x="1157262" y="2666454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0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2F2AABF-B18B-4725-B081-5C882BFE3EC3}"/>
                </a:ext>
              </a:extLst>
            </p:cNvPr>
            <p:cNvGrpSpPr/>
            <p:nvPr/>
          </p:nvGrpSpPr>
          <p:grpSpPr>
            <a:xfrm>
              <a:off x="3569384" y="2659977"/>
              <a:ext cx="1770935" cy="367792"/>
              <a:chOff x="375348" y="2666454"/>
              <a:chExt cx="1770935" cy="36779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E2EE73-91EB-415C-8657-2FADFF284015}"/>
                  </a:ext>
                </a:extLst>
              </p:cNvPr>
              <p:cNvSpPr txBox="1"/>
              <p:nvPr/>
            </p:nvSpPr>
            <p:spPr>
              <a:xfrm>
                <a:off x="375348" y="2666454"/>
                <a:ext cx="45076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-1000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15D525-E866-4CB1-87F1-91FFB253D1AA}"/>
                  </a:ext>
                </a:extLst>
              </p:cNvPr>
              <p:cNvSpPr txBox="1"/>
              <p:nvPr/>
            </p:nvSpPr>
            <p:spPr>
              <a:xfrm>
                <a:off x="1049059" y="2803414"/>
                <a:ext cx="4587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x(nm)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E6DC45-4FCA-42CC-B820-F9AC39AC29E6}"/>
                  </a:ext>
                </a:extLst>
              </p:cNvPr>
              <p:cNvSpPr txBox="1"/>
              <p:nvPr/>
            </p:nvSpPr>
            <p:spPr>
              <a:xfrm>
                <a:off x="1730785" y="2666454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1000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0E0D6CE-2BDD-464F-A611-0951ED003F22}"/>
                  </a:ext>
                </a:extLst>
              </p:cNvPr>
              <p:cNvSpPr txBox="1"/>
              <p:nvPr/>
            </p:nvSpPr>
            <p:spPr>
              <a:xfrm>
                <a:off x="1157262" y="2666454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0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577F0C-9257-4B8C-A968-834C7615A424}"/>
                </a:ext>
              </a:extLst>
            </p:cNvPr>
            <p:cNvGrpSpPr/>
            <p:nvPr/>
          </p:nvGrpSpPr>
          <p:grpSpPr>
            <a:xfrm>
              <a:off x="5164407" y="2659977"/>
              <a:ext cx="1713228" cy="367792"/>
              <a:chOff x="404202" y="2666454"/>
              <a:chExt cx="1713228" cy="36779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CE137D-D93A-45FA-80CF-5AC74EC2068E}"/>
                  </a:ext>
                </a:extLst>
              </p:cNvPr>
              <p:cNvSpPr txBox="1"/>
              <p:nvPr/>
            </p:nvSpPr>
            <p:spPr>
              <a:xfrm>
                <a:off x="404202" y="2666454"/>
                <a:ext cx="3930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-400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9DF185-1E65-4464-9095-DB84060C70C9}"/>
                  </a:ext>
                </a:extLst>
              </p:cNvPr>
              <p:cNvSpPr txBox="1"/>
              <p:nvPr/>
            </p:nvSpPr>
            <p:spPr>
              <a:xfrm>
                <a:off x="1049059" y="2803414"/>
                <a:ext cx="4587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x(nm)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CBE5BF-F1EF-45A6-BE62-FD80396C53E8}"/>
                  </a:ext>
                </a:extLst>
              </p:cNvPr>
              <p:cNvSpPr txBox="1"/>
              <p:nvPr/>
            </p:nvSpPr>
            <p:spPr>
              <a:xfrm>
                <a:off x="1759639" y="2666454"/>
                <a:ext cx="3577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400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D2D44A-7458-422C-915D-6C0954368E2F}"/>
                  </a:ext>
                </a:extLst>
              </p:cNvPr>
              <p:cNvSpPr txBox="1"/>
              <p:nvPr/>
            </p:nvSpPr>
            <p:spPr>
              <a:xfrm>
                <a:off x="1157262" y="2666454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0</a:t>
                </a:r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BE4FE9-573B-4009-B0E7-28E82A22EBD1}"/>
                </a:ext>
              </a:extLst>
            </p:cNvPr>
            <p:cNvCxnSpPr/>
            <p:nvPr/>
          </p:nvCxnSpPr>
          <p:spPr>
            <a:xfrm flipV="1">
              <a:off x="4472485" y="676656"/>
              <a:ext cx="1566169" cy="2560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BD1226-E038-4B1D-B77C-6A75B710AFB4}"/>
                </a:ext>
              </a:extLst>
            </p:cNvPr>
            <p:cNvCxnSpPr>
              <a:cxnSpLocks/>
            </p:cNvCxnSpPr>
            <p:nvPr/>
          </p:nvCxnSpPr>
          <p:spPr>
            <a:xfrm>
              <a:off x="4472485" y="1267968"/>
              <a:ext cx="1636728" cy="29173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8B62E3-9205-4CF2-BE26-4974AA01C862}"/>
                </a:ext>
              </a:extLst>
            </p:cNvPr>
            <p:cNvSpPr txBox="1"/>
            <p:nvPr/>
          </p:nvSpPr>
          <p:spPr>
            <a:xfrm>
              <a:off x="851890" y="192599"/>
              <a:ext cx="8531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Points pattern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09AA6F-B454-4BCB-AAC7-2160D7F47B22}"/>
                </a:ext>
              </a:extLst>
            </p:cNvPr>
            <p:cNvSpPr txBox="1"/>
            <p:nvPr/>
          </p:nvSpPr>
          <p:spPr>
            <a:xfrm>
              <a:off x="572924" y="418220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B050"/>
                  </a:solidFill>
                </a:rPr>
                <a:t>TCR</a:t>
              </a:r>
            </a:p>
            <a:p>
              <a:r>
                <a:rPr lang="en-US" sz="800" b="1" dirty="0">
                  <a:solidFill>
                    <a:srgbClr val="FF0000"/>
                  </a:solidFill>
                </a:rPr>
                <a:t>CD45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2BDA1-B2B1-4E0B-B4A5-E037FB30F011}"/>
                </a:ext>
              </a:extLst>
            </p:cNvPr>
            <p:cNvSpPr txBox="1"/>
            <p:nvPr/>
          </p:nvSpPr>
          <p:spPr>
            <a:xfrm>
              <a:off x="2175950" y="418220"/>
              <a:ext cx="1091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FF0000"/>
                  </a:solidFill>
                </a:rPr>
                <a:t>CD45</a:t>
              </a:r>
            </a:p>
            <a:p>
              <a:r>
                <a:rPr lang="en-US" sz="800" b="1" dirty="0">
                  <a:solidFill>
                    <a:srgbClr val="FF9900"/>
                  </a:solidFill>
                </a:rPr>
                <a:t>TCR </a:t>
              </a:r>
              <a:r>
                <a:rPr lang="en-US" sz="800" b="1" dirty="0" err="1">
                  <a:solidFill>
                    <a:srgbClr val="FF9900"/>
                  </a:solidFill>
                </a:rPr>
                <a:t>Phos</a:t>
              </a:r>
              <a:r>
                <a:rPr lang="en-US" sz="800" b="1" dirty="0">
                  <a:solidFill>
                    <a:srgbClr val="FF9900"/>
                  </a:solidFill>
                </a:rPr>
                <a:t>. probability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06145F6-EC52-43A3-A49E-A8ADACFF42DC}"/>
                </a:ext>
              </a:extLst>
            </p:cNvPr>
            <p:cNvSpPr txBox="1"/>
            <p:nvPr/>
          </p:nvSpPr>
          <p:spPr>
            <a:xfrm>
              <a:off x="3738857" y="418220"/>
              <a:ext cx="1091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B050"/>
                  </a:solidFill>
                </a:rPr>
                <a:t>TCR</a:t>
              </a:r>
            </a:p>
            <a:p>
              <a:r>
                <a:rPr lang="en-US" sz="800" b="1" dirty="0">
                  <a:solidFill>
                    <a:srgbClr val="FF0000"/>
                  </a:solidFill>
                </a:rPr>
                <a:t>CD45</a:t>
              </a:r>
            </a:p>
            <a:p>
              <a:r>
                <a:rPr lang="en-US" sz="800" b="1" dirty="0">
                  <a:solidFill>
                    <a:srgbClr val="FF9900"/>
                  </a:solidFill>
                </a:rPr>
                <a:t>TCR </a:t>
              </a:r>
              <a:r>
                <a:rPr lang="en-US" sz="800" b="1" dirty="0" err="1">
                  <a:solidFill>
                    <a:srgbClr val="FF9900"/>
                  </a:solidFill>
                </a:rPr>
                <a:t>Phos</a:t>
              </a:r>
              <a:r>
                <a:rPr lang="en-US" sz="800" b="1" dirty="0">
                  <a:solidFill>
                    <a:srgbClr val="FF9900"/>
                  </a:solidFill>
                </a:rPr>
                <a:t>. probability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C65FBE-C275-44ED-B152-07493274CC29}"/>
                </a:ext>
              </a:extLst>
            </p:cNvPr>
            <p:cNvSpPr txBox="1"/>
            <p:nvPr/>
          </p:nvSpPr>
          <p:spPr>
            <a:xfrm>
              <a:off x="2082959" y="192599"/>
              <a:ext cx="15568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Single CD45 </a:t>
              </a:r>
              <a:r>
                <a:rPr lang="en-US" sz="900" dirty="0" err="1"/>
                <a:t>phos</a:t>
              </a:r>
              <a:r>
                <a:rPr lang="en-US" sz="900" dirty="0"/>
                <a:t>. probability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E718F1-6D90-4548-9FA4-717D928D37B1}"/>
                </a:ext>
              </a:extLst>
            </p:cNvPr>
            <p:cNvSpPr txBox="1"/>
            <p:nvPr/>
          </p:nvSpPr>
          <p:spPr>
            <a:xfrm>
              <a:off x="3717875" y="197666"/>
              <a:ext cx="1508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CD45 </a:t>
              </a:r>
              <a:r>
                <a:rPr lang="en-US" sz="900" dirty="0" err="1"/>
                <a:t>phos</a:t>
              </a:r>
              <a:r>
                <a:rPr lang="en-US" sz="900" dirty="0"/>
                <a:t>. probability sum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1CD6601-CE10-4903-A4FB-A6A196E4F00E}"/>
                </a:ext>
              </a:extLst>
            </p:cNvPr>
            <p:cNvSpPr txBox="1"/>
            <p:nvPr/>
          </p:nvSpPr>
          <p:spPr>
            <a:xfrm>
              <a:off x="5453688" y="201776"/>
              <a:ext cx="1162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TCR phosphorylation</a:t>
              </a:r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8B2090A-C915-4C16-8E02-45F8A30DD8B9}"/>
                </a:ext>
              </a:extLst>
            </p:cNvPr>
            <p:cNvSpPr/>
            <p:nvPr/>
          </p:nvSpPr>
          <p:spPr>
            <a:xfrm rot="10800000" flipH="1">
              <a:off x="6258612" y="2592554"/>
              <a:ext cx="135332" cy="121893"/>
            </a:xfrm>
            <a:prstGeom prst="triangl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A698DC-C90C-40E8-A023-52830A254249}"/>
                </a:ext>
              </a:extLst>
            </p:cNvPr>
            <p:cNvCxnSpPr>
              <a:cxnSpLocks/>
            </p:cNvCxnSpPr>
            <p:nvPr/>
          </p:nvCxnSpPr>
          <p:spPr>
            <a:xfrm>
              <a:off x="5373127" y="2515797"/>
              <a:ext cx="1337804" cy="0"/>
            </a:xfrm>
            <a:prstGeom prst="line">
              <a:avLst/>
            </a:prstGeom>
            <a:ln w="127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2C84A077-3305-4490-92C1-088960054D35}"/>
              </a:ext>
            </a:extLst>
          </p:cNvPr>
          <p:cNvSpPr/>
          <p:nvPr/>
        </p:nvSpPr>
        <p:spPr>
          <a:xfrm rot="10800000" flipH="1">
            <a:off x="771337" y="3708589"/>
            <a:ext cx="135332" cy="121893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E5D44B-81DB-4490-912D-B680CFF0C1B5}"/>
              </a:ext>
            </a:extLst>
          </p:cNvPr>
          <p:cNvCxnSpPr>
            <a:cxnSpLocks/>
          </p:cNvCxnSpPr>
          <p:nvPr/>
        </p:nvCxnSpPr>
        <p:spPr>
          <a:xfrm>
            <a:off x="4237183" y="3745151"/>
            <a:ext cx="347009" cy="0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74CE516-A981-4D8A-AFB0-DE9A3C6E04D9}"/>
              </a:ext>
            </a:extLst>
          </p:cNvPr>
          <p:cNvGrpSpPr/>
          <p:nvPr/>
        </p:nvGrpSpPr>
        <p:grpSpPr>
          <a:xfrm>
            <a:off x="2540231" y="2318157"/>
            <a:ext cx="793808" cy="230832"/>
            <a:chOff x="2540231" y="2318157"/>
            <a:chExt cx="793808" cy="230832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C20F919-1F41-487C-B52A-CAE5551E8798}"/>
                </a:ext>
              </a:extLst>
            </p:cNvPr>
            <p:cNvSpPr txBox="1"/>
            <p:nvPr/>
          </p:nvSpPr>
          <p:spPr>
            <a:xfrm>
              <a:off x="2540231" y="2318157"/>
              <a:ext cx="7938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Decay length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AA5D985-D9A6-4F46-AC6B-C68289F9BD71}"/>
                </a:ext>
              </a:extLst>
            </p:cNvPr>
            <p:cNvCxnSpPr>
              <a:cxnSpLocks/>
            </p:cNvCxnSpPr>
            <p:nvPr/>
          </p:nvCxnSpPr>
          <p:spPr>
            <a:xfrm>
              <a:off x="2653248" y="2531872"/>
              <a:ext cx="2019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8F86411-9F4C-432C-AB62-4B1365BA5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3825" y="2531872"/>
              <a:ext cx="2019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A4C34FA-FEDA-4CB9-A546-4E9279BD620A}"/>
              </a:ext>
            </a:extLst>
          </p:cNvPr>
          <p:cNvGrpSpPr/>
          <p:nvPr/>
        </p:nvGrpSpPr>
        <p:grpSpPr>
          <a:xfrm>
            <a:off x="1166218" y="2318157"/>
            <a:ext cx="646332" cy="230832"/>
            <a:chOff x="2613970" y="2318157"/>
            <a:chExt cx="646332" cy="230832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687EF11-7FF8-4036-B61A-81E7E2DBEC23}"/>
                </a:ext>
              </a:extLst>
            </p:cNvPr>
            <p:cNvSpPr txBox="1"/>
            <p:nvPr/>
          </p:nvSpPr>
          <p:spPr>
            <a:xfrm>
              <a:off x="2613970" y="2318157"/>
              <a:ext cx="6463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Depletion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69AA7B9-597C-4114-BE3D-E4B2C996C55C}"/>
                </a:ext>
              </a:extLst>
            </p:cNvPr>
            <p:cNvCxnSpPr>
              <a:cxnSpLocks/>
            </p:cNvCxnSpPr>
            <p:nvPr/>
          </p:nvCxnSpPr>
          <p:spPr>
            <a:xfrm>
              <a:off x="2706588" y="2531872"/>
              <a:ext cx="2019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4752BDAD-3806-4CCF-9189-E7FBDCB4E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0645" y="2531872"/>
              <a:ext cx="2019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511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D8D47-E2FE-4C42-B295-F057932B7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2722"/>
            <a:ext cx="7559675" cy="3949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AA68C-E743-4C0D-A46E-31DEC372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92" y="6543691"/>
            <a:ext cx="2356881" cy="4128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18D5F-BB7D-4126-9BD2-2CBBE196D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29" y="6543691"/>
            <a:ext cx="2356881" cy="4128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00D562-A2BC-4252-86D9-9B21E0A08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6" y="6572266"/>
            <a:ext cx="2356881" cy="41280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CCB31E-B530-4FA7-AFA6-9A669800E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7"/>
            <a:ext cx="7559675" cy="30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D8D47-E2FE-4C42-B295-F057932B7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2722"/>
            <a:ext cx="7559675" cy="3949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AA68C-E743-4C0D-A46E-31DEC372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92" y="6543691"/>
            <a:ext cx="2356881" cy="4128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18D5F-BB7D-4126-9BD2-2CBBE196D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29" y="6543691"/>
            <a:ext cx="2356881" cy="4128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00D562-A2BC-4252-86D9-9B21E0A08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6" y="6572266"/>
            <a:ext cx="2356881" cy="41280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0C6479-AA56-4BBF-904C-974FE71419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6" t="9358" b="8299"/>
          <a:stretch/>
        </p:blipFill>
        <p:spPr>
          <a:xfrm>
            <a:off x="522288" y="20094"/>
            <a:ext cx="6515100" cy="33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654F9BA-1986-41A9-8D08-EEABC6BBA0D6}"/>
              </a:ext>
            </a:extLst>
          </p:cNvPr>
          <p:cNvGrpSpPr/>
          <p:nvPr/>
        </p:nvGrpSpPr>
        <p:grpSpPr>
          <a:xfrm>
            <a:off x="597910" y="4354303"/>
            <a:ext cx="6363855" cy="1655406"/>
            <a:chOff x="1733264" y="4106386"/>
            <a:chExt cx="4089671" cy="12403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514366-3ECE-4352-90CA-FF6E1894F28F}"/>
                </a:ext>
              </a:extLst>
            </p:cNvPr>
            <p:cNvSpPr/>
            <p:nvPr/>
          </p:nvSpPr>
          <p:spPr>
            <a:xfrm>
              <a:off x="3327143" y="4107180"/>
              <a:ext cx="905388" cy="1239520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DF5995-975F-46F4-9F58-2B2F40852709}"/>
                </a:ext>
              </a:extLst>
            </p:cNvPr>
            <p:cNvSpPr/>
            <p:nvPr/>
          </p:nvSpPr>
          <p:spPr>
            <a:xfrm>
              <a:off x="1733264" y="4106386"/>
              <a:ext cx="914400" cy="123952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B85E00-8C3E-4328-BCB8-0A21D350DD19}"/>
                </a:ext>
              </a:extLst>
            </p:cNvPr>
            <p:cNvSpPr/>
            <p:nvPr/>
          </p:nvSpPr>
          <p:spPr>
            <a:xfrm>
              <a:off x="3327144" y="4765964"/>
              <a:ext cx="905388" cy="580736"/>
            </a:xfrm>
            <a:custGeom>
              <a:avLst/>
              <a:gdLst>
                <a:gd name="connsiteX0" fmla="*/ 0 w 2583180"/>
                <a:gd name="connsiteY0" fmla="*/ 0 h 914400"/>
                <a:gd name="connsiteX1" fmla="*/ 2583180 w 2583180"/>
                <a:gd name="connsiteY1" fmla="*/ 0 h 914400"/>
                <a:gd name="connsiteX2" fmla="*/ 2583180 w 2583180"/>
                <a:gd name="connsiteY2" fmla="*/ 914400 h 914400"/>
                <a:gd name="connsiteX3" fmla="*/ 0 w 2583180"/>
                <a:gd name="connsiteY3" fmla="*/ 914400 h 914400"/>
                <a:gd name="connsiteX4" fmla="*/ 0 w 2583180"/>
                <a:gd name="connsiteY4" fmla="*/ 0 h 914400"/>
                <a:gd name="connsiteX0" fmla="*/ 0 w 2583180"/>
                <a:gd name="connsiteY0" fmla="*/ 0 h 914400"/>
                <a:gd name="connsiteX1" fmla="*/ 1272540 w 2583180"/>
                <a:gd name="connsiteY1" fmla="*/ 0 h 914400"/>
                <a:gd name="connsiteX2" fmla="*/ 2583180 w 2583180"/>
                <a:gd name="connsiteY2" fmla="*/ 0 h 914400"/>
                <a:gd name="connsiteX3" fmla="*/ 2583180 w 2583180"/>
                <a:gd name="connsiteY3" fmla="*/ 914400 h 914400"/>
                <a:gd name="connsiteX4" fmla="*/ 0 w 2583180"/>
                <a:gd name="connsiteY4" fmla="*/ 914400 h 914400"/>
                <a:gd name="connsiteX5" fmla="*/ 0 w 2583180"/>
                <a:gd name="connsiteY5" fmla="*/ 0 h 914400"/>
                <a:gd name="connsiteX0" fmla="*/ 0 w 2583180"/>
                <a:gd name="connsiteY0" fmla="*/ 0 h 914400"/>
                <a:gd name="connsiteX1" fmla="*/ 1318260 w 2583180"/>
                <a:gd name="connsiteY1" fmla="*/ 586740 h 914400"/>
                <a:gd name="connsiteX2" fmla="*/ 2583180 w 2583180"/>
                <a:gd name="connsiteY2" fmla="*/ 0 h 914400"/>
                <a:gd name="connsiteX3" fmla="*/ 2583180 w 2583180"/>
                <a:gd name="connsiteY3" fmla="*/ 914400 h 914400"/>
                <a:gd name="connsiteX4" fmla="*/ 0 w 2583180"/>
                <a:gd name="connsiteY4" fmla="*/ 914400 h 914400"/>
                <a:gd name="connsiteX5" fmla="*/ 0 w 2583180"/>
                <a:gd name="connsiteY5" fmla="*/ 0 h 914400"/>
                <a:gd name="connsiteX0" fmla="*/ 0 w 2583180"/>
                <a:gd name="connsiteY0" fmla="*/ 3299 h 917699"/>
                <a:gd name="connsiteX1" fmla="*/ 1318260 w 2583180"/>
                <a:gd name="connsiteY1" fmla="*/ 590039 h 917699"/>
                <a:gd name="connsiteX2" fmla="*/ 2583180 w 2583180"/>
                <a:gd name="connsiteY2" fmla="*/ 3299 h 917699"/>
                <a:gd name="connsiteX3" fmla="*/ 2583180 w 2583180"/>
                <a:gd name="connsiteY3" fmla="*/ 917699 h 917699"/>
                <a:gd name="connsiteX4" fmla="*/ 0 w 2583180"/>
                <a:gd name="connsiteY4" fmla="*/ 917699 h 917699"/>
                <a:gd name="connsiteX5" fmla="*/ 0 w 2583180"/>
                <a:gd name="connsiteY5" fmla="*/ 3299 h 917699"/>
                <a:gd name="connsiteX0" fmla="*/ 0 w 2583180"/>
                <a:gd name="connsiteY0" fmla="*/ 3299 h 917699"/>
                <a:gd name="connsiteX1" fmla="*/ 1318260 w 2583180"/>
                <a:gd name="connsiteY1" fmla="*/ 590039 h 917699"/>
                <a:gd name="connsiteX2" fmla="*/ 2583180 w 2583180"/>
                <a:gd name="connsiteY2" fmla="*/ 3299 h 917699"/>
                <a:gd name="connsiteX3" fmla="*/ 2583180 w 2583180"/>
                <a:gd name="connsiteY3" fmla="*/ 917699 h 917699"/>
                <a:gd name="connsiteX4" fmla="*/ 0 w 2583180"/>
                <a:gd name="connsiteY4" fmla="*/ 917699 h 917699"/>
                <a:gd name="connsiteX5" fmla="*/ 0 w 2583180"/>
                <a:gd name="connsiteY5" fmla="*/ 3299 h 917699"/>
                <a:gd name="connsiteX0" fmla="*/ 0 w 2583180"/>
                <a:gd name="connsiteY0" fmla="*/ 0 h 914400"/>
                <a:gd name="connsiteX1" fmla="*/ 1318260 w 2583180"/>
                <a:gd name="connsiteY1" fmla="*/ 586740 h 914400"/>
                <a:gd name="connsiteX2" fmla="*/ 2583180 w 2583180"/>
                <a:gd name="connsiteY2" fmla="*/ 0 h 914400"/>
                <a:gd name="connsiteX3" fmla="*/ 2583180 w 2583180"/>
                <a:gd name="connsiteY3" fmla="*/ 914400 h 914400"/>
                <a:gd name="connsiteX4" fmla="*/ 0 w 2583180"/>
                <a:gd name="connsiteY4" fmla="*/ 914400 h 914400"/>
                <a:gd name="connsiteX5" fmla="*/ 0 w 2583180"/>
                <a:gd name="connsiteY5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3180" h="914400">
                  <a:moveTo>
                    <a:pt x="0" y="0"/>
                  </a:moveTo>
                  <a:cubicBezTo>
                    <a:pt x="212090" y="204470"/>
                    <a:pt x="887730" y="586740"/>
                    <a:pt x="1318260" y="586740"/>
                  </a:cubicBezTo>
                  <a:cubicBezTo>
                    <a:pt x="1748790" y="586740"/>
                    <a:pt x="2418080" y="227330"/>
                    <a:pt x="2583180" y="0"/>
                  </a:cubicBezTo>
                  <a:lnTo>
                    <a:pt x="258318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B0BC5B-5BCB-4E67-8687-1D3DB0F8A0A4}"/>
                </a:ext>
              </a:extLst>
            </p:cNvPr>
            <p:cNvSpPr/>
            <p:nvPr/>
          </p:nvSpPr>
          <p:spPr>
            <a:xfrm>
              <a:off x="4908535" y="4107180"/>
              <a:ext cx="914400" cy="123952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B81EFEDE-B459-4FCB-B7D8-E4EF0FB9FCD4}"/>
                </a:ext>
              </a:extLst>
            </p:cNvPr>
            <p:cNvSpPr/>
            <p:nvPr/>
          </p:nvSpPr>
          <p:spPr>
            <a:xfrm>
              <a:off x="2188727" y="4106386"/>
              <a:ext cx="2721545" cy="1239520"/>
            </a:xfrm>
            <a:custGeom>
              <a:avLst/>
              <a:gdLst>
                <a:gd name="connsiteX0" fmla="*/ 0 w 914400"/>
                <a:gd name="connsiteY0" fmla="*/ 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4" fmla="*/ 0 w 914400"/>
                <a:gd name="connsiteY4" fmla="*/ 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1239520">
                  <a:moveTo>
                    <a:pt x="0" y="1239520"/>
                  </a:moveTo>
                  <a:cubicBezTo>
                    <a:pt x="876747" y="1237985"/>
                    <a:pt x="862255" y="462852"/>
                    <a:pt x="914400" y="0"/>
                  </a:cubicBezTo>
                  <a:lnTo>
                    <a:pt x="914400" y="1239520"/>
                  </a:lnTo>
                  <a:lnTo>
                    <a:pt x="0" y="1239520"/>
                  </a:lnTo>
                  <a:close/>
                </a:path>
              </a:pathLst>
            </a:custGeom>
            <a:solidFill>
              <a:srgbClr val="FF66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363B443A-0DDD-41DF-8BF3-217F4910F058}"/>
                </a:ext>
              </a:extLst>
            </p:cNvPr>
            <p:cNvSpPr/>
            <p:nvPr/>
          </p:nvSpPr>
          <p:spPr>
            <a:xfrm flipH="1">
              <a:off x="2647666" y="4106386"/>
              <a:ext cx="2721545" cy="1239520"/>
            </a:xfrm>
            <a:custGeom>
              <a:avLst/>
              <a:gdLst>
                <a:gd name="connsiteX0" fmla="*/ 0 w 914400"/>
                <a:gd name="connsiteY0" fmla="*/ 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4" fmla="*/ 0 w 914400"/>
                <a:gd name="connsiteY4" fmla="*/ 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  <a:gd name="connsiteX0" fmla="*/ 0 w 914400"/>
                <a:gd name="connsiteY0" fmla="*/ 1239520 h 1239520"/>
                <a:gd name="connsiteX1" fmla="*/ 914400 w 914400"/>
                <a:gd name="connsiteY1" fmla="*/ 0 h 1239520"/>
                <a:gd name="connsiteX2" fmla="*/ 914400 w 914400"/>
                <a:gd name="connsiteY2" fmla="*/ 1239520 h 1239520"/>
                <a:gd name="connsiteX3" fmla="*/ 0 w 914400"/>
                <a:gd name="connsiteY3" fmla="*/ 1239520 h 123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1239520">
                  <a:moveTo>
                    <a:pt x="0" y="1239520"/>
                  </a:moveTo>
                  <a:cubicBezTo>
                    <a:pt x="876747" y="1237985"/>
                    <a:pt x="862255" y="462852"/>
                    <a:pt x="914400" y="0"/>
                  </a:cubicBezTo>
                  <a:lnTo>
                    <a:pt x="914400" y="1239520"/>
                  </a:lnTo>
                  <a:lnTo>
                    <a:pt x="0" y="1239520"/>
                  </a:lnTo>
                  <a:close/>
                </a:path>
              </a:pathLst>
            </a:custGeom>
            <a:solidFill>
              <a:srgbClr val="FF66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4CEA31-4CDA-44B5-8CEF-10AEB8ECF6BD}"/>
              </a:ext>
            </a:extLst>
          </p:cNvPr>
          <p:cNvCxnSpPr>
            <a:cxnSpLocks/>
          </p:cNvCxnSpPr>
          <p:nvPr/>
        </p:nvCxnSpPr>
        <p:spPr>
          <a:xfrm>
            <a:off x="3078113" y="5531366"/>
            <a:ext cx="1408856" cy="0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83A401-47C4-49A7-812E-F378BAD04E9E}"/>
              </a:ext>
            </a:extLst>
          </p:cNvPr>
          <p:cNvCxnSpPr>
            <a:cxnSpLocks/>
          </p:cNvCxnSpPr>
          <p:nvPr/>
        </p:nvCxnSpPr>
        <p:spPr>
          <a:xfrm>
            <a:off x="4246512" y="5309694"/>
            <a:ext cx="0" cy="700809"/>
          </a:xfrm>
          <a:prstGeom prst="line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FC696B-A73D-4C00-9909-F8B47B438349}"/>
              </a:ext>
            </a:extLst>
          </p:cNvPr>
          <p:cNvSpPr txBox="1"/>
          <p:nvPr/>
        </p:nvSpPr>
        <p:spPr>
          <a:xfrm>
            <a:off x="5502525" y="4330399"/>
            <a:ext cx="11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Depletion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B02FA1-D541-4675-B0F2-086FFFFDC110}"/>
              </a:ext>
            </a:extLst>
          </p:cNvPr>
          <p:cNvCxnSpPr>
            <a:cxnSpLocks/>
          </p:cNvCxnSpPr>
          <p:nvPr/>
        </p:nvCxnSpPr>
        <p:spPr>
          <a:xfrm>
            <a:off x="4486969" y="4510747"/>
            <a:ext cx="1051917" cy="0"/>
          </a:xfrm>
          <a:prstGeom prst="line">
            <a:avLst/>
          </a:prstGeom>
          <a:ln w="19050">
            <a:solidFill>
              <a:srgbClr val="0000FF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C1155C-BD19-41AB-A88F-F7E48CE9BCCC}"/>
              </a:ext>
            </a:extLst>
          </p:cNvPr>
          <p:cNvSpPr txBox="1"/>
          <p:nvPr/>
        </p:nvSpPr>
        <p:spPr>
          <a:xfrm>
            <a:off x="2402050" y="535472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Mean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0EF4F-A7C0-4140-991E-7F3FB50FB473}"/>
              </a:ext>
            </a:extLst>
          </p:cNvPr>
          <p:cNvSpPr txBox="1"/>
          <p:nvPr/>
        </p:nvSpPr>
        <p:spPr>
          <a:xfrm>
            <a:off x="3609039" y="5008564"/>
            <a:ext cx="12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Expectation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7BECB8-6794-4D43-A5A8-123AE72901B8}"/>
              </a:ext>
            </a:extLst>
          </p:cNvPr>
          <p:cNvCxnSpPr>
            <a:cxnSpLocks/>
          </p:cNvCxnSpPr>
          <p:nvPr/>
        </p:nvCxnSpPr>
        <p:spPr>
          <a:xfrm>
            <a:off x="4932000" y="5354720"/>
            <a:ext cx="606886" cy="0"/>
          </a:xfrm>
          <a:prstGeom prst="line">
            <a:avLst/>
          </a:prstGeom>
          <a:ln w="19050">
            <a:solidFill>
              <a:srgbClr val="0000FF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50D1F6-C3BA-41C4-8C1B-5F8147982680}"/>
              </a:ext>
            </a:extLst>
          </p:cNvPr>
          <p:cNvSpPr txBox="1"/>
          <p:nvPr/>
        </p:nvSpPr>
        <p:spPr>
          <a:xfrm>
            <a:off x="5489539" y="5170054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Decay length</a:t>
            </a:r>
          </a:p>
        </p:txBody>
      </p:sp>
    </p:spTree>
    <p:extLst>
      <p:ext uri="{BB962C8B-B14F-4D97-AF65-F5344CB8AC3E}">
        <p14:creationId xmlns:p14="http://schemas.microsoft.com/office/powerpoint/2010/main" val="288517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55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28348</TotalTime>
  <Words>75</Words>
  <Application>Microsoft Office PowerPoint</Application>
  <PresentationFormat>Custom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54</cp:revision>
  <dcterms:created xsi:type="dcterms:W3CDTF">2021-02-11T14:40:40Z</dcterms:created>
  <dcterms:modified xsi:type="dcterms:W3CDTF">2021-03-11T20:22:22Z</dcterms:modified>
</cp:coreProperties>
</file>