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8" r:id="rId3"/>
    <p:sldId id="259" r:id="rId4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6200062-0066-488C-8046-212A61554EE5}">
          <p14:sldIdLst>
            <p14:sldId id="26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72" y="-1618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7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3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5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1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8872-B1A7-495C-B8FD-FB7817C9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3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1AFA889-5001-47AE-B46A-BCF6AE95A305}"/>
              </a:ext>
            </a:extLst>
          </p:cNvPr>
          <p:cNvGrpSpPr/>
          <p:nvPr/>
        </p:nvGrpSpPr>
        <p:grpSpPr>
          <a:xfrm>
            <a:off x="195994" y="5972990"/>
            <a:ext cx="414729" cy="392728"/>
            <a:chOff x="71970" y="2161792"/>
            <a:chExt cx="377026" cy="35702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74B1FE8-0539-4543-A8FE-EF8BC7F4B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71" y="2161792"/>
              <a:ext cx="357025" cy="3570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C985E0-A44C-498D-AA6F-DED09152D36A}"/>
                </a:ext>
              </a:extLst>
            </p:cNvPr>
            <p:cNvSpPr txBox="1"/>
            <p:nvPr/>
          </p:nvSpPr>
          <p:spPr>
            <a:xfrm>
              <a:off x="71970" y="2224888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pm</a:t>
              </a:r>
              <a:r>
                <a:rPr lang="en-US" sz="900" baseline="-25000" dirty="0"/>
                <a:t>1</a:t>
              </a:r>
              <a:endParaRPr lang="en-US" sz="900" baseline="300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87D50D4-C63B-497C-9C65-B5203FBEBB40}"/>
              </a:ext>
            </a:extLst>
          </p:cNvPr>
          <p:cNvGrpSpPr/>
          <p:nvPr/>
        </p:nvGrpSpPr>
        <p:grpSpPr>
          <a:xfrm>
            <a:off x="1138108" y="5972990"/>
            <a:ext cx="392728" cy="392728"/>
            <a:chOff x="899487" y="2161792"/>
            <a:chExt cx="357025" cy="35702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B685016-7103-4906-8019-2FC928668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487" y="2161792"/>
              <a:ext cx="357025" cy="357025"/>
            </a:xfrm>
            <a:prstGeom prst="ellipse">
              <a:avLst/>
            </a:prstGeom>
            <a:noFill/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87F106-B41D-476D-B84B-CEC739414508}"/>
                </a:ext>
              </a:extLst>
            </p:cNvPr>
            <p:cNvSpPr txBox="1"/>
            <p:nvPr/>
          </p:nvSpPr>
          <p:spPr>
            <a:xfrm>
              <a:off x="919943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1</a:t>
              </a:r>
              <a:endParaRPr lang="en-US" sz="900" baseline="300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E67FB0-02F7-4E65-9EDF-0B49CFD034B7}"/>
              </a:ext>
            </a:extLst>
          </p:cNvPr>
          <p:cNvGrpSpPr/>
          <p:nvPr/>
        </p:nvGrpSpPr>
        <p:grpSpPr>
          <a:xfrm>
            <a:off x="1587164" y="5972990"/>
            <a:ext cx="392728" cy="392728"/>
            <a:chOff x="1308245" y="2161792"/>
            <a:chExt cx="357025" cy="35702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ADF9A57-A2C7-4EA6-AB63-D4DB643F7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013FE6-E5BD-4724-A8BF-4EC3E6004A0A}"/>
                </a:ext>
              </a:extLst>
            </p:cNvPr>
            <p:cNvSpPr txBox="1"/>
            <p:nvPr/>
          </p:nvSpPr>
          <p:spPr>
            <a:xfrm>
              <a:off x="1325776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2</a:t>
              </a:r>
              <a:endParaRPr lang="en-US" sz="900" baseline="30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2890F57-CCA7-46AD-A441-3049F465FD99}"/>
              </a:ext>
            </a:extLst>
          </p:cNvPr>
          <p:cNvGrpSpPr/>
          <p:nvPr/>
        </p:nvGrpSpPr>
        <p:grpSpPr>
          <a:xfrm>
            <a:off x="2036220" y="5972990"/>
            <a:ext cx="392728" cy="392728"/>
            <a:chOff x="1717003" y="2161792"/>
            <a:chExt cx="357025" cy="35702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05A2A1-95F3-445E-86FC-6DD04AAED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7003" y="2161792"/>
              <a:ext cx="357025" cy="357025"/>
            </a:xfrm>
            <a:prstGeom prst="ellipse">
              <a:avLst/>
            </a:prstGeom>
            <a:noFill/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7946DB1-4B3A-48DF-8BA2-37A8ED6BD1B5}"/>
                </a:ext>
              </a:extLst>
            </p:cNvPr>
            <p:cNvSpPr txBox="1"/>
            <p:nvPr/>
          </p:nvSpPr>
          <p:spPr>
            <a:xfrm>
              <a:off x="1737459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3</a:t>
              </a:r>
              <a:endParaRPr lang="en-US" sz="900" baseline="30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04FADF-009B-42A1-84B2-76B7606892BE}"/>
              </a:ext>
            </a:extLst>
          </p:cNvPr>
          <p:cNvGrpSpPr/>
          <p:nvPr/>
        </p:nvGrpSpPr>
        <p:grpSpPr>
          <a:xfrm>
            <a:off x="2485276" y="5972990"/>
            <a:ext cx="392728" cy="392728"/>
            <a:chOff x="2125761" y="2161792"/>
            <a:chExt cx="357025" cy="35702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11E5C9F-FD2C-49C4-A168-78F9C0FDB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93079F-8493-4DF4-9512-595E5392A648}"/>
                </a:ext>
              </a:extLst>
            </p:cNvPr>
            <p:cNvSpPr txBox="1"/>
            <p:nvPr/>
          </p:nvSpPr>
          <p:spPr>
            <a:xfrm>
              <a:off x="2146217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4</a:t>
              </a:r>
              <a:endParaRPr lang="en-US" sz="900" baseline="30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775BB6-AEC4-4CD4-98A5-029471402FE4}"/>
              </a:ext>
            </a:extLst>
          </p:cNvPr>
          <p:cNvGrpSpPr/>
          <p:nvPr/>
        </p:nvGrpSpPr>
        <p:grpSpPr>
          <a:xfrm>
            <a:off x="667051" y="5972990"/>
            <a:ext cx="414729" cy="392728"/>
            <a:chOff x="480728" y="2161792"/>
            <a:chExt cx="377026" cy="35702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3CE51B2-6DDB-4380-AEF5-A017E2866D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729" y="2161792"/>
              <a:ext cx="357025" cy="3570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28AB0B-9A07-4EE7-A1DD-E6854E095619}"/>
                </a:ext>
              </a:extLst>
            </p:cNvPr>
            <p:cNvSpPr txBox="1"/>
            <p:nvPr/>
          </p:nvSpPr>
          <p:spPr>
            <a:xfrm>
              <a:off x="480728" y="2224888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pm</a:t>
              </a:r>
              <a:r>
                <a:rPr lang="en-US" sz="900" baseline="-25000" dirty="0"/>
                <a:t>2</a:t>
              </a:r>
              <a:endParaRPr lang="en-US" sz="900" baseline="300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A95360-10D9-4211-9C5B-E7E2E9E404CB}"/>
              </a:ext>
            </a:extLst>
          </p:cNvPr>
          <p:cNvGrpSpPr/>
          <p:nvPr/>
        </p:nvGrpSpPr>
        <p:grpSpPr>
          <a:xfrm>
            <a:off x="3307712" y="5972990"/>
            <a:ext cx="414729" cy="392728"/>
            <a:chOff x="71970" y="2161792"/>
            <a:chExt cx="377026" cy="35702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4C4783-9224-4F02-9084-4820CC749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71" y="2161792"/>
              <a:ext cx="357025" cy="3570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F0AE05-FAE9-48FC-A479-F784C4B8B3C8}"/>
                </a:ext>
              </a:extLst>
            </p:cNvPr>
            <p:cNvSpPr txBox="1"/>
            <p:nvPr/>
          </p:nvSpPr>
          <p:spPr>
            <a:xfrm>
              <a:off x="71970" y="2224888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pm</a:t>
              </a:r>
              <a:r>
                <a:rPr lang="en-US" sz="900" baseline="-25000" dirty="0"/>
                <a:t>1</a:t>
              </a:r>
              <a:endParaRPr lang="en-US" sz="900" baseline="300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91ABA25-4327-4F66-BA2F-580763D35010}"/>
              </a:ext>
            </a:extLst>
          </p:cNvPr>
          <p:cNvGrpSpPr/>
          <p:nvPr/>
        </p:nvGrpSpPr>
        <p:grpSpPr>
          <a:xfrm>
            <a:off x="4249826" y="5972990"/>
            <a:ext cx="392728" cy="392728"/>
            <a:chOff x="899487" y="2161792"/>
            <a:chExt cx="357025" cy="35702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E4DAF43-D9A0-4564-AF6B-AC38B277C6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487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EBD461-A272-4C58-A6FD-1E329C02E6A2}"/>
                </a:ext>
              </a:extLst>
            </p:cNvPr>
            <p:cNvSpPr txBox="1"/>
            <p:nvPr/>
          </p:nvSpPr>
          <p:spPr>
            <a:xfrm>
              <a:off x="919943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1</a:t>
              </a:r>
              <a:endParaRPr lang="en-US" sz="900" baseline="300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96848C-E20F-4327-99E1-8E417A60419F}"/>
              </a:ext>
            </a:extLst>
          </p:cNvPr>
          <p:cNvGrpSpPr/>
          <p:nvPr/>
        </p:nvGrpSpPr>
        <p:grpSpPr>
          <a:xfrm>
            <a:off x="4698882" y="5972990"/>
            <a:ext cx="392728" cy="392728"/>
            <a:chOff x="1308245" y="2161792"/>
            <a:chExt cx="357025" cy="35702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49D6484-2683-44F8-BFE5-05391419A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FADFF1C-0E61-4855-8EF3-0E320BC28530}"/>
                </a:ext>
              </a:extLst>
            </p:cNvPr>
            <p:cNvSpPr txBox="1"/>
            <p:nvPr/>
          </p:nvSpPr>
          <p:spPr>
            <a:xfrm>
              <a:off x="1325776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2</a:t>
              </a:r>
              <a:endParaRPr lang="en-US" sz="900" baseline="300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D318D99-7799-4BEF-A249-F5151DAE4B78}"/>
              </a:ext>
            </a:extLst>
          </p:cNvPr>
          <p:cNvGrpSpPr/>
          <p:nvPr/>
        </p:nvGrpSpPr>
        <p:grpSpPr>
          <a:xfrm>
            <a:off x="5147938" y="5972990"/>
            <a:ext cx="392728" cy="392728"/>
            <a:chOff x="1717003" y="2161792"/>
            <a:chExt cx="357025" cy="357025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7EFEDB3-45A9-4208-8FF1-4CEF97EE4A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7003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8A4AA3-4D47-49F4-BB5F-5590A38D0C64}"/>
                </a:ext>
              </a:extLst>
            </p:cNvPr>
            <p:cNvSpPr txBox="1"/>
            <p:nvPr/>
          </p:nvSpPr>
          <p:spPr>
            <a:xfrm>
              <a:off x="1737459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3</a:t>
              </a:r>
              <a:endParaRPr lang="en-US" sz="900" baseline="300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D524F2-2546-4D16-8E5D-BEB81B070809}"/>
              </a:ext>
            </a:extLst>
          </p:cNvPr>
          <p:cNvGrpSpPr/>
          <p:nvPr/>
        </p:nvGrpSpPr>
        <p:grpSpPr>
          <a:xfrm>
            <a:off x="5596994" y="5972990"/>
            <a:ext cx="392728" cy="392728"/>
            <a:chOff x="2125761" y="2161792"/>
            <a:chExt cx="357025" cy="35702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5850411-4336-4C9E-83BF-610CA37291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1C2F696-0403-41C3-9193-7265F77B273C}"/>
                </a:ext>
              </a:extLst>
            </p:cNvPr>
            <p:cNvSpPr txBox="1"/>
            <p:nvPr/>
          </p:nvSpPr>
          <p:spPr>
            <a:xfrm>
              <a:off x="2146217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4</a:t>
              </a:r>
              <a:endParaRPr lang="en-US" sz="900" baseline="300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410703A-3BA3-491B-A815-ED18A907F970}"/>
              </a:ext>
            </a:extLst>
          </p:cNvPr>
          <p:cNvGrpSpPr/>
          <p:nvPr/>
        </p:nvGrpSpPr>
        <p:grpSpPr>
          <a:xfrm>
            <a:off x="3778769" y="5972990"/>
            <a:ext cx="414729" cy="392728"/>
            <a:chOff x="480728" y="2161792"/>
            <a:chExt cx="377026" cy="35702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D37F9B5-7855-4B51-8CBF-2D5D56B63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729" y="2161792"/>
              <a:ext cx="357025" cy="3570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F93CF2-47F4-466E-B754-447BE9D10CB5}"/>
                </a:ext>
              </a:extLst>
            </p:cNvPr>
            <p:cNvSpPr txBox="1"/>
            <p:nvPr/>
          </p:nvSpPr>
          <p:spPr>
            <a:xfrm>
              <a:off x="480728" y="2224888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pm</a:t>
              </a:r>
              <a:r>
                <a:rPr lang="en-US" sz="900" baseline="-25000" dirty="0"/>
                <a:t>2</a:t>
              </a:r>
              <a:endParaRPr lang="en-US" sz="900" baseline="300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D4368D2-FB9D-4BFE-9E9E-DB4752259C9A}"/>
              </a:ext>
            </a:extLst>
          </p:cNvPr>
          <p:cNvGrpSpPr/>
          <p:nvPr/>
        </p:nvGrpSpPr>
        <p:grpSpPr>
          <a:xfrm>
            <a:off x="6046050" y="5972990"/>
            <a:ext cx="392728" cy="392728"/>
            <a:chOff x="1308245" y="2161792"/>
            <a:chExt cx="357025" cy="357025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5F48A4-B641-4A24-B1B1-C2B4FD2558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0CAC796-29DB-4747-A182-01BEF647F2DD}"/>
                </a:ext>
              </a:extLst>
            </p:cNvPr>
            <p:cNvSpPr txBox="1"/>
            <p:nvPr/>
          </p:nvSpPr>
          <p:spPr>
            <a:xfrm>
              <a:off x="1325776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5</a:t>
              </a:r>
              <a:endParaRPr lang="en-US" sz="900" baseline="300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1C90ABA-DE8E-4F88-BAC9-21734AE494D1}"/>
              </a:ext>
            </a:extLst>
          </p:cNvPr>
          <p:cNvGrpSpPr/>
          <p:nvPr/>
        </p:nvGrpSpPr>
        <p:grpSpPr>
          <a:xfrm>
            <a:off x="6495106" y="5972990"/>
            <a:ext cx="392728" cy="392728"/>
            <a:chOff x="1717003" y="2161792"/>
            <a:chExt cx="357025" cy="35702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D4D22FE-854E-4517-A118-705AE42E6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7003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3AE8D5-4018-4B6E-90C4-EC28E2D7CA18}"/>
                </a:ext>
              </a:extLst>
            </p:cNvPr>
            <p:cNvSpPr txBox="1"/>
            <p:nvPr/>
          </p:nvSpPr>
          <p:spPr>
            <a:xfrm>
              <a:off x="1737459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6</a:t>
              </a:r>
              <a:endParaRPr lang="en-US" sz="900" baseline="300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E43C504-9AEA-409B-93A3-20B1A6DBADC1}"/>
              </a:ext>
            </a:extLst>
          </p:cNvPr>
          <p:cNvGrpSpPr/>
          <p:nvPr/>
        </p:nvGrpSpPr>
        <p:grpSpPr>
          <a:xfrm>
            <a:off x="6944158" y="5972990"/>
            <a:ext cx="392728" cy="392728"/>
            <a:chOff x="2125761" y="2161792"/>
            <a:chExt cx="357025" cy="35702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A79FA95-37AF-4DD3-BBF6-C92AC8FBF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0C7D812-26FC-45FA-82CF-762513727CD6}"/>
                </a:ext>
              </a:extLst>
            </p:cNvPr>
            <p:cNvSpPr txBox="1"/>
            <p:nvPr/>
          </p:nvSpPr>
          <p:spPr>
            <a:xfrm>
              <a:off x="2146217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7</a:t>
              </a:r>
              <a:endParaRPr lang="en-US" sz="900" baseline="300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64CA3FE-56E9-4C35-9FC3-164099220515}"/>
              </a:ext>
            </a:extLst>
          </p:cNvPr>
          <p:cNvGrpSpPr/>
          <p:nvPr/>
        </p:nvGrpSpPr>
        <p:grpSpPr>
          <a:xfrm>
            <a:off x="1582474" y="7049950"/>
            <a:ext cx="441194" cy="392728"/>
            <a:chOff x="1308245" y="2161792"/>
            <a:chExt cx="401085" cy="357025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E0824C3-3566-4E04-ABFD-10BCEF5D1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42CE9F8-4539-4785-AB8D-0ADEB253AF60}"/>
                </a:ext>
              </a:extLst>
            </p:cNvPr>
            <p:cNvSpPr txBox="1"/>
            <p:nvPr/>
          </p:nvSpPr>
          <p:spPr>
            <a:xfrm>
              <a:off x="1325776" y="2224888"/>
              <a:ext cx="38355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out1</a:t>
              </a:r>
              <a:endParaRPr lang="en-US" sz="900" baseline="300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2A9CAF0-17B0-42B9-9368-905DF05A6932}"/>
              </a:ext>
            </a:extLst>
          </p:cNvPr>
          <p:cNvGrpSpPr/>
          <p:nvPr/>
        </p:nvGrpSpPr>
        <p:grpSpPr>
          <a:xfrm>
            <a:off x="1577830" y="7808740"/>
            <a:ext cx="441194" cy="392728"/>
            <a:chOff x="1308245" y="2161792"/>
            <a:chExt cx="401085" cy="357025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556C402-60C2-440D-9413-E21FA8571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4D49EDD-748A-4D7F-83B4-4B2886225CEE}"/>
                </a:ext>
              </a:extLst>
            </p:cNvPr>
            <p:cNvSpPr txBox="1"/>
            <p:nvPr/>
          </p:nvSpPr>
          <p:spPr>
            <a:xfrm>
              <a:off x="1325776" y="2224888"/>
              <a:ext cx="38355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out1</a:t>
              </a:r>
              <a:endParaRPr lang="en-US" sz="900" baseline="30000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14D494C-F971-43DF-999A-F019304B9B12}"/>
              </a:ext>
            </a:extLst>
          </p:cNvPr>
          <p:cNvGrpSpPr/>
          <p:nvPr/>
        </p:nvGrpSpPr>
        <p:grpSpPr>
          <a:xfrm>
            <a:off x="1577830" y="8567531"/>
            <a:ext cx="392728" cy="392728"/>
            <a:chOff x="899487" y="2161792"/>
            <a:chExt cx="357025" cy="357025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BEBD203-1950-42C7-BFB8-C31D043159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487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2F9E04-CEEF-4BB5-96CD-2F6638FC684A}"/>
                </a:ext>
              </a:extLst>
            </p:cNvPr>
            <p:cNvSpPr txBox="1"/>
            <p:nvPr/>
          </p:nvSpPr>
          <p:spPr>
            <a:xfrm>
              <a:off x="919943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1</a:t>
              </a:r>
              <a:endParaRPr lang="en-US" sz="900" baseline="30000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614C22B-11DC-42F0-B012-E4F6FDE49C47}"/>
              </a:ext>
            </a:extLst>
          </p:cNvPr>
          <p:cNvGrpSpPr/>
          <p:nvPr/>
        </p:nvGrpSpPr>
        <p:grpSpPr>
          <a:xfrm>
            <a:off x="2026886" y="8567531"/>
            <a:ext cx="392728" cy="392728"/>
            <a:chOff x="1308245" y="2161792"/>
            <a:chExt cx="357025" cy="357025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FE63786-CFF1-4EAE-908D-C7E1656A20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AB55074-5B8E-4B95-86D2-2AE09F6A2AB8}"/>
                </a:ext>
              </a:extLst>
            </p:cNvPr>
            <p:cNvSpPr txBox="1"/>
            <p:nvPr/>
          </p:nvSpPr>
          <p:spPr>
            <a:xfrm>
              <a:off x="1325776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2</a:t>
              </a:r>
              <a:endParaRPr lang="en-US" sz="900" baseline="3000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0991286-E054-4219-8105-D3A2023A113D}"/>
              </a:ext>
            </a:extLst>
          </p:cNvPr>
          <p:cNvGrpSpPr/>
          <p:nvPr/>
        </p:nvGrpSpPr>
        <p:grpSpPr>
          <a:xfrm>
            <a:off x="2475942" y="8567531"/>
            <a:ext cx="392728" cy="392728"/>
            <a:chOff x="1717003" y="2161792"/>
            <a:chExt cx="357025" cy="357025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24A693A-D61E-45BA-8F78-DF240E6CFE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7003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C8E0BBE-18DB-402D-AE4E-6CFE37E98A2A}"/>
                </a:ext>
              </a:extLst>
            </p:cNvPr>
            <p:cNvSpPr txBox="1"/>
            <p:nvPr/>
          </p:nvSpPr>
          <p:spPr>
            <a:xfrm>
              <a:off x="1737459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3</a:t>
              </a:r>
              <a:endParaRPr lang="en-US" sz="900" baseline="30000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83AC4BB-7AB6-47FF-8BCF-49751FDE5AC6}"/>
              </a:ext>
            </a:extLst>
          </p:cNvPr>
          <p:cNvGrpSpPr/>
          <p:nvPr/>
        </p:nvGrpSpPr>
        <p:grpSpPr>
          <a:xfrm>
            <a:off x="2924998" y="8567531"/>
            <a:ext cx="392728" cy="392728"/>
            <a:chOff x="2125761" y="2161792"/>
            <a:chExt cx="357025" cy="357025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B6CDC88-AD78-4DF1-945C-E5D4C75155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9E6973B-08FF-4060-8799-751320C28D6C}"/>
                </a:ext>
              </a:extLst>
            </p:cNvPr>
            <p:cNvSpPr txBox="1"/>
            <p:nvPr/>
          </p:nvSpPr>
          <p:spPr>
            <a:xfrm>
              <a:off x="2146217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4</a:t>
              </a:r>
              <a:endParaRPr lang="en-US" sz="900" baseline="30000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DBE383B-2A52-4635-B703-F4B87D527E12}"/>
              </a:ext>
            </a:extLst>
          </p:cNvPr>
          <p:cNvGrpSpPr/>
          <p:nvPr/>
        </p:nvGrpSpPr>
        <p:grpSpPr>
          <a:xfrm>
            <a:off x="3374054" y="8567531"/>
            <a:ext cx="392728" cy="392728"/>
            <a:chOff x="1308245" y="2161792"/>
            <a:chExt cx="357025" cy="357025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B10E94C-AA87-4008-9E33-6C1A28DE3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EDB8D6A-3A53-4B36-B6D1-CA9103328CBA}"/>
                </a:ext>
              </a:extLst>
            </p:cNvPr>
            <p:cNvSpPr txBox="1"/>
            <p:nvPr/>
          </p:nvSpPr>
          <p:spPr>
            <a:xfrm>
              <a:off x="1325776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5</a:t>
              </a:r>
              <a:endParaRPr lang="en-US" sz="900" baseline="30000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42D570E-0B94-43B5-8FC5-5886196250F2}"/>
              </a:ext>
            </a:extLst>
          </p:cNvPr>
          <p:cNvGrpSpPr/>
          <p:nvPr/>
        </p:nvGrpSpPr>
        <p:grpSpPr>
          <a:xfrm>
            <a:off x="3823110" y="8567531"/>
            <a:ext cx="392728" cy="392728"/>
            <a:chOff x="1717003" y="2161792"/>
            <a:chExt cx="357025" cy="357025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F05EBA-6BCE-4E99-843B-CAAFE3C64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7003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A140731-1511-4319-B8DB-E399A849EB79}"/>
                </a:ext>
              </a:extLst>
            </p:cNvPr>
            <p:cNvSpPr txBox="1"/>
            <p:nvPr/>
          </p:nvSpPr>
          <p:spPr>
            <a:xfrm>
              <a:off x="1737459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6</a:t>
              </a:r>
              <a:endParaRPr lang="en-US" sz="900" baseline="300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5B22F54-2004-4C96-9501-B955684B56AA}"/>
              </a:ext>
            </a:extLst>
          </p:cNvPr>
          <p:cNvGrpSpPr/>
          <p:nvPr/>
        </p:nvGrpSpPr>
        <p:grpSpPr>
          <a:xfrm>
            <a:off x="4272162" y="8567531"/>
            <a:ext cx="392728" cy="392728"/>
            <a:chOff x="2125761" y="2161792"/>
            <a:chExt cx="357025" cy="357025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D6BFA90-651E-4F22-867B-F56A4E4A42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0503FBF-BA5D-46D0-BDD4-FCDAAF58B4F0}"/>
                </a:ext>
              </a:extLst>
            </p:cNvPr>
            <p:cNvSpPr txBox="1"/>
            <p:nvPr/>
          </p:nvSpPr>
          <p:spPr>
            <a:xfrm>
              <a:off x="2146217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7</a:t>
              </a:r>
              <a:endParaRPr lang="en-US" sz="900" baseline="30000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F486AA0-DEC1-437E-A99E-1B6D4A34A7BA}"/>
              </a:ext>
            </a:extLst>
          </p:cNvPr>
          <p:cNvGrpSpPr/>
          <p:nvPr/>
        </p:nvGrpSpPr>
        <p:grpSpPr>
          <a:xfrm>
            <a:off x="4720295" y="7049950"/>
            <a:ext cx="441194" cy="392728"/>
            <a:chOff x="1308245" y="2161792"/>
            <a:chExt cx="401085" cy="357025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552CB3F-51ED-49AB-9152-F45450DCA8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226F859-9E82-4995-AF67-08EC91C96D9F}"/>
                </a:ext>
              </a:extLst>
            </p:cNvPr>
            <p:cNvSpPr txBox="1"/>
            <p:nvPr/>
          </p:nvSpPr>
          <p:spPr>
            <a:xfrm>
              <a:off x="1325776" y="2224888"/>
              <a:ext cx="38355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out1</a:t>
              </a:r>
              <a:endParaRPr lang="en-US" sz="900" baseline="300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7818BAE-2719-422F-B799-201A414F58E4}"/>
              </a:ext>
            </a:extLst>
          </p:cNvPr>
          <p:cNvGrpSpPr/>
          <p:nvPr/>
        </p:nvGrpSpPr>
        <p:grpSpPr>
          <a:xfrm>
            <a:off x="4706744" y="7812607"/>
            <a:ext cx="441194" cy="392728"/>
            <a:chOff x="1308245" y="2161792"/>
            <a:chExt cx="401085" cy="35702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EB9AF10-B4CC-46CF-A7D3-0AFF81F8A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9CD8D7B-9FB7-4848-83BA-622F5241F8A5}"/>
                </a:ext>
              </a:extLst>
            </p:cNvPr>
            <p:cNvSpPr txBox="1"/>
            <p:nvPr/>
          </p:nvSpPr>
          <p:spPr>
            <a:xfrm>
              <a:off x="1325776" y="2224888"/>
              <a:ext cx="38355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out1</a:t>
              </a:r>
              <a:endParaRPr lang="en-US" sz="900" baseline="300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C5A226-9597-4FD4-93B6-6602899EC88A}"/>
              </a:ext>
            </a:extLst>
          </p:cNvPr>
          <p:cNvGrpSpPr/>
          <p:nvPr/>
        </p:nvGrpSpPr>
        <p:grpSpPr>
          <a:xfrm>
            <a:off x="4721218" y="8567531"/>
            <a:ext cx="392728" cy="392728"/>
            <a:chOff x="2125761" y="2161792"/>
            <a:chExt cx="357025" cy="357025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7423885-5D8E-412B-BC77-5668232BE0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038D669-AB0B-47A3-8D9D-D78332C5808F}"/>
                </a:ext>
              </a:extLst>
            </p:cNvPr>
            <p:cNvSpPr txBox="1"/>
            <p:nvPr/>
          </p:nvSpPr>
          <p:spPr>
            <a:xfrm>
              <a:off x="2146217" y="2224888"/>
              <a:ext cx="28737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8</a:t>
              </a:r>
              <a:endParaRPr lang="en-US" sz="900" baseline="30000" dirty="0"/>
            </a:p>
          </p:txBody>
        </p:sp>
      </p:grp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D03D014-A9D9-44AD-8213-7A209F56219C}"/>
              </a:ext>
            </a:extLst>
          </p:cNvPr>
          <p:cNvCxnSpPr>
            <a:cxnSpLocks/>
            <a:stCxn id="26" idx="4"/>
            <a:endCxn id="65" idx="1"/>
          </p:cNvCxnSpPr>
          <p:nvPr/>
        </p:nvCxnSpPr>
        <p:spPr>
          <a:xfrm>
            <a:off x="403359" y="6365718"/>
            <a:ext cx="1198399" cy="869054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2">
            <a:extLst>
              <a:ext uri="{FF2B5EF4-FFF2-40B4-BE49-F238E27FC236}">
                <a16:creationId xmlns:a16="http://schemas.microsoft.com/office/drawing/2014/main" id="{3A8C9D17-2473-41CA-9BC7-3BD9F6029F84}"/>
              </a:ext>
            </a:extLst>
          </p:cNvPr>
          <p:cNvCxnSpPr>
            <a:cxnSpLocks/>
            <a:stCxn id="32" idx="4"/>
            <a:endCxn id="65" idx="1"/>
          </p:cNvCxnSpPr>
          <p:nvPr/>
        </p:nvCxnSpPr>
        <p:spPr>
          <a:xfrm>
            <a:off x="874416" y="6365718"/>
            <a:ext cx="727342" cy="869054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2">
            <a:extLst>
              <a:ext uri="{FF2B5EF4-FFF2-40B4-BE49-F238E27FC236}">
                <a16:creationId xmlns:a16="http://schemas.microsoft.com/office/drawing/2014/main" id="{BB8A3099-7179-4BF6-90DC-917C9A6C6D52}"/>
              </a:ext>
            </a:extLst>
          </p:cNvPr>
          <p:cNvCxnSpPr>
            <a:cxnSpLocks/>
            <a:stCxn id="4" idx="4"/>
            <a:endCxn id="64" idx="1"/>
          </p:cNvCxnSpPr>
          <p:nvPr/>
        </p:nvCxnSpPr>
        <p:spPr>
          <a:xfrm>
            <a:off x="1334472" y="6365718"/>
            <a:ext cx="305516" cy="741746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2">
            <a:extLst>
              <a:ext uri="{FF2B5EF4-FFF2-40B4-BE49-F238E27FC236}">
                <a16:creationId xmlns:a16="http://schemas.microsoft.com/office/drawing/2014/main" id="{23C1142E-0C94-48A3-BBAA-FE6ECA35DC9B}"/>
              </a:ext>
            </a:extLst>
          </p:cNvPr>
          <p:cNvCxnSpPr>
            <a:cxnSpLocks/>
            <a:stCxn id="33" idx="4"/>
            <a:endCxn id="64" idx="0"/>
          </p:cNvCxnSpPr>
          <p:nvPr/>
        </p:nvCxnSpPr>
        <p:spPr>
          <a:xfrm flipH="1">
            <a:off x="1778838" y="6365718"/>
            <a:ext cx="4690" cy="684232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2">
            <a:extLst>
              <a:ext uri="{FF2B5EF4-FFF2-40B4-BE49-F238E27FC236}">
                <a16:creationId xmlns:a16="http://schemas.microsoft.com/office/drawing/2014/main" id="{A299D5FC-2F5A-44BD-A963-2426E2D2AF10}"/>
              </a:ext>
            </a:extLst>
          </p:cNvPr>
          <p:cNvCxnSpPr>
            <a:cxnSpLocks/>
            <a:stCxn id="34" idx="4"/>
            <a:endCxn id="64" idx="7"/>
          </p:cNvCxnSpPr>
          <p:nvPr/>
        </p:nvCxnSpPr>
        <p:spPr>
          <a:xfrm flipH="1">
            <a:off x="1917688" y="6365718"/>
            <a:ext cx="314896" cy="741746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2">
            <a:extLst>
              <a:ext uri="{FF2B5EF4-FFF2-40B4-BE49-F238E27FC236}">
                <a16:creationId xmlns:a16="http://schemas.microsoft.com/office/drawing/2014/main" id="{80D409B0-4FE8-465F-B25F-2ECF5F0546DC}"/>
              </a:ext>
            </a:extLst>
          </p:cNvPr>
          <p:cNvCxnSpPr>
            <a:cxnSpLocks/>
            <a:stCxn id="35" idx="4"/>
            <a:endCxn id="65" idx="3"/>
          </p:cNvCxnSpPr>
          <p:nvPr/>
        </p:nvCxnSpPr>
        <p:spPr>
          <a:xfrm flipH="1">
            <a:off x="2023668" y="6365718"/>
            <a:ext cx="657972" cy="869054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0E4D625-500F-4303-9818-958330D314EE}"/>
              </a:ext>
            </a:extLst>
          </p:cNvPr>
          <p:cNvGrpSpPr/>
          <p:nvPr/>
        </p:nvGrpSpPr>
        <p:grpSpPr>
          <a:xfrm>
            <a:off x="195994" y="1063867"/>
            <a:ext cx="414729" cy="392728"/>
            <a:chOff x="71970" y="2161792"/>
            <a:chExt cx="377026" cy="357025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02FE293-DFA5-4851-81F3-54DF246828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71" y="2161792"/>
              <a:ext cx="357025" cy="3570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EFFBB58-FCAD-47FD-AC11-06BB2346F541}"/>
                </a:ext>
              </a:extLst>
            </p:cNvPr>
            <p:cNvSpPr txBox="1"/>
            <p:nvPr/>
          </p:nvSpPr>
          <p:spPr>
            <a:xfrm>
              <a:off x="71970" y="2224888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pm</a:t>
              </a:r>
              <a:r>
                <a:rPr lang="en-US" sz="900" baseline="-25000" dirty="0"/>
                <a:t>1</a:t>
              </a:r>
              <a:endParaRPr lang="en-US" sz="900" baseline="30000" dirty="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B9AB22-48F8-4BAD-A92E-E9C4EA796F07}"/>
              </a:ext>
            </a:extLst>
          </p:cNvPr>
          <p:cNvGrpSpPr/>
          <p:nvPr/>
        </p:nvGrpSpPr>
        <p:grpSpPr>
          <a:xfrm>
            <a:off x="1138108" y="1063867"/>
            <a:ext cx="392728" cy="392728"/>
            <a:chOff x="899487" y="2161792"/>
            <a:chExt cx="357025" cy="357025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96858A6A-C62E-4987-8732-BCBFD7E14C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487" y="2161792"/>
              <a:ext cx="357025" cy="357025"/>
            </a:xfrm>
            <a:prstGeom prst="ellipse">
              <a:avLst/>
            </a:prstGeom>
            <a:noFill/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09963C7-5CDF-4A3A-B9C7-F05F55F06A10}"/>
                </a:ext>
              </a:extLst>
            </p:cNvPr>
            <p:cNvSpPr txBox="1"/>
            <p:nvPr/>
          </p:nvSpPr>
          <p:spPr>
            <a:xfrm>
              <a:off x="919943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1</a:t>
              </a:r>
              <a:endParaRPr lang="en-US" sz="900" baseline="30000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F4F0410-B271-4BC3-93CE-19D9684E999A}"/>
              </a:ext>
            </a:extLst>
          </p:cNvPr>
          <p:cNvGrpSpPr/>
          <p:nvPr/>
        </p:nvGrpSpPr>
        <p:grpSpPr>
          <a:xfrm>
            <a:off x="1587164" y="1063867"/>
            <a:ext cx="392728" cy="392728"/>
            <a:chOff x="1308245" y="2161792"/>
            <a:chExt cx="357025" cy="357025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EC5298FE-BA1C-4777-9FCB-65A815B12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58AE81E-CF5D-41BF-A3BB-EB1F0D50F08E}"/>
                </a:ext>
              </a:extLst>
            </p:cNvPr>
            <p:cNvSpPr txBox="1"/>
            <p:nvPr/>
          </p:nvSpPr>
          <p:spPr>
            <a:xfrm>
              <a:off x="1325776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2</a:t>
              </a:r>
              <a:endParaRPr lang="en-US" sz="900" baseline="300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23D3A3A-1535-4C1D-BA21-383EF10DE7A5}"/>
              </a:ext>
            </a:extLst>
          </p:cNvPr>
          <p:cNvGrpSpPr/>
          <p:nvPr/>
        </p:nvGrpSpPr>
        <p:grpSpPr>
          <a:xfrm>
            <a:off x="2036220" y="1063867"/>
            <a:ext cx="392728" cy="392728"/>
            <a:chOff x="1717003" y="2161792"/>
            <a:chExt cx="357025" cy="357025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94A5958-C7B2-420F-B9B2-EBDFD4143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7003" y="2161792"/>
              <a:ext cx="357025" cy="357025"/>
            </a:xfrm>
            <a:prstGeom prst="ellipse">
              <a:avLst/>
            </a:prstGeom>
            <a:noFill/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6C73A17-0AD2-45D2-A6CE-56076C844468}"/>
                </a:ext>
              </a:extLst>
            </p:cNvPr>
            <p:cNvSpPr txBox="1"/>
            <p:nvPr/>
          </p:nvSpPr>
          <p:spPr>
            <a:xfrm>
              <a:off x="1737459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3</a:t>
              </a:r>
              <a:endParaRPr lang="en-US" sz="900" baseline="300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7C26309-5F9A-4C78-AB70-F13B1D88FFAF}"/>
              </a:ext>
            </a:extLst>
          </p:cNvPr>
          <p:cNvGrpSpPr/>
          <p:nvPr/>
        </p:nvGrpSpPr>
        <p:grpSpPr>
          <a:xfrm>
            <a:off x="2485276" y="1063867"/>
            <a:ext cx="392728" cy="392728"/>
            <a:chOff x="2125761" y="2161792"/>
            <a:chExt cx="357025" cy="357025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5ED4608-3A6A-459C-BC4E-B69CDB79B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2846EDE-213E-4CEA-90FF-6FC24B558965}"/>
                </a:ext>
              </a:extLst>
            </p:cNvPr>
            <p:cNvSpPr txBox="1"/>
            <p:nvPr/>
          </p:nvSpPr>
          <p:spPr>
            <a:xfrm>
              <a:off x="2146217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4</a:t>
              </a:r>
              <a:endParaRPr lang="en-US" sz="900" baseline="300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5DCFAB-B692-4260-8AA1-5A3B6D1123BB}"/>
              </a:ext>
            </a:extLst>
          </p:cNvPr>
          <p:cNvGrpSpPr/>
          <p:nvPr/>
        </p:nvGrpSpPr>
        <p:grpSpPr>
          <a:xfrm>
            <a:off x="667051" y="1063867"/>
            <a:ext cx="414729" cy="392728"/>
            <a:chOff x="480728" y="2161792"/>
            <a:chExt cx="377026" cy="357025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979FFC2-1472-4950-9234-85F76193CD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729" y="2161792"/>
              <a:ext cx="357025" cy="3570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95622FC-60AA-4ED7-908C-CBE3AAB5FE11}"/>
                </a:ext>
              </a:extLst>
            </p:cNvPr>
            <p:cNvSpPr txBox="1"/>
            <p:nvPr/>
          </p:nvSpPr>
          <p:spPr>
            <a:xfrm>
              <a:off x="480728" y="2224888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pm</a:t>
              </a:r>
              <a:r>
                <a:rPr lang="en-US" sz="900" baseline="-25000" dirty="0"/>
                <a:t>2</a:t>
              </a:r>
              <a:endParaRPr lang="en-US" sz="900" baseline="300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97DD68E-F052-4484-82CE-2A5EA698686E}"/>
              </a:ext>
            </a:extLst>
          </p:cNvPr>
          <p:cNvGrpSpPr/>
          <p:nvPr/>
        </p:nvGrpSpPr>
        <p:grpSpPr>
          <a:xfrm>
            <a:off x="3307712" y="1063867"/>
            <a:ext cx="414729" cy="392728"/>
            <a:chOff x="71970" y="2161792"/>
            <a:chExt cx="377026" cy="357025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DC58A44-7318-4FE6-8AD4-762AF921F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71" y="2161792"/>
              <a:ext cx="357025" cy="3570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AA164E0-BBBC-4E3F-ADEB-6F2DEDE35993}"/>
                </a:ext>
              </a:extLst>
            </p:cNvPr>
            <p:cNvSpPr txBox="1"/>
            <p:nvPr/>
          </p:nvSpPr>
          <p:spPr>
            <a:xfrm>
              <a:off x="71970" y="2224888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pm</a:t>
              </a:r>
              <a:r>
                <a:rPr lang="en-US" sz="900" baseline="-25000" dirty="0"/>
                <a:t>1</a:t>
              </a:r>
              <a:endParaRPr lang="en-US" sz="900" baseline="30000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73C2D66-167B-427F-94F4-73FE6DB8FCC0}"/>
              </a:ext>
            </a:extLst>
          </p:cNvPr>
          <p:cNvGrpSpPr/>
          <p:nvPr/>
        </p:nvGrpSpPr>
        <p:grpSpPr>
          <a:xfrm>
            <a:off x="4249826" y="1063867"/>
            <a:ext cx="392728" cy="392728"/>
            <a:chOff x="899487" y="2161792"/>
            <a:chExt cx="357025" cy="357025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6C6C6F7-640D-4AFB-BCE8-8820A9A71C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487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D2C64A4-20C3-4D87-829F-8B647A4A5CAD}"/>
                </a:ext>
              </a:extLst>
            </p:cNvPr>
            <p:cNvSpPr txBox="1"/>
            <p:nvPr/>
          </p:nvSpPr>
          <p:spPr>
            <a:xfrm>
              <a:off x="919943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1</a:t>
              </a:r>
              <a:endParaRPr lang="en-US" sz="900" baseline="300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42C6B00-9A11-4864-90A9-397B6691BE06}"/>
              </a:ext>
            </a:extLst>
          </p:cNvPr>
          <p:cNvGrpSpPr/>
          <p:nvPr/>
        </p:nvGrpSpPr>
        <p:grpSpPr>
          <a:xfrm>
            <a:off x="4698882" y="1063867"/>
            <a:ext cx="392728" cy="392728"/>
            <a:chOff x="1308245" y="2161792"/>
            <a:chExt cx="357025" cy="357025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1EE3ABF-A6A6-49FA-9832-39464002F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E88164F-AEF5-4842-8E23-246B1FFB9532}"/>
                </a:ext>
              </a:extLst>
            </p:cNvPr>
            <p:cNvSpPr txBox="1"/>
            <p:nvPr/>
          </p:nvSpPr>
          <p:spPr>
            <a:xfrm>
              <a:off x="1325776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2</a:t>
              </a:r>
              <a:endParaRPr lang="en-US" sz="900" baseline="300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F6D89F0-4B0A-456A-90F8-1BD756A3B2D5}"/>
              </a:ext>
            </a:extLst>
          </p:cNvPr>
          <p:cNvGrpSpPr/>
          <p:nvPr/>
        </p:nvGrpSpPr>
        <p:grpSpPr>
          <a:xfrm>
            <a:off x="5147938" y="1063867"/>
            <a:ext cx="392728" cy="392728"/>
            <a:chOff x="1717003" y="2161792"/>
            <a:chExt cx="357025" cy="357025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C7B9835-3CBA-43F9-AC72-8062199DC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7003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B9266A3-39FC-445C-A454-54AA05C213A0}"/>
                </a:ext>
              </a:extLst>
            </p:cNvPr>
            <p:cNvSpPr txBox="1"/>
            <p:nvPr/>
          </p:nvSpPr>
          <p:spPr>
            <a:xfrm>
              <a:off x="1737459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3</a:t>
              </a:r>
              <a:endParaRPr lang="en-US" sz="900" baseline="30000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BF9B93B-6D91-4A00-B556-E34AC06634F3}"/>
              </a:ext>
            </a:extLst>
          </p:cNvPr>
          <p:cNvGrpSpPr/>
          <p:nvPr/>
        </p:nvGrpSpPr>
        <p:grpSpPr>
          <a:xfrm>
            <a:off x="5596994" y="1063867"/>
            <a:ext cx="392728" cy="392728"/>
            <a:chOff x="2125761" y="2161792"/>
            <a:chExt cx="357025" cy="357025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881559C-9BF6-418E-AE5D-0A5380EA3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C703184-814C-4D48-96D5-DB0822904111}"/>
                </a:ext>
              </a:extLst>
            </p:cNvPr>
            <p:cNvSpPr txBox="1"/>
            <p:nvPr/>
          </p:nvSpPr>
          <p:spPr>
            <a:xfrm>
              <a:off x="2146217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4</a:t>
              </a:r>
              <a:endParaRPr lang="en-US" sz="900" baseline="300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EB90D4E-6996-42A1-86C6-602152D34FAE}"/>
              </a:ext>
            </a:extLst>
          </p:cNvPr>
          <p:cNvGrpSpPr/>
          <p:nvPr/>
        </p:nvGrpSpPr>
        <p:grpSpPr>
          <a:xfrm>
            <a:off x="3778769" y="1063867"/>
            <a:ext cx="414729" cy="392728"/>
            <a:chOff x="480728" y="2161792"/>
            <a:chExt cx="377026" cy="357025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F115C05-D0CD-4AC4-ADD3-0EDC2F1610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729" y="2161792"/>
              <a:ext cx="357025" cy="3570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843F7F45-2797-4C84-80C2-487716E55025}"/>
                </a:ext>
              </a:extLst>
            </p:cNvPr>
            <p:cNvSpPr txBox="1"/>
            <p:nvPr/>
          </p:nvSpPr>
          <p:spPr>
            <a:xfrm>
              <a:off x="480728" y="2224888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pm</a:t>
              </a:r>
              <a:r>
                <a:rPr lang="en-US" sz="900" baseline="-25000" dirty="0"/>
                <a:t>2</a:t>
              </a:r>
              <a:endParaRPr lang="en-US" sz="900" baseline="30000" dirty="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B452BAC-6B90-46A9-A071-E735B316D700}"/>
              </a:ext>
            </a:extLst>
          </p:cNvPr>
          <p:cNvGrpSpPr/>
          <p:nvPr/>
        </p:nvGrpSpPr>
        <p:grpSpPr>
          <a:xfrm>
            <a:off x="6046050" y="1063867"/>
            <a:ext cx="392728" cy="392728"/>
            <a:chOff x="1308245" y="2161792"/>
            <a:chExt cx="357025" cy="357025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594487D-8D2F-487C-A59E-215C5A4DE7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A894556-3EB5-44D5-A05D-A1DD00402D9F}"/>
                </a:ext>
              </a:extLst>
            </p:cNvPr>
            <p:cNvSpPr txBox="1"/>
            <p:nvPr/>
          </p:nvSpPr>
          <p:spPr>
            <a:xfrm>
              <a:off x="1325776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5</a:t>
              </a:r>
              <a:endParaRPr lang="en-US" sz="900" baseline="30000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8DB063F-01BD-4B07-838D-DE64FB1402DC}"/>
              </a:ext>
            </a:extLst>
          </p:cNvPr>
          <p:cNvGrpSpPr/>
          <p:nvPr/>
        </p:nvGrpSpPr>
        <p:grpSpPr>
          <a:xfrm>
            <a:off x="6495106" y="1063867"/>
            <a:ext cx="392728" cy="392728"/>
            <a:chOff x="1717003" y="2161792"/>
            <a:chExt cx="357025" cy="357025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779AF87B-023C-4127-B407-45BA5B4CB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7003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95703F9-C995-4219-9F9E-350B0C103959}"/>
                </a:ext>
              </a:extLst>
            </p:cNvPr>
            <p:cNvSpPr txBox="1"/>
            <p:nvPr/>
          </p:nvSpPr>
          <p:spPr>
            <a:xfrm>
              <a:off x="1737459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6</a:t>
              </a:r>
              <a:endParaRPr lang="en-US" sz="900" baseline="30000" dirty="0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3CDA9DB-CDB8-4D12-B3ED-228B77F7AEA1}"/>
              </a:ext>
            </a:extLst>
          </p:cNvPr>
          <p:cNvGrpSpPr/>
          <p:nvPr/>
        </p:nvGrpSpPr>
        <p:grpSpPr>
          <a:xfrm>
            <a:off x="6944158" y="1063867"/>
            <a:ext cx="392728" cy="392728"/>
            <a:chOff x="2125761" y="2161792"/>
            <a:chExt cx="357025" cy="357025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0100668-8565-492C-B5E0-EB08A4DAF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C2AFF76-E1AE-4D91-9495-B69D2C9B3C56}"/>
                </a:ext>
              </a:extLst>
            </p:cNvPr>
            <p:cNvSpPr txBox="1"/>
            <p:nvPr/>
          </p:nvSpPr>
          <p:spPr>
            <a:xfrm>
              <a:off x="2146217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7</a:t>
              </a:r>
              <a:endParaRPr lang="en-US" sz="900" baseline="30000" dirty="0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88CB510-BEA2-4659-AB8C-D291F86A97AA}"/>
              </a:ext>
            </a:extLst>
          </p:cNvPr>
          <p:cNvGrpSpPr/>
          <p:nvPr/>
        </p:nvGrpSpPr>
        <p:grpSpPr>
          <a:xfrm>
            <a:off x="1582474" y="2140827"/>
            <a:ext cx="441194" cy="392728"/>
            <a:chOff x="1308245" y="2161792"/>
            <a:chExt cx="401085" cy="357025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3F121E6-D2D4-4299-B03B-EDF7855D03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71A6222-62DE-4240-A971-E5653DAB28D3}"/>
                </a:ext>
              </a:extLst>
            </p:cNvPr>
            <p:cNvSpPr txBox="1"/>
            <p:nvPr/>
          </p:nvSpPr>
          <p:spPr>
            <a:xfrm>
              <a:off x="1325776" y="2224888"/>
              <a:ext cx="38355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out1</a:t>
              </a:r>
              <a:endParaRPr lang="en-US" sz="900" baseline="30000" dirty="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1C43D48-19D1-4739-829B-77AF9B527CC5}"/>
              </a:ext>
            </a:extLst>
          </p:cNvPr>
          <p:cNvGrpSpPr/>
          <p:nvPr/>
        </p:nvGrpSpPr>
        <p:grpSpPr>
          <a:xfrm>
            <a:off x="2015980" y="3658408"/>
            <a:ext cx="399527" cy="392728"/>
            <a:chOff x="899487" y="2161792"/>
            <a:chExt cx="363206" cy="357025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A9DB7C3-4944-40CC-BE78-659D6EAE9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487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208FC94-3799-48F7-859B-848B16DE6980}"/>
                </a:ext>
              </a:extLst>
            </p:cNvPr>
            <p:cNvSpPr txBox="1"/>
            <p:nvPr/>
          </p:nvSpPr>
          <p:spPr>
            <a:xfrm>
              <a:off x="919943" y="2224888"/>
              <a:ext cx="342750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pm</a:t>
              </a:r>
              <a:r>
                <a:rPr lang="en-US" sz="900" baseline="-25000" dirty="0"/>
                <a:t>2</a:t>
              </a:r>
              <a:endParaRPr lang="en-US" sz="900" baseline="30000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ACB8CEF-2105-4612-AEDF-D122E282F76D}"/>
              </a:ext>
            </a:extLst>
          </p:cNvPr>
          <p:cNvGrpSpPr/>
          <p:nvPr/>
        </p:nvGrpSpPr>
        <p:grpSpPr>
          <a:xfrm>
            <a:off x="2465036" y="3658408"/>
            <a:ext cx="392728" cy="392728"/>
            <a:chOff x="1308245" y="2161792"/>
            <a:chExt cx="357025" cy="357025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81F3745-8975-4270-9EE4-E6E45EE649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1FFE002-5978-4755-89C7-7F5CB939238C}"/>
                </a:ext>
              </a:extLst>
            </p:cNvPr>
            <p:cNvSpPr txBox="1"/>
            <p:nvPr/>
          </p:nvSpPr>
          <p:spPr>
            <a:xfrm>
              <a:off x="1325776" y="2224888"/>
              <a:ext cx="28737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1</a:t>
              </a:r>
              <a:endParaRPr lang="en-US" sz="900" baseline="30000" dirty="0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BC2A960-F0F3-4BEC-93F1-9F7CF20F2ACE}"/>
              </a:ext>
            </a:extLst>
          </p:cNvPr>
          <p:cNvGrpSpPr/>
          <p:nvPr/>
        </p:nvGrpSpPr>
        <p:grpSpPr>
          <a:xfrm>
            <a:off x="2914092" y="3658408"/>
            <a:ext cx="392728" cy="392728"/>
            <a:chOff x="1717003" y="2161792"/>
            <a:chExt cx="357025" cy="357025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58E3C17-FB69-4D5E-94DF-BD558B7B0B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7003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E58C857-2F03-46D6-B7C7-218B1EC596BD}"/>
                </a:ext>
              </a:extLst>
            </p:cNvPr>
            <p:cNvSpPr txBox="1"/>
            <p:nvPr/>
          </p:nvSpPr>
          <p:spPr>
            <a:xfrm>
              <a:off x="1737459" y="2224888"/>
              <a:ext cx="28737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2</a:t>
              </a:r>
              <a:endParaRPr lang="en-US" sz="900" baseline="30000" dirty="0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FF3A342-48E8-4497-95F9-E2A60F0A46AD}"/>
              </a:ext>
            </a:extLst>
          </p:cNvPr>
          <p:cNvGrpSpPr/>
          <p:nvPr/>
        </p:nvGrpSpPr>
        <p:grpSpPr>
          <a:xfrm>
            <a:off x="3363148" y="3658408"/>
            <a:ext cx="392728" cy="392728"/>
            <a:chOff x="2125761" y="2161792"/>
            <a:chExt cx="357025" cy="357025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2F9CECD-49B5-4185-BE53-2CBAE4BE9A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BAF29D1-342C-447F-81B8-B9BF9E5E2D3E}"/>
                </a:ext>
              </a:extLst>
            </p:cNvPr>
            <p:cNvSpPr txBox="1"/>
            <p:nvPr/>
          </p:nvSpPr>
          <p:spPr>
            <a:xfrm>
              <a:off x="2146217" y="2224888"/>
              <a:ext cx="28737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3</a:t>
              </a:r>
              <a:endParaRPr lang="en-US" sz="900" baseline="300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0007CB5-DCAE-4AED-A27D-FE4D43C8D457}"/>
              </a:ext>
            </a:extLst>
          </p:cNvPr>
          <p:cNvGrpSpPr/>
          <p:nvPr/>
        </p:nvGrpSpPr>
        <p:grpSpPr>
          <a:xfrm>
            <a:off x="3812204" y="3658408"/>
            <a:ext cx="392728" cy="392728"/>
            <a:chOff x="1308245" y="2161792"/>
            <a:chExt cx="357025" cy="357025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E7F2E699-6FD8-4B88-A191-219DB02BE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68256C88-2528-4295-A8CD-BAE9634D77E7}"/>
                </a:ext>
              </a:extLst>
            </p:cNvPr>
            <p:cNvSpPr txBox="1"/>
            <p:nvPr/>
          </p:nvSpPr>
          <p:spPr>
            <a:xfrm>
              <a:off x="1325776" y="2224888"/>
              <a:ext cx="28737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4</a:t>
              </a:r>
              <a:endParaRPr lang="en-US" sz="900" baseline="30000" dirty="0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600B70A-2E56-4D1D-AC22-886624F475F5}"/>
              </a:ext>
            </a:extLst>
          </p:cNvPr>
          <p:cNvGrpSpPr/>
          <p:nvPr/>
        </p:nvGrpSpPr>
        <p:grpSpPr>
          <a:xfrm>
            <a:off x="4261260" y="3658408"/>
            <a:ext cx="392728" cy="392728"/>
            <a:chOff x="1717003" y="2161792"/>
            <a:chExt cx="357025" cy="357025"/>
          </a:xfrm>
        </p:grpSpPr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F427AD3-D184-4104-A053-E115CFD19A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7003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17D6F87-2D7E-4A67-AB4C-387EDBA1576E}"/>
                </a:ext>
              </a:extLst>
            </p:cNvPr>
            <p:cNvSpPr txBox="1"/>
            <p:nvPr/>
          </p:nvSpPr>
          <p:spPr>
            <a:xfrm>
              <a:off x="1737459" y="2224888"/>
              <a:ext cx="28737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5</a:t>
              </a:r>
              <a:endParaRPr lang="en-US" sz="900" baseline="30000" dirty="0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FED0558-AB02-4202-B40F-34E6C5011327}"/>
              </a:ext>
            </a:extLst>
          </p:cNvPr>
          <p:cNvGrpSpPr/>
          <p:nvPr/>
        </p:nvGrpSpPr>
        <p:grpSpPr>
          <a:xfrm>
            <a:off x="4710312" y="3658408"/>
            <a:ext cx="392728" cy="392728"/>
            <a:chOff x="2125761" y="2161792"/>
            <a:chExt cx="357025" cy="357025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994CCDE-00C0-4C7D-82F3-7CCD0924D5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807C34-9844-43B5-AA64-9B4E13C3ED49}"/>
                </a:ext>
              </a:extLst>
            </p:cNvPr>
            <p:cNvSpPr txBox="1"/>
            <p:nvPr/>
          </p:nvSpPr>
          <p:spPr>
            <a:xfrm>
              <a:off x="2146217" y="2224888"/>
              <a:ext cx="28737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6</a:t>
              </a:r>
              <a:endParaRPr lang="en-US" sz="900" baseline="30000" dirty="0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2221CB1-5A38-437A-A415-76CAF33AF702}"/>
              </a:ext>
            </a:extLst>
          </p:cNvPr>
          <p:cNvGrpSpPr/>
          <p:nvPr/>
        </p:nvGrpSpPr>
        <p:grpSpPr>
          <a:xfrm>
            <a:off x="4720295" y="2140827"/>
            <a:ext cx="441194" cy="392728"/>
            <a:chOff x="1308245" y="2161792"/>
            <a:chExt cx="401085" cy="357025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75696389-A7E4-4C69-9F95-E5BC8F2BF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90C2427-694B-4212-8B54-670A24346E65}"/>
                </a:ext>
              </a:extLst>
            </p:cNvPr>
            <p:cNvSpPr txBox="1"/>
            <p:nvPr/>
          </p:nvSpPr>
          <p:spPr>
            <a:xfrm>
              <a:off x="1325776" y="2224888"/>
              <a:ext cx="38355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out1</a:t>
              </a:r>
              <a:endParaRPr lang="en-US" sz="900" baseline="30000" dirty="0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2E2A7D0-E79F-49B9-B562-B9873ECB8C94}"/>
              </a:ext>
            </a:extLst>
          </p:cNvPr>
          <p:cNvGrpSpPr/>
          <p:nvPr/>
        </p:nvGrpSpPr>
        <p:grpSpPr>
          <a:xfrm>
            <a:off x="1565919" y="3658408"/>
            <a:ext cx="399527" cy="392728"/>
            <a:chOff x="2125761" y="2161792"/>
            <a:chExt cx="363206" cy="357025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E352C56E-C511-4798-A844-5CDBB8615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A3CF1CD7-7B16-49F2-B765-8D772CAAE65A}"/>
                </a:ext>
              </a:extLst>
            </p:cNvPr>
            <p:cNvSpPr txBox="1"/>
            <p:nvPr/>
          </p:nvSpPr>
          <p:spPr>
            <a:xfrm>
              <a:off x="2146217" y="2224888"/>
              <a:ext cx="342750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pm</a:t>
              </a:r>
              <a:r>
                <a:rPr lang="en-US" sz="900" baseline="-25000" dirty="0"/>
                <a:t>1</a:t>
              </a:r>
              <a:endParaRPr lang="en-US" sz="900" baseline="30000" dirty="0"/>
            </a:p>
          </p:txBody>
        </p:sp>
      </p:grpSp>
      <p:cxnSp>
        <p:nvCxnSpPr>
          <p:cNvPr id="204" name="Connector: Elbow 12">
            <a:extLst>
              <a:ext uri="{FF2B5EF4-FFF2-40B4-BE49-F238E27FC236}">
                <a16:creationId xmlns:a16="http://schemas.microsoft.com/office/drawing/2014/main" id="{C3BA2B30-E843-4793-B616-E58FF093897A}"/>
              </a:ext>
            </a:extLst>
          </p:cNvPr>
          <p:cNvCxnSpPr>
            <a:cxnSpLocks/>
            <a:stCxn id="124" idx="4"/>
            <a:endCxn id="170" idx="1"/>
          </p:cNvCxnSpPr>
          <p:nvPr/>
        </p:nvCxnSpPr>
        <p:spPr>
          <a:xfrm>
            <a:off x="403359" y="1456595"/>
            <a:ext cx="1198399" cy="869054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12">
            <a:extLst>
              <a:ext uri="{FF2B5EF4-FFF2-40B4-BE49-F238E27FC236}">
                <a16:creationId xmlns:a16="http://schemas.microsoft.com/office/drawing/2014/main" id="{6E158430-C2F9-48FC-8B06-4E2A2EA9F789}"/>
              </a:ext>
            </a:extLst>
          </p:cNvPr>
          <p:cNvCxnSpPr>
            <a:cxnSpLocks/>
            <a:stCxn id="139" idx="4"/>
            <a:endCxn id="170" idx="1"/>
          </p:cNvCxnSpPr>
          <p:nvPr/>
        </p:nvCxnSpPr>
        <p:spPr>
          <a:xfrm>
            <a:off x="874416" y="1456595"/>
            <a:ext cx="727342" cy="869054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12">
            <a:extLst>
              <a:ext uri="{FF2B5EF4-FFF2-40B4-BE49-F238E27FC236}">
                <a16:creationId xmlns:a16="http://schemas.microsoft.com/office/drawing/2014/main" id="{4BA88A02-7FF6-49FA-8692-ED010AA4422F}"/>
              </a:ext>
            </a:extLst>
          </p:cNvPr>
          <p:cNvCxnSpPr>
            <a:cxnSpLocks/>
            <a:stCxn id="127" idx="4"/>
            <a:endCxn id="169" idx="1"/>
          </p:cNvCxnSpPr>
          <p:nvPr/>
        </p:nvCxnSpPr>
        <p:spPr>
          <a:xfrm>
            <a:off x="1334472" y="1456595"/>
            <a:ext cx="305516" cy="741746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12">
            <a:extLst>
              <a:ext uri="{FF2B5EF4-FFF2-40B4-BE49-F238E27FC236}">
                <a16:creationId xmlns:a16="http://schemas.microsoft.com/office/drawing/2014/main" id="{67571542-9D3D-455C-A8A9-107FB4B99472}"/>
              </a:ext>
            </a:extLst>
          </p:cNvPr>
          <p:cNvCxnSpPr>
            <a:cxnSpLocks/>
            <a:stCxn id="130" idx="4"/>
            <a:endCxn id="169" idx="0"/>
          </p:cNvCxnSpPr>
          <p:nvPr/>
        </p:nvCxnSpPr>
        <p:spPr>
          <a:xfrm flipH="1">
            <a:off x="1778838" y="1456595"/>
            <a:ext cx="4690" cy="684232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12">
            <a:extLst>
              <a:ext uri="{FF2B5EF4-FFF2-40B4-BE49-F238E27FC236}">
                <a16:creationId xmlns:a16="http://schemas.microsoft.com/office/drawing/2014/main" id="{F8D27CC8-5A91-4A4E-B8E4-B150E54864F1}"/>
              </a:ext>
            </a:extLst>
          </p:cNvPr>
          <p:cNvCxnSpPr>
            <a:cxnSpLocks/>
            <a:stCxn id="133" idx="4"/>
            <a:endCxn id="169" idx="7"/>
          </p:cNvCxnSpPr>
          <p:nvPr/>
        </p:nvCxnSpPr>
        <p:spPr>
          <a:xfrm flipH="1">
            <a:off x="1917688" y="1456595"/>
            <a:ext cx="314896" cy="741746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12">
            <a:extLst>
              <a:ext uri="{FF2B5EF4-FFF2-40B4-BE49-F238E27FC236}">
                <a16:creationId xmlns:a16="http://schemas.microsoft.com/office/drawing/2014/main" id="{173F3261-0558-46F0-B3C3-020565482BFA}"/>
              </a:ext>
            </a:extLst>
          </p:cNvPr>
          <p:cNvCxnSpPr>
            <a:cxnSpLocks/>
            <a:stCxn id="136" idx="4"/>
            <a:endCxn id="170" idx="3"/>
          </p:cNvCxnSpPr>
          <p:nvPr/>
        </p:nvCxnSpPr>
        <p:spPr>
          <a:xfrm flipH="1">
            <a:off x="2023668" y="1456595"/>
            <a:ext cx="657972" cy="869054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12">
            <a:extLst>
              <a:ext uri="{FF2B5EF4-FFF2-40B4-BE49-F238E27FC236}">
                <a16:creationId xmlns:a16="http://schemas.microsoft.com/office/drawing/2014/main" id="{E6E3226B-E646-4D3F-B582-EDCDB8F6DB0D}"/>
              </a:ext>
            </a:extLst>
          </p:cNvPr>
          <p:cNvCxnSpPr>
            <a:cxnSpLocks/>
            <a:endCxn id="197" idx="1"/>
          </p:cNvCxnSpPr>
          <p:nvPr/>
        </p:nvCxnSpPr>
        <p:spPr>
          <a:xfrm>
            <a:off x="3508491" y="1456595"/>
            <a:ext cx="1231088" cy="869054"/>
          </a:xfrm>
          <a:prstGeom prst="straightConnector1">
            <a:avLst/>
          </a:prstGeom>
          <a:ln w="1905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12">
            <a:extLst>
              <a:ext uri="{FF2B5EF4-FFF2-40B4-BE49-F238E27FC236}">
                <a16:creationId xmlns:a16="http://schemas.microsoft.com/office/drawing/2014/main" id="{04002F95-36BC-48BD-82F5-CA47A9926036}"/>
              </a:ext>
            </a:extLst>
          </p:cNvPr>
          <p:cNvCxnSpPr>
            <a:cxnSpLocks/>
            <a:stCxn id="202" idx="4"/>
            <a:endCxn id="214" idx="2"/>
          </p:cNvCxnSpPr>
          <p:nvPr/>
        </p:nvCxnSpPr>
        <p:spPr>
          <a:xfrm>
            <a:off x="1762283" y="4051136"/>
            <a:ext cx="1344988" cy="939245"/>
          </a:xfrm>
          <a:prstGeom prst="straightConnector1">
            <a:avLst/>
          </a:prstGeom>
          <a:ln w="19050">
            <a:solidFill>
              <a:schemeClr val="accent2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EE79382-6245-41D1-8747-528BD81D3339}"/>
              </a:ext>
            </a:extLst>
          </p:cNvPr>
          <p:cNvGrpSpPr/>
          <p:nvPr/>
        </p:nvGrpSpPr>
        <p:grpSpPr>
          <a:xfrm>
            <a:off x="3107271" y="4794017"/>
            <a:ext cx="444411" cy="392728"/>
            <a:chOff x="2125761" y="2161792"/>
            <a:chExt cx="404010" cy="357025"/>
          </a:xfrm>
        </p:grpSpPr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974C9B48-3739-4CF2-99F6-9F77FC002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DDA5BBD6-FC23-435C-ADC8-AED868123313}"/>
                </a:ext>
              </a:extLst>
            </p:cNvPr>
            <p:cNvSpPr txBox="1"/>
            <p:nvPr/>
          </p:nvSpPr>
          <p:spPr>
            <a:xfrm>
              <a:off x="2146217" y="2224888"/>
              <a:ext cx="38355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out1</a:t>
              </a:r>
              <a:endParaRPr lang="en-US" sz="900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355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967ECB-8E11-4BF2-B022-2DCA14164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2720"/>
            <a:ext cx="7559675" cy="316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5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29327</TotalTime>
  <Words>53</Words>
  <Application>Microsoft Office PowerPoint</Application>
  <PresentationFormat>Custom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Neve-Oz</dc:creator>
  <cp:lastModifiedBy>Yair Neve-Oz</cp:lastModifiedBy>
  <cp:revision>31</cp:revision>
  <dcterms:created xsi:type="dcterms:W3CDTF">2021-02-11T14:40:40Z</dcterms:created>
  <dcterms:modified xsi:type="dcterms:W3CDTF">2021-03-07T10:00:26Z</dcterms:modified>
</cp:coreProperties>
</file>