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" y="1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71F92-D29D-487E-98C1-57A892F86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B6859-D8A9-4630-AC77-36AA08CB8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81F94-327F-4A0C-A194-192348E24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C6D4-336B-4887-909E-8FED337F5E2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87174-88FB-4DAC-B1E3-91C4CE020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95F3A-7B84-4A00-AFD4-431801F0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025D-2E11-4F72-BE3B-96BAAD61C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9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1DDF-2BF8-470F-B969-97FCD54D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81EC6-AE12-4A74-9ABD-815A7078A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D5528-C2CD-40BE-944F-07885D8DE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C6D4-336B-4887-909E-8FED337F5E2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87788-E1D1-4533-AA07-65A53D75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30422-3DFA-4899-945D-40A7E3DE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025D-2E11-4F72-BE3B-96BAAD61C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5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A19788-68AB-44E8-BBDE-C2342F7B1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C1F73-DAA3-4CB8-B5E7-9091B89DB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16475-A53C-4E61-BCB5-DACC01D0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C6D4-336B-4887-909E-8FED337F5E2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EA739-779A-49DB-B37F-3FA980706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53E7B-E462-4B61-8C7E-B4F5F5BB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025D-2E11-4F72-BE3B-96BAAD61C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5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718E8-23E8-4FB3-9A22-199CC5C8F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BA64A-8856-44C7-87D7-5141B7D26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BB16E-C151-482B-8E9F-C7D517D0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C6D4-336B-4887-909E-8FED337F5E2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861F9-6374-4332-AC13-2F29755B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35E8C-A4A7-44ED-8F9F-2DCAF7DD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025D-2E11-4F72-BE3B-96BAAD61C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6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1FD0-5057-48B3-B64E-D5E703E8E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D4AC5-F4D4-44DB-97D0-D71E6EF46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B71E8-C55A-4A86-85BB-63292486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C6D4-336B-4887-909E-8FED337F5E2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491A2-60E9-4E5E-81B4-B03B0782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D45B0-3809-4400-8E25-D26AE656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025D-2E11-4F72-BE3B-96BAAD61C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9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0636B-EFCD-45A5-8D70-B3204CA6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CB51F-988C-4188-9760-D718F3409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5D326-F8E1-4535-A017-9115A5938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FD401-164E-47A4-9E8E-BF551377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C6D4-336B-4887-909E-8FED337F5E2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52394-52FE-4359-917C-44955E2B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E20ED-5969-44A6-8BBB-D05DDA26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025D-2E11-4F72-BE3B-96BAAD61C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1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D0A2-CAAF-4661-8A23-AC136237D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A9E18-B756-4FDD-852F-5BEE5A376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A5CC2-7557-4A4B-B517-B7E28B12C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435977-8954-4BC5-96E5-5072E322B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EA7D7-7597-45A5-9C1D-38FD79D0A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DADC36-5AB1-4FAC-87BF-8DDC834BE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C6D4-336B-4887-909E-8FED337F5E2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FDD6D-252A-4A0B-8144-C82A9560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75C14-E04D-4761-AADF-974C4502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025D-2E11-4F72-BE3B-96BAAD61C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6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F08B-374F-4E8F-BB06-F9850CA0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F80D5B-FD7F-43AA-B99F-A7B97169C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C6D4-336B-4887-909E-8FED337F5E2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F34CF-0953-4124-AF8C-CB5D4662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F7C84-219B-469C-8068-6757E12D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025D-2E11-4F72-BE3B-96BAAD61C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1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54A452-C97E-441C-8344-E0E1661D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C6D4-336B-4887-909E-8FED337F5E2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430A43-839C-431B-BE53-DB635E172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1B01D-1C15-4449-A0D5-724AC97A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025D-2E11-4F72-BE3B-96BAAD61C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6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4023E-F410-42EB-B8B3-C5578FF95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6C0C1-BC53-413B-B71E-54B6AE07F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61A02-CFB0-4142-800F-91582DD77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EAC07-93AC-4063-9805-5C1C0DCCB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C6D4-336B-4887-909E-8FED337F5E2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60114-1766-46B6-9D32-3F8D3CE6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4B6EA-4A4D-4DD0-A6A1-3F63AC7E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025D-2E11-4F72-BE3B-96BAAD61C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4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17A7-B15F-451F-940A-62399ED1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64F40-886B-4602-ACF8-C76779D1F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6521B-4499-4DF2-B15E-7981FF4C7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C894E-B2CF-4A38-A452-4417585E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C6D4-336B-4887-909E-8FED337F5E2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CC6DD-7014-4BDB-8D94-62B298B89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5F75B-DF69-4C1A-9EC7-D2DB3A52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025D-2E11-4F72-BE3B-96BAAD61C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F2A02E-A22B-4A23-A1EB-FE5E86BF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5AC19-350E-41B8-A2E4-7B45F1EC5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33969-D288-4F2E-A362-54525DA26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C6D4-336B-4887-909E-8FED337F5E2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54C6D-A5B5-4661-9ABB-1C75F6ED0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7D17F-6014-44AC-A64F-69B0D435B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F025D-2E11-4F72-BE3B-96BAAD61C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8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9A0EE9-28C5-4AF2-BE17-C396CFD4D804}"/>
              </a:ext>
            </a:extLst>
          </p:cNvPr>
          <p:cNvSpPr/>
          <p:nvPr/>
        </p:nvSpPr>
        <p:spPr>
          <a:xfrm>
            <a:off x="767513" y="1994940"/>
            <a:ext cx="2880000" cy="2880000"/>
          </a:xfrm>
          <a:prstGeom prst="rect">
            <a:avLst/>
          </a:prstGeom>
          <a:gradFill flip="none" rotWithShape="1">
            <a:gsLst>
              <a:gs pos="19000">
                <a:srgbClr val="00B050"/>
              </a:gs>
              <a:gs pos="67000">
                <a:schemeClr val="accent1">
                  <a:lumMod val="75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BB0DC-1945-4952-A8F4-7C3CDDCB3C65}"/>
              </a:ext>
            </a:extLst>
          </p:cNvPr>
          <p:cNvSpPr/>
          <p:nvPr/>
        </p:nvSpPr>
        <p:spPr>
          <a:xfrm>
            <a:off x="4656000" y="1994940"/>
            <a:ext cx="2879999" cy="2880000"/>
          </a:xfrm>
          <a:prstGeom prst="rect">
            <a:avLst/>
          </a:prstGeom>
          <a:gradFill flip="none" rotWithShape="1">
            <a:gsLst>
              <a:gs pos="14000">
                <a:srgbClr val="C00000"/>
              </a:gs>
              <a:gs pos="33000">
                <a:srgbClr val="FF0000"/>
              </a:gs>
              <a:gs pos="54000">
                <a:srgbClr val="FFFF00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DF773F-4B8A-4B91-A519-56766280C6A1}"/>
              </a:ext>
            </a:extLst>
          </p:cNvPr>
          <p:cNvSpPr/>
          <p:nvPr/>
        </p:nvSpPr>
        <p:spPr>
          <a:xfrm>
            <a:off x="8544487" y="1994940"/>
            <a:ext cx="2880000" cy="2880000"/>
          </a:xfrm>
          <a:prstGeom prst="rect">
            <a:avLst/>
          </a:prstGeom>
          <a:gradFill flip="none" rotWithShape="1">
            <a:gsLst>
              <a:gs pos="50000">
                <a:srgbClr val="00B0F0"/>
              </a:gs>
              <a:gs pos="32000">
                <a:srgbClr val="92D050"/>
              </a:gs>
              <a:gs pos="21000">
                <a:srgbClr val="FFFF00"/>
              </a:gs>
              <a:gs pos="10000">
                <a:srgbClr val="FFC000"/>
              </a:gs>
              <a:gs pos="79000">
                <a:srgbClr val="000099"/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B2EEC5-F5B5-4D5B-9C29-9E42D41137FD}"/>
              </a:ext>
            </a:extLst>
          </p:cNvPr>
          <p:cNvSpPr txBox="1"/>
          <p:nvPr/>
        </p:nvSpPr>
        <p:spPr>
          <a:xfrm>
            <a:off x="2040544" y="5157683"/>
            <a:ext cx="38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649776-3E38-4640-BCF6-F7073D2CC5AF}"/>
              </a:ext>
            </a:extLst>
          </p:cNvPr>
          <p:cNvSpPr txBox="1"/>
          <p:nvPr/>
        </p:nvSpPr>
        <p:spPr>
          <a:xfrm rot="16200000">
            <a:off x="57756" y="325764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</a:t>
            </a:r>
            <a:r>
              <a:rPr lang="en-US" baseline="-25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E217A6-FC4B-4F57-BB6E-03D0B27DC7D3}"/>
              </a:ext>
            </a:extLst>
          </p:cNvPr>
          <p:cNvSpPr txBox="1"/>
          <p:nvPr/>
        </p:nvSpPr>
        <p:spPr>
          <a:xfrm>
            <a:off x="5916656" y="514960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CCF81E-C940-420E-A720-DF54A807998A}"/>
              </a:ext>
            </a:extLst>
          </p:cNvPr>
          <p:cNvSpPr txBox="1"/>
          <p:nvPr/>
        </p:nvSpPr>
        <p:spPr>
          <a:xfrm rot="16200000">
            <a:off x="3910283" y="3244334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</a:t>
            </a:r>
            <a:r>
              <a:rPr lang="en-US" baseline="-25000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31FA4A-AC13-44C8-92C5-DF28BA5944B7}"/>
              </a:ext>
            </a:extLst>
          </p:cNvPr>
          <p:cNvSpPr txBox="1"/>
          <p:nvPr/>
        </p:nvSpPr>
        <p:spPr>
          <a:xfrm>
            <a:off x="9792768" y="5171921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C5BC28-31E8-4BCF-9A3A-5B0AB4B50178}"/>
              </a:ext>
            </a:extLst>
          </p:cNvPr>
          <p:cNvSpPr txBox="1"/>
          <p:nvPr/>
        </p:nvSpPr>
        <p:spPr>
          <a:xfrm rot="16200000">
            <a:off x="7848524" y="324187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</a:t>
            </a:r>
            <a:r>
              <a:rPr lang="en-US" baseline="-2500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5AA571-B10E-496F-ADA0-A21AFE9E3AC4}"/>
              </a:ext>
            </a:extLst>
          </p:cNvPr>
          <p:cNvSpPr txBox="1"/>
          <p:nvPr/>
        </p:nvSpPr>
        <p:spPr>
          <a:xfrm>
            <a:off x="3628775" y="161372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41B24-0B68-4356-8F2F-785564005531}"/>
              </a:ext>
            </a:extLst>
          </p:cNvPr>
          <p:cNvSpPr txBox="1"/>
          <p:nvPr/>
        </p:nvSpPr>
        <p:spPr>
          <a:xfrm>
            <a:off x="7547180" y="163298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40BAF3-3E1D-4BCA-AE83-AFFDD0B714AE}"/>
              </a:ext>
            </a:extLst>
          </p:cNvPr>
          <p:cNvSpPr txBox="1"/>
          <p:nvPr/>
        </p:nvSpPr>
        <p:spPr>
          <a:xfrm>
            <a:off x="9792768" y="161372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662B06-28C9-4152-8989-D945E4E21B69}"/>
              </a:ext>
            </a:extLst>
          </p:cNvPr>
          <p:cNvSpPr txBox="1"/>
          <p:nvPr/>
        </p:nvSpPr>
        <p:spPr>
          <a:xfrm>
            <a:off x="1559995" y="2048081"/>
            <a:ext cx="12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1 </a:t>
            </a:r>
            <a:r>
              <a:rPr lang="en-US" dirty="0"/>
              <a:t>= f</a:t>
            </a:r>
            <a:r>
              <a:rPr lang="en-US" baseline="-25000" dirty="0"/>
              <a:t>1</a:t>
            </a:r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,Y</a:t>
            </a:r>
            <a:r>
              <a:rPr lang="en-US" baseline="-25000" dirty="0"/>
              <a:t>1</a:t>
            </a:r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82DEE9-012B-4756-9974-4E56DA495C1F}"/>
              </a:ext>
            </a:extLst>
          </p:cNvPr>
          <p:cNvSpPr txBox="1"/>
          <p:nvPr/>
        </p:nvSpPr>
        <p:spPr>
          <a:xfrm>
            <a:off x="5448482" y="2048081"/>
            <a:ext cx="12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2 </a:t>
            </a:r>
            <a:r>
              <a:rPr lang="en-US" dirty="0"/>
              <a:t>= f</a:t>
            </a:r>
            <a:r>
              <a:rPr lang="en-US" baseline="-25000" dirty="0"/>
              <a:t>2</a:t>
            </a:r>
            <a:r>
              <a:rPr lang="en-US" dirty="0"/>
              <a:t>(X</a:t>
            </a:r>
            <a:r>
              <a:rPr lang="en-US" baseline="-25000" dirty="0"/>
              <a:t>2</a:t>
            </a:r>
            <a:r>
              <a:rPr lang="en-US" dirty="0"/>
              <a:t>,Y</a:t>
            </a:r>
            <a:r>
              <a:rPr lang="en-US" baseline="-25000" dirty="0"/>
              <a:t>2</a:t>
            </a:r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35C7FC-ECA4-45FA-A885-9581BBFFB613}"/>
              </a:ext>
            </a:extLst>
          </p:cNvPr>
          <p:cNvSpPr txBox="1"/>
          <p:nvPr/>
        </p:nvSpPr>
        <p:spPr>
          <a:xfrm>
            <a:off x="9336969" y="2048081"/>
            <a:ext cx="12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3 </a:t>
            </a:r>
            <a:r>
              <a:rPr lang="en-US" dirty="0"/>
              <a:t>= f</a:t>
            </a:r>
            <a:r>
              <a:rPr lang="en-US" baseline="-25000" dirty="0"/>
              <a:t>3</a:t>
            </a:r>
            <a:r>
              <a:rPr lang="en-US" dirty="0"/>
              <a:t>(X</a:t>
            </a:r>
            <a:r>
              <a:rPr lang="en-US" baseline="-25000" dirty="0"/>
              <a:t>3</a:t>
            </a:r>
            <a:r>
              <a:rPr lang="en-US" dirty="0"/>
              <a:t>,Y</a:t>
            </a:r>
            <a:r>
              <a:rPr lang="en-US" baseline="-25000" dirty="0"/>
              <a:t>3</a:t>
            </a:r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AF3F58-0917-4049-A323-22BA254E4CC5}"/>
              </a:ext>
            </a:extLst>
          </p:cNvPr>
          <p:cNvSpPr txBox="1"/>
          <p:nvPr/>
        </p:nvSpPr>
        <p:spPr>
          <a:xfrm>
            <a:off x="249475" y="5798270"/>
            <a:ext cx="12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3 </a:t>
            </a:r>
            <a:r>
              <a:rPr lang="en-US" dirty="0"/>
              <a:t>= f</a:t>
            </a:r>
            <a:r>
              <a:rPr lang="en-US" baseline="-25000" dirty="0"/>
              <a:t>3</a:t>
            </a:r>
            <a:r>
              <a:rPr lang="en-US" dirty="0"/>
              <a:t>(X</a:t>
            </a:r>
            <a:r>
              <a:rPr lang="en-US" baseline="-25000" dirty="0"/>
              <a:t>3</a:t>
            </a:r>
            <a:r>
              <a:rPr lang="en-US" dirty="0"/>
              <a:t>,Y</a:t>
            </a:r>
            <a:r>
              <a:rPr lang="en-US" baseline="-25000" dirty="0"/>
              <a:t>3</a:t>
            </a:r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43DC98-36C9-4DA2-8350-8E3CE473CFAB}"/>
              </a:ext>
            </a:extLst>
          </p:cNvPr>
          <p:cNvSpPr txBox="1"/>
          <p:nvPr/>
        </p:nvSpPr>
        <p:spPr>
          <a:xfrm>
            <a:off x="2787252" y="5650793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3 </a:t>
            </a:r>
            <a:r>
              <a:rPr lang="en-US" dirty="0"/>
              <a:t>= f</a:t>
            </a:r>
            <a:r>
              <a:rPr lang="en-US" baseline="-25000" dirty="0"/>
              <a:t>4</a:t>
            </a:r>
            <a:r>
              <a:rPr lang="en-US" dirty="0"/>
              <a:t>(Z</a:t>
            </a:r>
            <a:r>
              <a:rPr lang="en-US" baseline="-25000" dirty="0"/>
              <a:t>1</a:t>
            </a:r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7D15DD-B2F3-454A-BBCE-D62DA03553FC}"/>
              </a:ext>
            </a:extLst>
          </p:cNvPr>
          <p:cNvSpPr txBox="1"/>
          <p:nvPr/>
        </p:nvSpPr>
        <p:spPr>
          <a:xfrm>
            <a:off x="2787252" y="6022901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</a:t>
            </a:r>
            <a:r>
              <a:rPr lang="en-US" baseline="-25000" dirty="0"/>
              <a:t>3 </a:t>
            </a:r>
            <a:r>
              <a:rPr lang="en-US" dirty="0"/>
              <a:t>= f</a:t>
            </a:r>
            <a:r>
              <a:rPr lang="en-US" baseline="-25000" dirty="0"/>
              <a:t>5</a:t>
            </a:r>
            <a:r>
              <a:rPr lang="en-US" dirty="0"/>
              <a:t>(Z</a:t>
            </a:r>
            <a:r>
              <a:rPr lang="en-US" baseline="-25000" dirty="0"/>
              <a:t>2</a:t>
            </a:r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F640E8-9420-4D02-A724-9E08CB692F09}"/>
              </a:ext>
            </a:extLst>
          </p:cNvPr>
          <p:cNvSpPr txBox="1"/>
          <p:nvPr/>
        </p:nvSpPr>
        <p:spPr>
          <a:xfrm>
            <a:off x="5291414" y="5798270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3 </a:t>
            </a:r>
            <a:r>
              <a:rPr lang="en-US" dirty="0"/>
              <a:t>= f</a:t>
            </a:r>
            <a:r>
              <a:rPr lang="en-US" baseline="-25000" dirty="0"/>
              <a:t>3</a:t>
            </a:r>
            <a:r>
              <a:rPr lang="en-US" dirty="0"/>
              <a:t>(f</a:t>
            </a:r>
            <a:r>
              <a:rPr lang="en-US" baseline="-25000" dirty="0"/>
              <a:t>4</a:t>
            </a:r>
            <a:r>
              <a:rPr lang="en-US" dirty="0"/>
              <a:t>(Z</a:t>
            </a:r>
            <a:r>
              <a:rPr lang="en-US" baseline="-25000" dirty="0"/>
              <a:t>1</a:t>
            </a:r>
            <a:r>
              <a:rPr lang="en-US" dirty="0"/>
              <a:t>), f</a:t>
            </a:r>
            <a:r>
              <a:rPr lang="en-US" baseline="-25000" dirty="0"/>
              <a:t>5</a:t>
            </a:r>
            <a:r>
              <a:rPr lang="en-US" dirty="0"/>
              <a:t>(Z</a:t>
            </a:r>
            <a:r>
              <a:rPr lang="en-US" baseline="-25000" dirty="0"/>
              <a:t>2</a:t>
            </a:r>
            <a:r>
              <a:rPr lang="en-US" dirty="0"/>
              <a:t>))</a:t>
            </a:r>
            <a:endParaRPr lang="en-US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FC9727-3FBE-47F2-92FC-C5CC0B5C6CED}"/>
              </a:ext>
            </a:extLst>
          </p:cNvPr>
          <p:cNvSpPr txBox="1"/>
          <p:nvPr/>
        </p:nvSpPr>
        <p:spPr>
          <a:xfrm>
            <a:off x="7754394" y="5838235"/>
            <a:ext cx="299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3 </a:t>
            </a:r>
            <a:r>
              <a:rPr lang="en-US" dirty="0"/>
              <a:t>= f</a:t>
            </a:r>
            <a:r>
              <a:rPr lang="en-US" baseline="-25000" dirty="0"/>
              <a:t>3</a:t>
            </a:r>
            <a:r>
              <a:rPr lang="en-US" dirty="0"/>
              <a:t>(f</a:t>
            </a:r>
            <a:r>
              <a:rPr lang="en-US" baseline="-25000" dirty="0"/>
              <a:t>4</a:t>
            </a:r>
            <a:r>
              <a:rPr lang="en-US" dirty="0"/>
              <a:t>(f</a:t>
            </a:r>
            <a:r>
              <a:rPr lang="en-US" baseline="-25000" dirty="0"/>
              <a:t>1</a:t>
            </a:r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,Y</a:t>
            </a:r>
            <a:r>
              <a:rPr lang="en-US" baseline="-25000" dirty="0"/>
              <a:t>1</a:t>
            </a:r>
            <a:r>
              <a:rPr lang="en-US" dirty="0"/>
              <a:t>)), f</a:t>
            </a:r>
            <a:r>
              <a:rPr lang="en-US" baseline="-25000" dirty="0"/>
              <a:t>5</a:t>
            </a:r>
            <a:r>
              <a:rPr lang="en-US" dirty="0"/>
              <a:t>(f</a:t>
            </a:r>
            <a:r>
              <a:rPr lang="en-US" baseline="-25000" dirty="0"/>
              <a:t>2</a:t>
            </a:r>
            <a:r>
              <a:rPr lang="en-US" dirty="0"/>
              <a:t>(X</a:t>
            </a:r>
            <a:r>
              <a:rPr lang="en-US" baseline="-25000" dirty="0"/>
              <a:t>2</a:t>
            </a:r>
            <a:r>
              <a:rPr lang="en-US" dirty="0"/>
              <a:t>,Y</a:t>
            </a:r>
            <a:r>
              <a:rPr lang="en-US" baseline="-25000" dirty="0"/>
              <a:t>2</a:t>
            </a:r>
            <a:r>
              <a:rPr lang="en-US" dirty="0"/>
              <a:t>)))</a:t>
            </a:r>
            <a:endParaRPr lang="en-US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88F58D-D150-47A4-B9F2-8834A2FD67E7}"/>
              </a:ext>
            </a:extLst>
          </p:cNvPr>
          <p:cNvSpPr/>
          <p:nvPr/>
        </p:nvSpPr>
        <p:spPr>
          <a:xfrm rot="16200000">
            <a:off x="6909956" y="3344940"/>
            <a:ext cx="2880000" cy="18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100000">
                <a:srgbClr val="00B05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14296A-FF30-48DB-BB75-FAD3E9980076}"/>
              </a:ext>
            </a:extLst>
          </p:cNvPr>
          <p:cNvSpPr/>
          <p:nvPr/>
        </p:nvSpPr>
        <p:spPr>
          <a:xfrm>
            <a:off x="8544487" y="4983117"/>
            <a:ext cx="2880000" cy="180000"/>
          </a:xfrm>
          <a:prstGeom prst="rect">
            <a:avLst/>
          </a:prstGeom>
          <a:gradFill flip="none" rotWithShape="1">
            <a:gsLst>
              <a:gs pos="2597">
                <a:srgbClr val="C00000"/>
              </a:gs>
              <a:gs pos="53000">
                <a:srgbClr val="FF0000"/>
              </a:gs>
              <a:gs pos="100000">
                <a:srgbClr val="FFFF0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706A1E-453F-400C-8C7D-127CE21A2A48}"/>
              </a:ext>
            </a:extLst>
          </p:cNvPr>
          <p:cNvSpPr txBox="1"/>
          <p:nvPr/>
        </p:nvSpPr>
        <p:spPr>
          <a:xfrm>
            <a:off x="639115" y="5104606"/>
            <a:ext cx="27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0B251B-8A8E-4CD7-BADB-768062B87B88}"/>
              </a:ext>
            </a:extLst>
          </p:cNvPr>
          <p:cNvSpPr txBox="1"/>
          <p:nvPr/>
        </p:nvSpPr>
        <p:spPr>
          <a:xfrm>
            <a:off x="3491133" y="5098452"/>
            <a:ext cx="27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016718-124B-45C1-85AB-6CF457E0CC6C}"/>
              </a:ext>
            </a:extLst>
          </p:cNvPr>
          <p:cNvSpPr txBox="1"/>
          <p:nvPr/>
        </p:nvSpPr>
        <p:spPr>
          <a:xfrm>
            <a:off x="239643" y="4678394"/>
            <a:ext cx="27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0A9E7B-1800-4A71-8B8B-9F8F3D0AD8EF}"/>
              </a:ext>
            </a:extLst>
          </p:cNvPr>
          <p:cNvSpPr txBox="1"/>
          <p:nvPr/>
        </p:nvSpPr>
        <p:spPr>
          <a:xfrm>
            <a:off x="207129" y="1817648"/>
            <a:ext cx="27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FC062E-814C-404D-9809-8F66842E81DE}"/>
              </a:ext>
            </a:extLst>
          </p:cNvPr>
          <p:cNvSpPr/>
          <p:nvPr/>
        </p:nvSpPr>
        <p:spPr>
          <a:xfrm>
            <a:off x="3724425" y="2002314"/>
            <a:ext cx="180001" cy="2880000"/>
          </a:xfrm>
          <a:prstGeom prst="rect">
            <a:avLst/>
          </a:prstGeom>
          <a:gradFill flip="none" rotWithShape="1">
            <a:gsLst>
              <a:gs pos="19000">
                <a:srgbClr val="00B050"/>
              </a:gs>
              <a:gs pos="92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0920A7-8FB6-49E3-9F29-9394902E6615}"/>
              </a:ext>
            </a:extLst>
          </p:cNvPr>
          <p:cNvSpPr txBox="1"/>
          <p:nvPr/>
        </p:nvSpPr>
        <p:spPr>
          <a:xfrm>
            <a:off x="1725648" y="1621570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Model 1</a:t>
            </a:r>
            <a:endParaRPr lang="en-US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C8A991-CF3C-48C1-8CC6-5D57A19F119C}"/>
              </a:ext>
            </a:extLst>
          </p:cNvPr>
          <p:cNvSpPr/>
          <p:nvPr/>
        </p:nvSpPr>
        <p:spPr>
          <a:xfrm>
            <a:off x="7599321" y="1992892"/>
            <a:ext cx="183174" cy="2880000"/>
          </a:xfrm>
          <a:prstGeom prst="rect">
            <a:avLst/>
          </a:prstGeom>
          <a:gradFill flip="none" rotWithShape="1">
            <a:gsLst>
              <a:gs pos="54000">
                <a:srgbClr val="FF0000"/>
              </a:gs>
              <a:gs pos="17532">
                <a:srgbClr val="C00000"/>
              </a:gs>
              <a:gs pos="85000">
                <a:srgbClr val="FFFF00"/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4A2CCF-A269-4AE0-BC13-DB27491299DD}"/>
              </a:ext>
            </a:extLst>
          </p:cNvPr>
          <p:cNvSpPr txBox="1"/>
          <p:nvPr/>
        </p:nvSpPr>
        <p:spPr>
          <a:xfrm>
            <a:off x="5626512" y="1615350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Model 2</a:t>
            </a:r>
            <a:endParaRPr lang="en-US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375817B-8FBD-4665-A6A6-E5E8AAE649EC}"/>
              </a:ext>
            </a:extLst>
          </p:cNvPr>
          <p:cNvSpPr txBox="1"/>
          <p:nvPr/>
        </p:nvSpPr>
        <p:spPr>
          <a:xfrm>
            <a:off x="5304020" y="784353"/>
            <a:ext cx="1583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 uncertainty</a:t>
            </a:r>
          </a:p>
        </p:txBody>
      </p:sp>
    </p:spTree>
    <p:extLst>
      <p:ext uri="{BB962C8B-B14F-4D97-AF65-F5344CB8AC3E}">
        <p14:creationId xmlns:p14="http://schemas.microsoft.com/office/powerpoint/2010/main" val="106838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B2C426-DA82-4ECE-BC3F-9232785EE9AD}"/>
              </a:ext>
            </a:extLst>
          </p:cNvPr>
          <p:cNvSpPr/>
          <p:nvPr/>
        </p:nvSpPr>
        <p:spPr>
          <a:xfrm>
            <a:off x="767513" y="1994940"/>
            <a:ext cx="2880000" cy="2880000"/>
          </a:xfrm>
          <a:prstGeom prst="rect">
            <a:avLst/>
          </a:prstGeom>
          <a:gradFill flip="none" rotWithShape="1">
            <a:gsLst>
              <a:gs pos="19000">
                <a:srgbClr val="00B050"/>
              </a:gs>
              <a:gs pos="67000">
                <a:schemeClr val="accent1">
                  <a:lumMod val="75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A8795D-0149-427C-AE2F-5F17007AFEB3}"/>
              </a:ext>
            </a:extLst>
          </p:cNvPr>
          <p:cNvSpPr/>
          <p:nvPr/>
        </p:nvSpPr>
        <p:spPr>
          <a:xfrm>
            <a:off x="4656000" y="1994940"/>
            <a:ext cx="2879999" cy="2880000"/>
          </a:xfrm>
          <a:prstGeom prst="rect">
            <a:avLst/>
          </a:prstGeom>
          <a:gradFill flip="none" rotWithShape="1">
            <a:gsLst>
              <a:gs pos="23000">
                <a:srgbClr val="FF0000"/>
              </a:gs>
              <a:gs pos="53000">
                <a:srgbClr val="FFFF00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981892-5113-4904-8976-44A16C54AAD7}"/>
              </a:ext>
            </a:extLst>
          </p:cNvPr>
          <p:cNvSpPr/>
          <p:nvPr/>
        </p:nvSpPr>
        <p:spPr>
          <a:xfrm>
            <a:off x="8544487" y="1994940"/>
            <a:ext cx="2880000" cy="2880000"/>
          </a:xfrm>
          <a:prstGeom prst="rect">
            <a:avLst/>
          </a:prstGeom>
          <a:gradFill flip="none" rotWithShape="1">
            <a:gsLst>
              <a:gs pos="33000">
                <a:srgbClr val="00B0F0"/>
              </a:gs>
              <a:gs pos="18000">
                <a:srgbClr val="92D050"/>
              </a:gs>
              <a:gs pos="9000">
                <a:srgbClr val="FFFF00"/>
              </a:gs>
              <a:gs pos="0">
                <a:srgbClr val="FFC000"/>
              </a:gs>
              <a:gs pos="79000">
                <a:srgbClr val="000099"/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57518-98AB-44B6-BB35-C0DD6E52F093}"/>
              </a:ext>
            </a:extLst>
          </p:cNvPr>
          <p:cNvSpPr txBox="1"/>
          <p:nvPr/>
        </p:nvSpPr>
        <p:spPr>
          <a:xfrm>
            <a:off x="2040544" y="5157683"/>
            <a:ext cx="38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A7809E-46D8-4B11-BFA3-72A5BF2BA820}"/>
              </a:ext>
            </a:extLst>
          </p:cNvPr>
          <p:cNvSpPr txBox="1"/>
          <p:nvPr/>
        </p:nvSpPr>
        <p:spPr>
          <a:xfrm rot="16200000">
            <a:off x="57756" y="325764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</a:t>
            </a:r>
            <a:r>
              <a:rPr lang="en-US" baseline="-25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5A21E-C18C-4C27-B12A-29E80A5507EF}"/>
              </a:ext>
            </a:extLst>
          </p:cNvPr>
          <p:cNvSpPr txBox="1"/>
          <p:nvPr/>
        </p:nvSpPr>
        <p:spPr>
          <a:xfrm>
            <a:off x="5916656" y="514960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ACBA2C-CF9E-4EC4-9760-906D36664C58}"/>
              </a:ext>
            </a:extLst>
          </p:cNvPr>
          <p:cNvSpPr txBox="1"/>
          <p:nvPr/>
        </p:nvSpPr>
        <p:spPr>
          <a:xfrm rot="16200000">
            <a:off x="3910283" y="3244334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</a:t>
            </a:r>
            <a:r>
              <a:rPr lang="en-US" baseline="-25000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D909BA-A43E-4302-9ACC-3E990AD232D9}"/>
              </a:ext>
            </a:extLst>
          </p:cNvPr>
          <p:cNvSpPr txBox="1"/>
          <p:nvPr/>
        </p:nvSpPr>
        <p:spPr>
          <a:xfrm>
            <a:off x="9792768" y="5171921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9E4BAE-D617-4EE3-86AA-276BBFE6B56C}"/>
              </a:ext>
            </a:extLst>
          </p:cNvPr>
          <p:cNvSpPr txBox="1"/>
          <p:nvPr/>
        </p:nvSpPr>
        <p:spPr>
          <a:xfrm rot="16200000">
            <a:off x="7848524" y="324187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</a:t>
            </a:r>
            <a:r>
              <a:rPr lang="en-US" baseline="-2500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BEDF05-A52A-42B3-874D-8CCDDA2025DE}"/>
              </a:ext>
            </a:extLst>
          </p:cNvPr>
          <p:cNvSpPr txBox="1"/>
          <p:nvPr/>
        </p:nvSpPr>
        <p:spPr>
          <a:xfrm>
            <a:off x="3628775" y="161372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95A904-6055-4ED4-AE50-CDF23143DA8F}"/>
              </a:ext>
            </a:extLst>
          </p:cNvPr>
          <p:cNvSpPr txBox="1"/>
          <p:nvPr/>
        </p:nvSpPr>
        <p:spPr>
          <a:xfrm>
            <a:off x="7547180" y="163298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424977-FC41-4539-831B-76410306E231}"/>
              </a:ext>
            </a:extLst>
          </p:cNvPr>
          <p:cNvSpPr/>
          <p:nvPr/>
        </p:nvSpPr>
        <p:spPr>
          <a:xfrm rot="16200000">
            <a:off x="6909956" y="3344940"/>
            <a:ext cx="2880000" cy="18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100000">
                <a:srgbClr val="00B05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FD4EA6-5B7B-44DC-B5C3-6BECC658DB52}"/>
              </a:ext>
            </a:extLst>
          </p:cNvPr>
          <p:cNvSpPr/>
          <p:nvPr/>
        </p:nvSpPr>
        <p:spPr>
          <a:xfrm>
            <a:off x="8544487" y="4983117"/>
            <a:ext cx="2880000" cy="180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0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C70AE5-3C6A-45FC-A44C-75DA99341401}"/>
              </a:ext>
            </a:extLst>
          </p:cNvPr>
          <p:cNvSpPr/>
          <p:nvPr/>
        </p:nvSpPr>
        <p:spPr>
          <a:xfrm>
            <a:off x="3724425" y="2002314"/>
            <a:ext cx="180001" cy="2880000"/>
          </a:xfrm>
          <a:prstGeom prst="rect">
            <a:avLst/>
          </a:prstGeom>
          <a:gradFill flip="none" rotWithShape="1">
            <a:gsLst>
              <a:gs pos="19000">
                <a:srgbClr val="00B050"/>
              </a:gs>
              <a:gs pos="92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07AEA5-75D7-4552-A53D-0DE06DAFF1C5}"/>
              </a:ext>
            </a:extLst>
          </p:cNvPr>
          <p:cNvSpPr txBox="1"/>
          <p:nvPr/>
        </p:nvSpPr>
        <p:spPr>
          <a:xfrm>
            <a:off x="1725648" y="1621570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Model 1</a:t>
            </a:r>
            <a:endParaRPr lang="en-US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C99FD8-7143-4487-A7F6-9E19C7592F3E}"/>
              </a:ext>
            </a:extLst>
          </p:cNvPr>
          <p:cNvSpPr/>
          <p:nvPr/>
        </p:nvSpPr>
        <p:spPr>
          <a:xfrm>
            <a:off x="7599321" y="1992892"/>
            <a:ext cx="183174" cy="2880000"/>
          </a:xfrm>
          <a:prstGeom prst="rect">
            <a:avLst/>
          </a:prstGeom>
          <a:gradFill flip="none" rotWithShape="1">
            <a:gsLst>
              <a:gs pos="29000">
                <a:srgbClr val="FF0000"/>
              </a:gs>
              <a:gs pos="71000">
                <a:srgbClr val="FFFF00"/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CA6DCD-64EC-4580-B99D-B8E5537A9F4B}"/>
              </a:ext>
            </a:extLst>
          </p:cNvPr>
          <p:cNvSpPr txBox="1"/>
          <p:nvPr/>
        </p:nvSpPr>
        <p:spPr>
          <a:xfrm>
            <a:off x="5626512" y="1615350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Model 2</a:t>
            </a:r>
            <a:endParaRPr lang="en-US" baseline="-2500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D2E7D4A-4E1E-44D6-B2DF-B4DCC0D0D26B}"/>
              </a:ext>
            </a:extLst>
          </p:cNvPr>
          <p:cNvSpPr/>
          <p:nvPr/>
        </p:nvSpPr>
        <p:spPr>
          <a:xfrm>
            <a:off x="786582" y="4335431"/>
            <a:ext cx="2821858" cy="551201"/>
          </a:xfrm>
          <a:custGeom>
            <a:avLst/>
            <a:gdLst>
              <a:gd name="connsiteX0" fmla="*/ 135293 w 2957151"/>
              <a:gd name="connsiteY0" fmla="*/ 594798 h 887899"/>
              <a:gd name="connsiteX1" fmla="*/ 135293 w 2957151"/>
              <a:gd name="connsiteY1" fmla="*/ 860269 h 887899"/>
              <a:gd name="connsiteX2" fmla="*/ 1541306 w 2957151"/>
              <a:gd name="connsiteY2" fmla="*/ 4863 h 887899"/>
              <a:gd name="connsiteX3" fmla="*/ 2957151 w 2957151"/>
              <a:gd name="connsiteY3" fmla="*/ 575134 h 887899"/>
              <a:gd name="connsiteX0" fmla="*/ 0 w 2821858"/>
              <a:gd name="connsiteY0" fmla="*/ 594798 h 594798"/>
              <a:gd name="connsiteX1" fmla="*/ 1406013 w 2821858"/>
              <a:gd name="connsiteY1" fmla="*/ 4863 h 594798"/>
              <a:gd name="connsiteX2" fmla="*/ 2821858 w 2821858"/>
              <a:gd name="connsiteY2" fmla="*/ 575134 h 594798"/>
              <a:gd name="connsiteX0" fmla="*/ 0 w 2821858"/>
              <a:gd name="connsiteY0" fmla="*/ 594798 h 594798"/>
              <a:gd name="connsiteX1" fmla="*/ 1406013 w 2821858"/>
              <a:gd name="connsiteY1" fmla="*/ 4863 h 594798"/>
              <a:gd name="connsiteX2" fmla="*/ 2821858 w 2821858"/>
              <a:gd name="connsiteY2" fmla="*/ 575134 h 594798"/>
              <a:gd name="connsiteX0" fmla="*/ 0 w 2821858"/>
              <a:gd name="connsiteY0" fmla="*/ 592483 h 592483"/>
              <a:gd name="connsiteX1" fmla="*/ 1406013 w 2821858"/>
              <a:gd name="connsiteY1" fmla="*/ 2548 h 592483"/>
              <a:gd name="connsiteX2" fmla="*/ 2821858 w 2821858"/>
              <a:gd name="connsiteY2" fmla="*/ 572819 h 592483"/>
              <a:gd name="connsiteX0" fmla="*/ 0 w 2821858"/>
              <a:gd name="connsiteY0" fmla="*/ 553314 h 553314"/>
              <a:gd name="connsiteX1" fmla="*/ 1868129 w 2821858"/>
              <a:gd name="connsiteY1" fmla="*/ 2708 h 553314"/>
              <a:gd name="connsiteX2" fmla="*/ 2821858 w 2821858"/>
              <a:gd name="connsiteY2" fmla="*/ 533650 h 553314"/>
              <a:gd name="connsiteX0" fmla="*/ 0 w 2821858"/>
              <a:gd name="connsiteY0" fmla="*/ 550696 h 550696"/>
              <a:gd name="connsiteX1" fmla="*/ 1868129 w 2821858"/>
              <a:gd name="connsiteY1" fmla="*/ 90 h 550696"/>
              <a:gd name="connsiteX2" fmla="*/ 2821858 w 2821858"/>
              <a:gd name="connsiteY2" fmla="*/ 531032 h 550696"/>
              <a:gd name="connsiteX0" fmla="*/ 0 w 2821858"/>
              <a:gd name="connsiteY0" fmla="*/ 550696 h 550696"/>
              <a:gd name="connsiteX1" fmla="*/ 1868129 w 2821858"/>
              <a:gd name="connsiteY1" fmla="*/ 90 h 550696"/>
              <a:gd name="connsiteX2" fmla="*/ 2821858 w 2821858"/>
              <a:gd name="connsiteY2" fmla="*/ 531032 h 550696"/>
              <a:gd name="connsiteX0" fmla="*/ 0 w 2821858"/>
              <a:gd name="connsiteY0" fmla="*/ 550696 h 550696"/>
              <a:gd name="connsiteX1" fmla="*/ 1868129 w 2821858"/>
              <a:gd name="connsiteY1" fmla="*/ 90 h 550696"/>
              <a:gd name="connsiteX2" fmla="*/ 2821858 w 2821858"/>
              <a:gd name="connsiteY2" fmla="*/ 531032 h 550696"/>
              <a:gd name="connsiteX0" fmla="*/ 0 w 2821858"/>
              <a:gd name="connsiteY0" fmla="*/ 559477 h 559477"/>
              <a:gd name="connsiteX1" fmla="*/ 1868129 w 2821858"/>
              <a:gd name="connsiteY1" fmla="*/ 8871 h 559477"/>
              <a:gd name="connsiteX2" fmla="*/ 2821858 w 2821858"/>
              <a:gd name="connsiteY2" fmla="*/ 539813 h 559477"/>
              <a:gd name="connsiteX0" fmla="*/ 0 w 2821858"/>
              <a:gd name="connsiteY0" fmla="*/ 550696 h 550696"/>
              <a:gd name="connsiteX1" fmla="*/ 1868129 w 2821858"/>
              <a:gd name="connsiteY1" fmla="*/ 90 h 550696"/>
              <a:gd name="connsiteX2" fmla="*/ 2821858 w 2821858"/>
              <a:gd name="connsiteY2" fmla="*/ 531032 h 550696"/>
              <a:gd name="connsiteX0" fmla="*/ 0 w 2821858"/>
              <a:gd name="connsiteY0" fmla="*/ 551201 h 551201"/>
              <a:gd name="connsiteX1" fmla="*/ 1868129 w 2821858"/>
              <a:gd name="connsiteY1" fmla="*/ 595 h 551201"/>
              <a:gd name="connsiteX2" fmla="*/ 2821858 w 2821858"/>
              <a:gd name="connsiteY2" fmla="*/ 531537 h 551201"/>
              <a:gd name="connsiteX0" fmla="*/ 0 w 2821858"/>
              <a:gd name="connsiteY0" fmla="*/ 551201 h 551201"/>
              <a:gd name="connsiteX1" fmla="*/ 1868129 w 2821858"/>
              <a:gd name="connsiteY1" fmla="*/ 595 h 551201"/>
              <a:gd name="connsiteX2" fmla="*/ 2821858 w 2821858"/>
              <a:gd name="connsiteY2" fmla="*/ 531537 h 55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1858" h="551201">
                <a:moveTo>
                  <a:pt x="0" y="551201"/>
                </a:moveTo>
                <a:cubicBezTo>
                  <a:pt x="991010" y="536453"/>
                  <a:pt x="1555136" y="-20709"/>
                  <a:pt x="1868129" y="595"/>
                </a:cubicBezTo>
                <a:cubicBezTo>
                  <a:pt x="2181122" y="21899"/>
                  <a:pt x="2299929" y="537272"/>
                  <a:pt x="2821858" y="5315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9D88CD7-97CE-4D87-B8FF-A627EDAC3146}"/>
              </a:ext>
            </a:extLst>
          </p:cNvPr>
          <p:cNvSpPr/>
          <p:nvPr/>
        </p:nvSpPr>
        <p:spPr>
          <a:xfrm rot="16200000">
            <a:off x="-909481" y="3138006"/>
            <a:ext cx="2821858" cy="551201"/>
          </a:xfrm>
          <a:custGeom>
            <a:avLst/>
            <a:gdLst>
              <a:gd name="connsiteX0" fmla="*/ 135293 w 2957151"/>
              <a:gd name="connsiteY0" fmla="*/ 594798 h 887899"/>
              <a:gd name="connsiteX1" fmla="*/ 135293 w 2957151"/>
              <a:gd name="connsiteY1" fmla="*/ 860269 h 887899"/>
              <a:gd name="connsiteX2" fmla="*/ 1541306 w 2957151"/>
              <a:gd name="connsiteY2" fmla="*/ 4863 h 887899"/>
              <a:gd name="connsiteX3" fmla="*/ 2957151 w 2957151"/>
              <a:gd name="connsiteY3" fmla="*/ 575134 h 887899"/>
              <a:gd name="connsiteX0" fmla="*/ 0 w 2821858"/>
              <a:gd name="connsiteY0" fmla="*/ 594798 h 594798"/>
              <a:gd name="connsiteX1" fmla="*/ 1406013 w 2821858"/>
              <a:gd name="connsiteY1" fmla="*/ 4863 h 594798"/>
              <a:gd name="connsiteX2" fmla="*/ 2821858 w 2821858"/>
              <a:gd name="connsiteY2" fmla="*/ 575134 h 594798"/>
              <a:gd name="connsiteX0" fmla="*/ 0 w 2821858"/>
              <a:gd name="connsiteY0" fmla="*/ 594798 h 594798"/>
              <a:gd name="connsiteX1" fmla="*/ 1406013 w 2821858"/>
              <a:gd name="connsiteY1" fmla="*/ 4863 h 594798"/>
              <a:gd name="connsiteX2" fmla="*/ 2821858 w 2821858"/>
              <a:gd name="connsiteY2" fmla="*/ 575134 h 594798"/>
              <a:gd name="connsiteX0" fmla="*/ 0 w 2821858"/>
              <a:gd name="connsiteY0" fmla="*/ 592483 h 592483"/>
              <a:gd name="connsiteX1" fmla="*/ 1406013 w 2821858"/>
              <a:gd name="connsiteY1" fmla="*/ 2548 h 592483"/>
              <a:gd name="connsiteX2" fmla="*/ 2821858 w 2821858"/>
              <a:gd name="connsiteY2" fmla="*/ 572819 h 592483"/>
              <a:gd name="connsiteX0" fmla="*/ 0 w 2821858"/>
              <a:gd name="connsiteY0" fmla="*/ 553314 h 553314"/>
              <a:gd name="connsiteX1" fmla="*/ 1868129 w 2821858"/>
              <a:gd name="connsiteY1" fmla="*/ 2708 h 553314"/>
              <a:gd name="connsiteX2" fmla="*/ 2821858 w 2821858"/>
              <a:gd name="connsiteY2" fmla="*/ 533650 h 553314"/>
              <a:gd name="connsiteX0" fmla="*/ 0 w 2821858"/>
              <a:gd name="connsiteY0" fmla="*/ 550696 h 550696"/>
              <a:gd name="connsiteX1" fmla="*/ 1868129 w 2821858"/>
              <a:gd name="connsiteY1" fmla="*/ 90 h 550696"/>
              <a:gd name="connsiteX2" fmla="*/ 2821858 w 2821858"/>
              <a:gd name="connsiteY2" fmla="*/ 531032 h 550696"/>
              <a:gd name="connsiteX0" fmla="*/ 0 w 2821858"/>
              <a:gd name="connsiteY0" fmla="*/ 550696 h 550696"/>
              <a:gd name="connsiteX1" fmla="*/ 1868129 w 2821858"/>
              <a:gd name="connsiteY1" fmla="*/ 90 h 550696"/>
              <a:gd name="connsiteX2" fmla="*/ 2821858 w 2821858"/>
              <a:gd name="connsiteY2" fmla="*/ 531032 h 550696"/>
              <a:gd name="connsiteX0" fmla="*/ 0 w 2821858"/>
              <a:gd name="connsiteY0" fmla="*/ 550696 h 550696"/>
              <a:gd name="connsiteX1" fmla="*/ 1868129 w 2821858"/>
              <a:gd name="connsiteY1" fmla="*/ 90 h 550696"/>
              <a:gd name="connsiteX2" fmla="*/ 2821858 w 2821858"/>
              <a:gd name="connsiteY2" fmla="*/ 531032 h 550696"/>
              <a:gd name="connsiteX0" fmla="*/ 0 w 2821858"/>
              <a:gd name="connsiteY0" fmla="*/ 559477 h 559477"/>
              <a:gd name="connsiteX1" fmla="*/ 1868129 w 2821858"/>
              <a:gd name="connsiteY1" fmla="*/ 8871 h 559477"/>
              <a:gd name="connsiteX2" fmla="*/ 2821858 w 2821858"/>
              <a:gd name="connsiteY2" fmla="*/ 539813 h 559477"/>
              <a:gd name="connsiteX0" fmla="*/ 0 w 2821858"/>
              <a:gd name="connsiteY0" fmla="*/ 550696 h 550696"/>
              <a:gd name="connsiteX1" fmla="*/ 1868129 w 2821858"/>
              <a:gd name="connsiteY1" fmla="*/ 90 h 550696"/>
              <a:gd name="connsiteX2" fmla="*/ 2821858 w 2821858"/>
              <a:gd name="connsiteY2" fmla="*/ 531032 h 550696"/>
              <a:gd name="connsiteX0" fmla="*/ 0 w 2821858"/>
              <a:gd name="connsiteY0" fmla="*/ 551201 h 551201"/>
              <a:gd name="connsiteX1" fmla="*/ 1868129 w 2821858"/>
              <a:gd name="connsiteY1" fmla="*/ 595 h 551201"/>
              <a:gd name="connsiteX2" fmla="*/ 2821858 w 2821858"/>
              <a:gd name="connsiteY2" fmla="*/ 531537 h 551201"/>
              <a:gd name="connsiteX0" fmla="*/ 0 w 2821858"/>
              <a:gd name="connsiteY0" fmla="*/ 551201 h 551201"/>
              <a:gd name="connsiteX1" fmla="*/ 1868129 w 2821858"/>
              <a:gd name="connsiteY1" fmla="*/ 595 h 551201"/>
              <a:gd name="connsiteX2" fmla="*/ 2821858 w 2821858"/>
              <a:gd name="connsiteY2" fmla="*/ 531537 h 55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1858" h="551201">
                <a:moveTo>
                  <a:pt x="0" y="551201"/>
                </a:moveTo>
                <a:cubicBezTo>
                  <a:pt x="991010" y="536453"/>
                  <a:pt x="1555136" y="-20709"/>
                  <a:pt x="1868129" y="595"/>
                </a:cubicBezTo>
                <a:cubicBezTo>
                  <a:pt x="2181122" y="21899"/>
                  <a:pt x="2299929" y="537272"/>
                  <a:pt x="2821858" y="5315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42660CA-B235-4C9D-B483-987C63DB13F7}"/>
              </a:ext>
            </a:extLst>
          </p:cNvPr>
          <p:cNvSpPr/>
          <p:nvPr/>
        </p:nvSpPr>
        <p:spPr>
          <a:xfrm>
            <a:off x="4671262" y="4311859"/>
            <a:ext cx="2821858" cy="551201"/>
          </a:xfrm>
          <a:custGeom>
            <a:avLst/>
            <a:gdLst>
              <a:gd name="connsiteX0" fmla="*/ 135293 w 2957151"/>
              <a:gd name="connsiteY0" fmla="*/ 594798 h 887899"/>
              <a:gd name="connsiteX1" fmla="*/ 135293 w 2957151"/>
              <a:gd name="connsiteY1" fmla="*/ 860269 h 887899"/>
              <a:gd name="connsiteX2" fmla="*/ 1541306 w 2957151"/>
              <a:gd name="connsiteY2" fmla="*/ 4863 h 887899"/>
              <a:gd name="connsiteX3" fmla="*/ 2957151 w 2957151"/>
              <a:gd name="connsiteY3" fmla="*/ 575134 h 887899"/>
              <a:gd name="connsiteX0" fmla="*/ 0 w 2821858"/>
              <a:gd name="connsiteY0" fmla="*/ 594798 h 594798"/>
              <a:gd name="connsiteX1" fmla="*/ 1406013 w 2821858"/>
              <a:gd name="connsiteY1" fmla="*/ 4863 h 594798"/>
              <a:gd name="connsiteX2" fmla="*/ 2821858 w 2821858"/>
              <a:gd name="connsiteY2" fmla="*/ 575134 h 594798"/>
              <a:gd name="connsiteX0" fmla="*/ 0 w 2821858"/>
              <a:gd name="connsiteY0" fmla="*/ 594798 h 594798"/>
              <a:gd name="connsiteX1" fmla="*/ 1406013 w 2821858"/>
              <a:gd name="connsiteY1" fmla="*/ 4863 h 594798"/>
              <a:gd name="connsiteX2" fmla="*/ 2821858 w 2821858"/>
              <a:gd name="connsiteY2" fmla="*/ 575134 h 594798"/>
              <a:gd name="connsiteX0" fmla="*/ 0 w 2821858"/>
              <a:gd name="connsiteY0" fmla="*/ 592483 h 592483"/>
              <a:gd name="connsiteX1" fmla="*/ 1406013 w 2821858"/>
              <a:gd name="connsiteY1" fmla="*/ 2548 h 592483"/>
              <a:gd name="connsiteX2" fmla="*/ 2821858 w 2821858"/>
              <a:gd name="connsiteY2" fmla="*/ 572819 h 592483"/>
              <a:gd name="connsiteX0" fmla="*/ 0 w 2821858"/>
              <a:gd name="connsiteY0" fmla="*/ 553314 h 553314"/>
              <a:gd name="connsiteX1" fmla="*/ 1868129 w 2821858"/>
              <a:gd name="connsiteY1" fmla="*/ 2708 h 553314"/>
              <a:gd name="connsiteX2" fmla="*/ 2821858 w 2821858"/>
              <a:gd name="connsiteY2" fmla="*/ 533650 h 553314"/>
              <a:gd name="connsiteX0" fmla="*/ 0 w 2821858"/>
              <a:gd name="connsiteY0" fmla="*/ 550696 h 550696"/>
              <a:gd name="connsiteX1" fmla="*/ 1868129 w 2821858"/>
              <a:gd name="connsiteY1" fmla="*/ 90 h 550696"/>
              <a:gd name="connsiteX2" fmla="*/ 2821858 w 2821858"/>
              <a:gd name="connsiteY2" fmla="*/ 531032 h 550696"/>
              <a:gd name="connsiteX0" fmla="*/ 0 w 2821858"/>
              <a:gd name="connsiteY0" fmla="*/ 550696 h 550696"/>
              <a:gd name="connsiteX1" fmla="*/ 1868129 w 2821858"/>
              <a:gd name="connsiteY1" fmla="*/ 90 h 550696"/>
              <a:gd name="connsiteX2" fmla="*/ 2821858 w 2821858"/>
              <a:gd name="connsiteY2" fmla="*/ 531032 h 550696"/>
              <a:gd name="connsiteX0" fmla="*/ 0 w 2821858"/>
              <a:gd name="connsiteY0" fmla="*/ 550696 h 550696"/>
              <a:gd name="connsiteX1" fmla="*/ 1868129 w 2821858"/>
              <a:gd name="connsiteY1" fmla="*/ 90 h 550696"/>
              <a:gd name="connsiteX2" fmla="*/ 2821858 w 2821858"/>
              <a:gd name="connsiteY2" fmla="*/ 531032 h 550696"/>
              <a:gd name="connsiteX0" fmla="*/ 0 w 2821858"/>
              <a:gd name="connsiteY0" fmla="*/ 559477 h 559477"/>
              <a:gd name="connsiteX1" fmla="*/ 1868129 w 2821858"/>
              <a:gd name="connsiteY1" fmla="*/ 8871 h 559477"/>
              <a:gd name="connsiteX2" fmla="*/ 2821858 w 2821858"/>
              <a:gd name="connsiteY2" fmla="*/ 539813 h 559477"/>
              <a:gd name="connsiteX0" fmla="*/ 0 w 2821858"/>
              <a:gd name="connsiteY0" fmla="*/ 550696 h 550696"/>
              <a:gd name="connsiteX1" fmla="*/ 1868129 w 2821858"/>
              <a:gd name="connsiteY1" fmla="*/ 90 h 550696"/>
              <a:gd name="connsiteX2" fmla="*/ 2821858 w 2821858"/>
              <a:gd name="connsiteY2" fmla="*/ 531032 h 550696"/>
              <a:gd name="connsiteX0" fmla="*/ 0 w 2821858"/>
              <a:gd name="connsiteY0" fmla="*/ 551201 h 551201"/>
              <a:gd name="connsiteX1" fmla="*/ 1868129 w 2821858"/>
              <a:gd name="connsiteY1" fmla="*/ 595 h 551201"/>
              <a:gd name="connsiteX2" fmla="*/ 2821858 w 2821858"/>
              <a:gd name="connsiteY2" fmla="*/ 531537 h 551201"/>
              <a:gd name="connsiteX0" fmla="*/ 0 w 2821858"/>
              <a:gd name="connsiteY0" fmla="*/ 551201 h 551201"/>
              <a:gd name="connsiteX1" fmla="*/ 1868129 w 2821858"/>
              <a:gd name="connsiteY1" fmla="*/ 595 h 551201"/>
              <a:gd name="connsiteX2" fmla="*/ 2821858 w 2821858"/>
              <a:gd name="connsiteY2" fmla="*/ 531537 h 55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1858" h="551201">
                <a:moveTo>
                  <a:pt x="0" y="551201"/>
                </a:moveTo>
                <a:cubicBezTo>
                  <a:pt x="991010" y="536453"/>
                  <a:pt x="1555136" y="-20709"/>
                  <a:pt x="1868129" y="595"/>
                </a:cubicBezTo>
                <a:cubicBezTo>
                  <a:pt x="2181122" y="21899"/>
                  <a:pt x="2299929" y="537272"/>
                  <a:pt x="2821858" y="5315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9A945B4-3DC6-46D9-9480-0AC13C3C61D1}"/>
              </a:ext>
            </a:extLst>
          </p:cNvPr>
          <p:cNvSpPr/>
          <p:nvPr/>
        </p:nvSpPr>
        <p:spPr>
          <a:xfrm rot="16200000">
            <a:off x="2977102" y="3179211"/>
            <a:ext cx="2821858" cy="551201"/>
          </a:xfrm>
          <a:custGeom>
            <a:avLst/>
            <a:gdLst>
              <a:gd name="connsiteX0" fmla="*/ 135293 w 2957151"/>
              <a:gd name="connsiteY0" fmla="*/ 594798 h 887899"/>
              <a:gd name="connsiteX1" fmla="*/ 135293 w 2957151"/>
              <a:gd name="connsiteY1" fmla="*/ 860269 h 887899"/>
              <a:gd name="connsiteX2" fmla="*/ 1541306 w 2957151"/>
              <a:gd name="connsiteY2" fmla="*/ 4863 h 887899"/>
              <a:gd name="connsiteX3" fmla="*/ 2957151 w 2957151"/>
              <a:gd name="connsiteY3" fmla="*/ 575134 h 887899"/>
              <a:gd name="connsiteX0" fmla="*/ 0 w 2821858"/>
              <a:gd name="connsiteY0" fmla="*/ 594798 h 594798"/>
              <a:gd name="connsiteX1" fmla="*/ 1406013 w 2821858"/>
              <a:gd name="connsiteY1" fmla="*/ 4863 h 594798"/>
              <a:gd name="connsiteX2" fmla="*/ 2821858 w 2821858"/>
              <a:gd name="connsiteY2" fmla="*/ 575134 h 594798"/>
              <a:gd name="connsiteX0" fmla="*/ 0 w 2821858"/>
              <a:gd name="connsiteY0" fmla="*/ 594798 h 594798"/>
              <a:gd name="connsiteX1" fmla="*/ 1406013 w 2821858"/>
              <a:gd name="connsiteY1" fmla="*/ 4863 h 594798"/>
              <a:gd name="connsiteX2" fmla="*/ 2821858 w 2821858"/>
              <a:gd name="connsiteY2" fmla="*/ 575134 h 594798"/>
              <a:gd name="connsiteX0" fmla="*/ 0 w 2821858"/>
              <a:gd name="connsiteY0" fmla="*/ 592483 h 592483"/>
              <a:gd name="connsiteX1" fmla="*/ 1406013 w 2821858"/>
              <a:gd name="connsiteY1" fmla="*/ 2548 h 592483"/>
              <a:gd name="connsiteX2" fmla="*/ 2821858 w 2821858"/>
              <a:gd name="connsiteY2" fmla="*/ 572819 h 592483"/>
              <a:gd name="connsiteX0" fmla="*/ 0 w 2821858"/>
              <a:gd name="connsiteY0" fmla="*/ 553314 h 553314"/>
              <a:gd name="connsiteX1" fmla="*/ 1868129 w 2821858"/>
              <a:gd name="connsiteY1" fmla="*/ 2708 h 553314"/>
              <a:gd name="connsiteX2" fmla="*/ 2821858 w 2821858"/>
              <a:gd name="connsiteY2" fmla="*/ 533650 h 553314"/>
              <a:gd name="connsiteX0" fmla="*/ 0 w 2821858"/>
              <a:gd name="connsiteY0" fmla="*/ 550696 h 550696"/>
              <a:gd name="connsiteX1" fmla="*/ 1868129 w 2821858"/>
              <a:gd name="connsiteY1" fmla="*/ 90 h 550696"/>
              <a:gd name="connsiteX2" fmla="*/ 2821858 w 2821858"/>
              <a:gd name="connsiteY2" fmla="*/ 531032 h 550696"/>
              <a:gd name="connsiteX0" fmla="*/ 0 w 2821858"/>
              <a:gd name="connsiteY0" fmla="*/ 550696 h 550696"/>
              <a:gd name="connsiteX1" fmla="*/ 1868129 w 2821858"/>
              <a:gd name="connsiteY1" fmla="*/ 90 h 550696"/>
              <a:gd name="connsiteX2" fmla="*/ 2821858 w 2821858"/>
              <a:gd name="connsiteY2" fmla="*/ 531032 h 550696"/>
              <a:gd name="connsiteX0" fmla="*/ 0 w 2821858"/>
              <a:gd name="connsiteY0" fmla="*/ 550696 h 550696"/>
              <a:gd name="connsiteX1" fmla="*/ 1868129 w 2821858"/>
              <a:gd name="connsiteY1" fmla="*/ 90 h 550696"/>
              <a:gd name="connsiteX2" fmla="*/ 2821858 w 2821858"/>
              <a:gd name="connsiteY2" fmla="*/ 531032 h 550696"/>
              <a:gd name="connsiteX0" fmla="*/ 0 w 2821858"/>
              <a:gd name="connsiteY0" fmla="*/ 559477 h 559477"/>
              <a:gd name="connsiteX1" fmla="*/ 1868129 w 2821858"/>
              <a:gd name="connsiteY1" fmla="*/ 8871 h 559477"/>
              <a:gd name="connsiteX2" fmla="*/ 2821858 w 2821858"/>
              <a:gd name="connsiteY2" fmla="*/ 539813 h 559477"/>
              <a:gd name="connsiteX0" fmla="*/ 0 w 2821858"/>
              <a:gd name="connsiteY0" fmla="*/ 550696 h 550696"/>
              <a:gd name="connsiteX1" fmla="*/ 1868129 w 2821858"/>
              <a:gd name="connsiteY1" fmla="*/ 90 h 550696"/>
              <a:gd name="connsiteX2" fmla="*/ 2821858 w 2821858"/>
              <a:gd name="connsiteY2" fmla="*/ 531032 h 550696"/>
              <a:gd name="connsiteX0" fmla="*/ 0 w 2821858"/>
              <a:gd name="connsiteY0" fmla="*/ 551201 h 551201"/>
              <a:gd name="connsiteX1" fmla="*/ 1868129 w 2821858"/>
              <a:gd name="connsiteY1" fmla="*/ 595 h 551201"/>
              <a:gd name="connsiteX2" fmla="*/ 2821858 w 2821858"/>
              <a:gd name="connsiteY2" fmla="*/ 531537 h 551201"/>
              <a:gd name="connsiteX0" fmla="*/ 0 w 2821858"/>
              <a:gd name="connsiteY0" fmla="*/ 551201 h 551201"/>
              <a:gd name="connsiteX1" fmla="*/ 1868129 w 2821858"/>
              <a:gd name="connsiteY1" fmla="*/ 595 h 551201"/>
              <a:gd name="connsiteX2" fmla="*/ 2821858 w 2821858"/>
              <a:gd name="connsiteY2" fmla="*/ 531537 h 55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1858" h="551201">
                <a:moveTo>
                  <a:pt x="0" y="551201"/>
                </a:moveTo>
                <a:cubicBezTo>
                  <a:pt x="991010" y="536453"/>
                  <a:pt x="1555136" y="-20709"/>
                  <a:pt x="1868129" y="595"/>
                </a:cubicBezTo>
                <a:cubicBezTo>
                  <a:pt x="2181122" y="21899"/>
                  <a:pt x="2299929" y="537272"/>
                  <a:pt x="2821858" y="5315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A3D36C-7DD1-4409-B618-477E8E7977BB}"/>
              </a:ext>
            </a:extLst>
          </p:cNvPr>
          <p:cNvSpPr txBox="1"/>
          <p:nvPr/>
        </p:nvSpPr>
        <p:spPr>
          <a:xfrm>
            <a:off x="9502624" y="161372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Model 3</a:t>
            </a:r>
            <a:endParaRPr lang="en-US" baseline="-25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8D72B5-AF4E-47E6-830B-F619432307FE}"/>
              </a:ext>
            </a:extLst>
          </p:cNvPr>
          <p:cNvSpPr txBox="1"/>
          <p:nvPr/>
        </p:nvSpPr>
        <p:spPr>
          <a:xfrm>
            <a:off x="4284057" y="369455"/>
            <a:ext cx="162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Uncertainty in: </a:t>
            </a:r>
          </a:p>
        </p:txBody>
      </p:sp>
    </p:spTree>
    <p:extLst>
      <p:ext uri="{BB962C8B-B14F-4D97-AF65-F5344CB8AC3E}">
        <p14:creationId xmlns:p14="http://schemas.microsoft.com/office/powerpoint/2010/main" val="2509292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70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>
            <a:extLst>
              <a:ext uri="{FF2B5EF4-FFF2-40B4-BE49-F238E27FC236}">
                <a16:creationId xmlns:a16="http://schemas.microsoft.com/office/drawing/2014/main" id="{C29F60E3-868E-418C-BA43-A099BA8F2DAB}"/>
              </a:ext>
            </a:extLst>
          </p:cNvPr>
          <p:cNvSpPr>
            <a:spLocks noChangeAspect="1"/>
          </p:cNvSpPr>
          <p:nvPr/>
        </p:nvSpPr>
        <p:spPr>
          <a:xfrm>
            <a:off x="5342403" y="673760"/>
            <a:ext cx="595041" cy="595041"/>
          </a:xfrm>
          <a:prstGeom prst="ellipse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72D3ECE-1E5C-4AAF-AA81-65661AD1BDBE}"/>
              </a:ext>
            </a:extLst>
          </p:cNvPr>
          <p:cNvSpPr>
            <a:spLocks noChangeAspect="1"/>
          </p:cNvSpPr>
          <p:nvPr/>
        </p:nvSpPr>
        <p:spPr>
          <a:xfrm>
            <a:off x="7500583" y="673760"/>
            <a:ext cx="595041" cy="59504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0AC78E1-E1C6-4CE1-BC15-9D28C4565F92}"/>
              </a:ext>
            </a:extLst>
          </p:cNvPr>
          <p:cNvSpPr>
            <a:spLocks noChangeAspect="1"/>
          </p:cNvSpPr>
          <p:nvPr/>
        </p:nvSpPr>
        <p:spPr>
          <a:xfrm>
            <a:off x="6409203" y="2119573"/>
            <a:ext cx="595041" cy="59504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1DC3B7-9A14-47F9-A677-9C1B47C5F019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6917102" y="1181659"/>
            <a:ext cx="670623" cy="1025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48E8D9E-3422-4B70-BB20-FB38FCF2BA1D}"/>
              </a:ext>
            </a:extLst>
          </p:cNvPr>
          <p:cNvCxnSpPr>
            <a:cxnSpLocks/>
            <a:stCxn id="41" idx="5"/>
            <a:endCxn id="43" idx="1"/>
          </p:cNvCxnSpPr>
          <p:nvPr/>
        </p:nvCxnSpPr>
        <p:spPr>
          <a:xfrm>
            <a:off x="5850302" y="1181659"/>
            <a:ext cx="646043" cy="1025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C2B5DD7-3F1E-4CC5-B0F6-A5E287EB6421}"/>
              </a:ext>
            </a:extLst>
          </p:cNvPr>
          <p:cNvSpPr txBox="1"/>
          <p:nvPr/>
        </p:nvSpPr>
        <p:spPr>
          <a:xfrm>
            <a:off x="5413171" y="803402"/>
            <a:ext cx="453505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5547DE-848E-472B-97C9-6EA662D90AAA}"/>
              </a:ext>
            </a:extLst>
          </p:cNvPr>
          <p:cNvSpPr txBox="1"/>
          <p:nvPr/>
        </p:nvSpPr>
        <p:spPr>
          <a:xfrm>
            <a:off x="7571351" y="803402"/>
            <a:ext cx="453505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F69CAB-BB61-4498-B56F-0D17C9220153}"/>
              </a:ext>
            </a:extLst>
          </p:cNvPr>
          <p:cNvSpPr txBox="1"/>
          <p:nvPr/>
        </p:nvSpPr>
        <p:spPr>
          <a:xfrm>
            <a:off x="6479971" y="2230947"/>
            <a:ext cx="453505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89D7925-345D-4202-B4BD-4E90887F518A}"/>
              </a:ext>
            </a:extLst>
          </p:cNvPr>
          <p:cNvSpPr/>
          <p:nvPr/>
        </p:nvSpPr>
        <p:spPr>
          <a:xfrm>
            <a:off x="1068755" y="1286244"/>
            <a:ext cx="715501" cy="714185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86D592-4CD6-4B4D-94BD-40BA818C06F4}"/>
              </a:ext>
            </a:extLst>
          </p:cNvPr>
          <p:cNvSpPr/>
          <p:nvPr/>
        </p:nvSpPr>
        <p:spPr>
          <a:xfrm>
            <a:off x="1789597" y="2000429"/>
            <a:ext cx="715501" cy="714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75F015E-A743-4EA2-BD40-3B4715ED2ABA}"/>
              </a:ext>
            </a:extLst>
          </p:cNvPr>
          <p:cNvSpPr/>
          <p:nvPr/>
        </p:nvSpPr>
        <p:spPr>
          <a:xfrm>
            <a:off x="2517590" y="2731862"/>
            <a:ext cx="715501" cy="7141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7F6F5A8-091E-4774-B5DC-CBCDDBA03EAC}"/>
              </a:ext>
            </a:extLst>
          </p:cNvPr>
          <p:cNvGrpSpPr/>
          <p:nvPr/>
        </p:nvGrpSpPr>
        <p:grpSpPr>
          <a:xfrm>
            <a:off x="1064265" y="1274618"/>
            <a:ext cx="2160000" cy="2165814"/>
            <a:chOff x="1064265" y="1274618"/>
            <a:chExt cx="2160000" cy="216581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A232CC2-C0E5-4A1E-9E15-BFED8FFA98AD}"/>
                </a:ext>
              </a:extLst>
            </p:cNvPr>
            <p:cNvGrpSpPr/>
            <p:nvPr/>
          </p:nvGrpSpPr>
          <p:grpSpPr>
            <a:xfrm>
              <a:off x="1064265" y="1274618"/>
              <a:ext cx="2160000" cy="2154382"/>
              <a:chOff x="1773381" y="1274618"/>
              <a:chExt cx="2164080" cy="3620655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13E25DA2-979A-461A-957A-AFAF87BFBC0C}"/>
                  </a:ext>
                </a:extLst>
              </p:cNvPr>
              <p:cNvCxnSpPr/>
              <p:nvPr/>
            </p:nvCxnSpPr>
            <p:spPr>
              <a:xfrm>
                <a:off x="1773381" y="1274618"/>
                <a:ext cx="0" cy="36206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6282E7A6-AF3F-4959-B172-39C5BAC81628}"/>
                  </a:ext>
                </a:extLst>
              </p:cNvPr>
              <p:cNvCxnSpPr/>
              <p:nvPr/>
            </p:nvCxnSpPr>
            <p:spPr>
              <a:xfrm>
                <a:off x="2494741" y="1274618"/>
                <a:ext cx="0" cy="36206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DF9064BE-3BF0-4BE4-9883-8A96CED4B3BC}"/>
                  </a:ext>
                </a:extLst>
              </p:cNvPr>
              <p:cNvCxnSpPr/>
              <p:nvPr/>
            </p:nvCxnSpPr>
            <p:spPr>
              <a:xfrm>
                <a:off x="3216101" y="1274618"/>
                <a:ext cx="0" cy="36206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DAEB1F72-46FB-492E-99AA-E5AB5CC0F85F}"/>
                  </a:ext>
                </a:extLst>
              </p:cNvPr>
              <p:cNvCxnSpPr/>
              <p:nvPr/>
            </p:nvCxnSpPr>
            <p:spPr>
              <a:xfrm>
                <a:off x="3937461" y="1274618"/>
                <a:ext cx="0" cy="36206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43FA430-453A-4AD6-BB9D-767E30D111D6}"/>
                </a:ext>
              </a:extLst>
            </p:cNvPr>
            <p:cNvGrpSpPr/>
            <p:nvPr/>
          </p:nvGrpSpPr>
          <p:grpSpPr>
            <a:xfrm rot="5400000">
              <a:off x="1064265" y="1280432"/>
              <a:ext cx="2160000" cy="2159999"/>
              <a:chOff x="1773381" y="1274618"/>
              <a:chExt cx="2164080" cy="3620655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BB10209-740B-420E-9CA2-33D629123E74}"/>
                  </a:ext>
                </a:extLst>
              </p:cNvPr>
              <p:cNvCxnSpPr/>
              <p:nvPr/>
            </p:nvCxnSpPr>
            <p:spPr>
              <a:xfrm>
                <a:off x="1773381" y="1274618"/>
                <a:ext cx="0" cy="36206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BA6DB43-9F0C-4194-A673-427E5E790C31}"/>
                  </a:ext>
                </a:extLst>
              </p:cNvPr>
              <p:cNvCxnSpPr/>
              <p:nvPr/>
            </p:nvCxnSpPr>
            <p:spPr>
              <a:xfrm>
                <a:off x="2494741" y="1274618"/>
                <a:ext cx="0" cy="36206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F34F0F8-2828-42F7-9F86-075F5AB5BEC8}"/>
                  </a:ext>
                </a:extLst>
              </p:cNvPr>
              <p:cNvCxnSpPr/>
              <p:nvPr/>
            </p:nvCxnSpPr>
            <p:spPr>
              <a:xfrm>
                <a:off x="3216101" y="1274618"/>
                <a:ext cx="0" cy="36206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DCF3222-4FB9-4080-9955-0BBBDD490854}"/>
                  </a:ext>
                </a:extLst>
              </p:cNvPr>
              <p:cNvCxnSpPr/>
              <p:nvPr/>
            </p:nvCxnSpPr>
            <p:spPr>
              <a:xfrm>
                <a:off x="3937461" y="1274618"/>
                <a:ext cx="0" cy="36206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D3140D82-D3D7-441A-86B9-AEB66B341FCB}"/>
              </a:ext>
            </a:extLst>
          </p:cNvPr>
          <p:cNvSpPr>
            <a:spLocks noChangeAspect="1"/>
          </p:cNvSpPr>
          <p:nvPr/>
        </p:nvSpPr>
        <p:spPr>
          <a:xfrm>
            <a:off x="4747362" y="3547752"/>
            <a:ext cx="595041" cy="595041"/>
          </a:xfrm>
          <a:prstGeom prst="ellipse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3FD75E2-DF41-4172-B633-76FA7F138A05}"/>
              </a:ext>
            </a:extLst>
          </p:cNvPr>
          <p:cNvSpPr>
            <a:spLocks noChangeAspect="1"/>
          </p:cNvSpPr>
          <p:nvPr/>
        </p:nvSpPr>
        <p:spPr>
          <a:xfrm>
            <a:off x="6182450" y="3547751"/>
            <a:ext cx="595041" cy="59504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9ED3471-B74A-4BF2-8DF1-11D66F55AA91}"/>
              </a:ext>
            </a:extLst>
          </p:cNvPr>
          <p:cNvSpPr>
            <a:spLocks noChangeAspect="1"/>
          </p:cNvSpPr>
          <p:nvPr/>
        </p:nvSpPr>
        <p:spPr>
          <a:xfrm>
            <a:off x="7548191" y="3547751"/>
            <a:ext cx="595041" cy="59504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4100CED-DDB5-4543-97D5-B582DF6D0877}"/>
              </a:ext>
            </a:extLst>
          </p:cNvPr>
          <p:cNvSpPr/>
          <p:nvPr/>
        </p:nvSpPr>
        <p:spPr>
          <a:xfrm>
            <a:off x="4747362" y="4503174"/>
            <a:ext cx="3659219" cy="698091"/>
          </a:xfrm>
          <a:prstGeom prst="round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94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D270B2D-7468-4014-9583-8344A13BBC47}"/>
              </a:ext>
            </a:extLst>
          </p:cNvPr>
          <p:cNvSpPr/>
          <p:nvPr/>
        </p:nvSpPr>
        <p:spPr>
          <a:xfrm>
            <a:off x="1048789" y="1281956"/>
            <a:ext cx="715501" cy="714185"/>
          </a:xfrm>
          <a:prstGeom prst="rect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825D2B-B533-44B4-BA0B-86B2330F8335}"/>
              </a:ext>
            </a:extLst>
          </p:cNvPr>
          <p:cNvSpPr/>
          <p:nvPr/>
        </p:nvSpPr>
        <p:spPr>
          <a:xfrm>
            <a:off x="1768126" y="2006913"/>
            <a:ext cx="715501" cy="714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D90476A-0AF7-44C8-A303-F2179215BF47}"/>
              </a:ext>
            </a:extLst>
          </p:cNvPr>
          <p:cNvSpPr/>
          <p:nvPr/>
        </p:nvSpPr>
        <p:spPr>
          <a:xfrm>
            <a:off x="2500911" y="2725390"/>
            <a:ext cx="715501" cy="7141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D08E95-D28E-432B-AA14-3E88F1DA01BF}"/>
              </a:ext>
            </a:extLst>
          </p:cNvPr>
          <p:cNvSpPr/>
          <p:nvPr/>
        </p:nvSpPr>
        <p:spPr>
          <a:xfrm>
            <a:off x="3231873" y="3445596"/>
            <a:ext cx="715501" cy="7141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1EB27BA-A6CD-4867-96D3-BB95AB8F3C44}"/>
              </a:ext>
            </a:extLst>
          </p:cNvPr>
          <p:cNvSpPr/>
          <p:nvPr/>
        </p:nvSpPr>
        <p:spPr>
          <a:xfrm>
            <a:off x="3938281" y="4161009"/>
            <a:ext cx="715501" cy="7141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053E1C2-A265-49A1-8A0D-BF42668AC551}"/>
              </a:ext>
            </a:extLst>
          </p:cNvPr>
          <p:cNvSpPr>
            <a:spLocks noChangeAspect="1"/>
          </p:cNvSpPr>
          <p:nvPr/>
        </p:nvSpPr>
        <p:spPr>
          <a:xfrm>
            <a:off x="6236175" y="1318410"/>
            <a:ext cx="540000" cy="540000"/>
          </a:xfrm>
          <a:prstGeom prst="ellipse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E27ED5C-56B3-4C12-AC9A-F52D9ADF6030}"/>
              </a:ext>
            </a:extLst>
          </p:cNvPr>
          <p:cNvSpPr>
            <a:spLocks noChangeAspect="1"/>
          </p:cNvSpPr>
          <p:nvPr/>
        </p:nvSpPr>
        <p:spPr>
          <a:xfrm>
            <a:off x="7444686" y="208739"/>
            <a:ext cx="540000" cy="54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FD72106-7026-49BF-8E16-49FC36D69538}"/>
              </a:ext>
            </a:extLst>
          </p:cNvPr>
          <p:cNvSpPr>
            <a:spLocks noChangeAspect="1"/>
          </p:cNvSpPr>
          <p:nvPr/>
        </p:nvSpPr>
        <p:spPr>
          <a:xfrm>
            <a:off x="7174686" y="2889000"/>
            <a:ext cx="540000" cy="54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C973450-52F2-4F22-B5BC-03DF00FA58C3}"/>
              </a:ext>
            </a:extLst>
          </p:cNvPr>
          <p:cNvSpPr>
            <a:spLocks noChangeAspect="1"/>
          </p:cNvSpPr>
          <p:nvPr/>
        </p:nvSpPr>
        <p:spPr>
          <a:xfrm>
            <a:off x="9177639" y="642417"/>
            <a:ext cx="540000" cy="54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CAD6A04-DCB9-4A34-9080-AF3F916F8806}"/>
              </a:ext>
            </a:extLst>
          </p:cNvPr>
          <p:cNvSpPr>
            <a:spLocks noChangeAspect="1"/>
          </p:cNvSpPr>
          <p:nvPr/>
        </p:nvSpPr>
        <p:spPr>
          <a:xfrm>
            <a:off x="9412537" y="2621561"/>
            <a:ext cx="540000" cy="54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CF640E-D3D7-40DA-8CE0-4404351714D4}"/>
              </a:ext>
            </a:extLst>
          </p:cNvPr>
          <p:cNvCxnSpPr>
            <a:cxnSpLocks/>
            <a:stCxn id="52" idx="4"/>
            <a:endCxn id="2" idx="6"/>
          </p:cNvCxnSpPr>
          <p:nvPr/>
        </p:nvCxnSpPr>
        <p:spPr>
          <a:xfrm flipH="1">
            <a:off x="6776175" y="748739"/>
            <a:ext cx="938511" cy="839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A68B2FA-1CDD-4866-B5E2-1E51A01BF63E}"/>
              </a:ext>
            </a:extLst>
          </p:cNvPr>
          <p:cNvCxnSpPr>
            <a:cxnSpLocks/>
            <a:stCxn id="54" idx="3"/>
            <a:endCxn id="52" idx="4"/>
          </p:cNvCxnSpPr>
          <p:nvPr/>
        </p:nvCxnSpPr>
        <p:spPr>
          <a:xfrm flipH="1" flipV="1">
            <a:off x="7714686" y="748739"/>
            <a:ext cx="1542034" cy="354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2044E20-DBDB-4400-897D-1062C3EF707D}"/>
              </a:ext>
            </a:extLst>
          </p:cNvPr>
          <p:cNvCxnSpPr>
            <a:cxnSpLocks/>
            <a:stCxn id="53" idx="7"/>
            <a:endCxn id="2" idx="6"/>
          </p:cNvCxnSpPr>
          <p:nvPr/>
        </p:nvCxnSpPr>
        <p:spPr>
          <a:xfrm flipH="1" flipV="1">
            <a:off x="6776175" y="1588410"/>
            <a:ext cx="859430" cy="1379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678F6A1-80C4-469A-9434-D10FCB6E8A0B}"/>
              </a:ext>
            </a:extLst>
          </p:cNvPr>
          <p:cNvCxnSpPr>
            <a:cxnSpLocks/>
            <a:stCxn id="55" idx="1"/>
            <a:endCxn id="53" idx="7"/>
          </p:cNvCxnSpPr>
          <p:nvPr/>
        </p:nvCxnSpPr>
        <p:spPr>
          <a:xfrm flipH="1">
            <a:off x="7635605" y="2700642"/>
            <a:ext cx="1856013" cy="267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A6C97F6-414F-46B9-A501-0FA84E8EA7D4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 flipV="1">
            <a:off x="9256720" y="1103336"/>
            <a:ext cx="234898" cy="1597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68665E7-8DA9-4511-A54D-CBE9669A5B63}"/>
              </a:ext>
            </a:extLst>
          </p:cNvPr>
          <p:cNvCxnSpPr>
            <a:cxnSpLocks/>
            <a:stCxn id="53" idx="7"/>
            <a:endCxn id="52" idx="4"/>
          </p:cNvCxnSpPr>
          <p:nvPr/>
        </p:nvCxnSpPr>
        <p:spPr>
          <a:xfrm flipV="1">
            <a:off x="7635605" y="748739"/>
            <a:ext cx="79081" cy="2219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3746276-5E1E-4C61-B84F-7AE801B2B0C3}"/>
              </a:ext>
            </a:extLst>
          </p:cNvPr>
          <p:cNvCxnSpPr>
            <a:cxnSpLocks/>
            <a:stCxn id="55" idx="1"/>
            <a:endCxn id="52" idx="4"/>
          </p:cNvCxnSpPr>
          <p:nvPr/>
        </p:nvCxnSpPr>
        <p:spPr>
          <a:xfrm flipH="1" flipV="1">
            <a:off x="7714686" y="748739"/>
            <a:ext cx="1776932" cy="1951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FF63E8D-941B-4D83-86B5-E5F9C8121EAB}"/>
              </a:ext>
            </a:extLst>
          </p:cNvPr>
          <p:cNvCxnSpPr>
            <a:cxnSpLocks/>
            <a:stCxn id="53" idx="7"/>
            <a:endCxn id="54" idx="3"/>
          </p:cNvCxnSpPr>
          <p:nvPr/>
        </p:nvCxnSpPr>
        <p:spPr>
          <a:xfrm flipV="1">
            <a:off x="7635605" y="1103336"/>
            <a:ext cx="1621115" cy="1864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4FA5E08-5985-435A-ACE5-9E1015145B6C}"/>
              </a:ext>
            </a:extLst>
          </p:cNvPr>
          <p:cNvCxnSpPr>
            <a:cxnSpLocks/>
            <a:stCxn id="2" idx="6"/>
            <a:endCxn id="55" idx="1"/>
          </p:cNvCxnSpPr>
          <p:nvPr/>
        </p:nvCxnSpPr>
        <p:spPr>
          <a:xfrm>
            <a:off x="6776175" y="1588410"/>
            <a:ext cx="2715443" cy="1112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CE40096-CBB0-4DD9-9C63-0F5457E54504}"/>
              </a:ext>
            </a:extLst>
          </p:cNvPr>
          <p:cNvCxnSpPr>
            <a:cxnSpLocks/>
            <a:stCxn id="2" idx="6"/>
            <a:endCxn id="54" idx="3"/>
          </p:cNvCxnSpPr>
          <p:nvPr/>
        </p:nvCxnSpPr>
        <p:spPr>
          <a:xfrm flipV="1">
            <a:off x="6776175" y="1103336"/>
            <a:ext cx="2480545" cy="485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123F04BB-4C4E-41B8-AF68-D802011E2AA5}"/>
              </a:ext>
            </a:extLst>
          </p:cNvPr>
          <p:cNvSpPr>
            <a:spLocks noChangeAspect="1"/>
          </p:cNvSpPr>
          <p:nvPr/>
        </p:nvSpPr>
        <p:spPr>
          <a:xfrm>
            <a:off x="6132060" y="4245062"/>
            <a:ext cx="540000" cy="540000"/>
          </a:xfrm>
          <a:prstGeom prst="ellipse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D406EF77-C1AF-4505-B50E-AC5FF7A38E1B}"/>
              </a:ext>
            </a:extLst>
          </p:cNvPr>
          <p:cNvSpPr>
            <a:spLocks noChangeAspect="1"/>
          </p:cNvSpPr>
          <p:nvPr/>
        </p:nvSpPr>
        <p:spPr>
          <a:xfrm>
            <a:off x="7146622" y="4244517"/>
            <a:ext cx="540000" cy="54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0559A7C6-C979-4254-91C8-3612480247A9}"/>
              </a:ext>
            </a:extLst>
          </p:cNvPr>
          <p:cNvSpPr>
            <a:spLocks noChangeAspect="1"/>
          </p:cNvSpPr>
          <p:nvPr/>
        </p:nvSpPr>
        <p:spPr>
          <a:xfrm>
            <a:off x="9177639" y="4244517"/>
            <a:ext cx="540000" cy="54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B0B5FBF2-C532-4DAF-AC1C-85EEBB71854B}"/>
              </a:ext>
            </a:extLst>
          </p:cNvPr>
          <p:cNvSpPr>
            <a:spLocks noChangeAspect="1"/>
          </p:cNvSpPr>
          <p:nvPr/>
        </p:nvSpPr>
        <p:spPr>
          <a:xfrm>
            <a:off x="8161184" y="4244517"/>
            <a:ext cx="540000" cy="54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111EE1B2-77C8-4837-84D1-61264B303AA8}"/>
              </a:ext>
            </a:extLst>
          </p:cNvPr>
          <p:cNvSpPr>
            <a:spLocks noChangeAspect="1"/>
          </p:cNvSpPr>
          <p:nvPr/>
        </p:nvSpPr>
        <p:spPr>
          <a:xfrm>
            <a:off x="10192604" y="4237722"/>
            <a:ext cx="540000" cy="54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26ED561F-5BB6-4F8A-88F7-82B7FDD3A30D}"/>
              </a:ext>
            </a:extLst>
          </p:cNvPr>
          <p:cNvSpPr/>
          <p:nvPr/>
        </p:nvSpPr>
        <p:spPr>
          <a:xfrm>
            <a:off x="6033858" y="5022670"/>
            <a:ext cx="4840619" cy="698091"/>
          </a:xfrm>
          <a:prstGeom prst="round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2C39CB9-7878-4AE6-A361-4BD592019964}"/>
              </a:ext>
            </a:extLst>
          </p:cNvPr>
          <p:cNvCxnSpPr>
            <a:cxnSpLocks/>
            <a:stCxn id="126" idx="4"/>
          </p:cNvCxnSpPr>
          <p:nvPr/>
        </p:nvCxnSpPr>
        <p:spPr>
          <a:xfrm>
            <a:off x="6402060" y="4785062"/>
            <a:ext cx="0" cy="540000"/>
          </a:xfrm>
          <a:prstGeom prst="straightConnector1">
            <a:avLst/>
          </a:prstGeom>
          <a:ln w="381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3002BF8-565B-41EC-9B58-B94301E17DA6}"/>
              </a:ext>
            </a:extLst>
          </p:cNvPr>
          <p:cNvCxnSpPr>
            <a:cxnSpLocks/>
            <a:stCxn id="127" idx="4"/>
          </p:cNvCxnSpPr>
          <p:nvPr/>
        </p:nvCxnSpPr>
        <p:spPr>
          <a:xfrm flipH="1">
            <a:off x="7411678" y="4784517"/>
            <a:ext cx="4944" cy="51494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79261B9-16C5-4140-82F8-CAF17855F810}"/>
              </a:ext>
            </a:extLst>
          </p:cNvPr>
          <p:cNvCxnSpPr>
            <a:cxnSpLocks/>
            <a:stCxn id="129" idx="4"/>
          </p:cNvCxnSpPr>
          <p:nvPr/>
        </p:nvCxnSpPr>
        <p:spPr>
          <a:xfrm flipH="1">
            <a:off x="8426240" y="4784517"/>
            <a:ext cx="4944" cy="485073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1195ABD-9BA7-478C-9A27-5B127B87801E}"/>
              </a:ext>
            </a:extLst>
          </p:cNvPr>
          <p:cNvCxnSpPr>
            <a:cxnSpLocks/>
            <a:stCxn id="128" idx="4"/>
          </p:cNvCxnSpPr>
          <p:nvPr/>
        </p:nvCxnSpPr>
        <p:spPr>
          <a:xfrm>
            <a:off x="9447639" y="4784517"/>
            <a:ext cx="0" cy="48507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619B1CD-83D5-4900-AABF-C9F09252E8A2}"/>
              </a:ext>
            </a:extLst>
          </p:cNvPr>
          <p:cNvCxnSpPr>
            <a:cxnSpLocks/>
            <a:stCxn id="130" idx="4"/>
          </p:cNvCxnSpPr>
          <p:nvPr/>
        </p:nvCxnSpPr>
        <p:spPr>
          <a:xfrm>
            <a:off x="10462604" y="4777722"/>
            <a:ext cx="3755" cy="48748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ight Triangle 151">
            <a:extLst>
              <a:ext uri="{FF2B5EF4-FFF2-40B4-BE49-F238E27FC236}">
                <a16:creationId xmlns:a16="http://schemas.microsoft.com/office/drawing/2014/main" id="{DE9CD24B-0AB0-4A6A-A55E-7C01EFA559A4}"/>
              </a:ext>
            </a:extLst>
          </p:cNvPr>
          <p:cNvSpPr>
            <a:spLocks noChangeAspect="1"/>
          </p:cNvSpPr>
          <p:nvPr/>
        </p:nvSpPr>
        <p:spPr>
          <a:xfrm>
            <a:off x="1046539" y="2004005"/>
            <a:ext cx="720000" cy="720000"/>
          </a:xfrm>
          <a:prstGeom prst="rtTriangle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Right Triangle 152">
            <a:extLst>
              <a:ext uri="{FF2B5EF4-FFF2-40B4-BE49-F238E27FC236}">
                <a16:creationId xmlns:a16="http://schemas.microsoft.com/office/drawing/2014/main" id="{044C6CCF-98EA-47EF-9AC9-39AD0B3F5C5D}"/>
              </a:ext>
            </a:extLst>
          </p:cNvPr>
          <p:cNvSpPr>
            <a:spLocks noChangeAspect="1"/>
          </p:cNvSpPr>
          <p:nvPr/>
        </p:nvSpPr>
        <p:spPr>
          <a:xfrm rot="10800000">
            <a:off x="2498662" y="1279049"/>
            <a:ext cx="720000" cy="720000"/>
          </a:xfrm>
          <a:prstGeom prst="rtTriangle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4" name="Right Triangle 153">
            <a:extLst>
              <a:ext uri="{FF2B5EF4-FFF2-40B4-BE49-F238E27FC236}">
                <a16:creationId xmlns:a16="http://schemas.microsoft.com/office/drawing/2014/main" id="{92899440-4710-469A-9246-420C973D04C9}"/>
              </a:ext>
            </a:extLst>
          </p:cNvPr>
          <p:cNvSpPr>
            <a:spLocks noChangeAspect="1"/>
          </p:cNvSpPr>
          <p:nvPr/>
        </p:nvSpPr>
        <p:spPr>
          <a:xfrm rot="10800000">
            <a:off x="1765877" y="1279048"/>
            <a:ext cx="720000" cy="720000"/>
          </a:xfrm>
          <a:prstGeom prst="rtTriangle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5" name="Right Triangle 154">
            <a:extLst>
              <a:ext uri="{FF2B5EF4-FFF2-40B4-BE49-F238E27FC236}">
                <a16:creationId xmlns:a16="http://schemas.microsoft.com/office/drawing/2014/main" id="{7E8FDC0F-F75C-4C1B-A062-273E4F374C8C}"/>
              </a:ext>
            </a:extLst>
          </p:cNvPr>
          <p:cNvSpPr>
            <a:spLocks noChangeAspect="1"/>
          </p:cNvSpPr>
          <p:nvPr/>
        </p:nvSpPr>
        <p:spPr>
          <a:xfrm rot="10800000">
            <a:off x="3229624" y="1279048"/>
            <a:ext cx="720000" cy="720000"/>
          </a:xfrm>
          <a:prstGeom prst="rtTriangle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6" name="Right Triangle 155">
            <a:extLst>
              <a:ext uri="{FF2B5EF4-FFF2-40B4-BE49-F238E27FC236}">
                <a16:creationId xmlns:a16="http://schemas.microsoft.com/office/drawing/2014/main" id="{EC3F0FB9-F1BF-4ABA-9E2F-B59C7442C157}"/>
              </a:ext>
            </a:extLst>
          </p:cNvPr>
          <p:cNvSpPr>
            <a:spLocks noChangeAspect="1"/>
          </p:cNvSpPr>
          <p:nvPr/>
        </p:nvSpPr>
        <p:spPr>
          <a:xfrm rot="10800000">
            <a:off x="3936031" y="1279048"/>
            <a:ext cx="720000" cy="720000"/>
          </a:xfrm>
          <a:prstGeom prst="rtTriangle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7" name="Right Triangle 156">
            <a:extLst>
              <a:ext uri="{FF2B5EF4-FFF2-40B4-BE49-F238E27FC236}">
                <a16:creationId xmlns:a16="http://schemas.microsoft.com/office/drawing/2014/main" id="{124156C2-D85B-4D71-99D5-80F90F279FC0}"/>
              </a:ext>
            </a:extLst>
          </p:cNvPr>
          <p:cNvSpPr>
            <a:spLocks noChangeAspect="1"/>
          </p:cNvSpPr>
          <p:nvPr/>
        </p:nvSpPr>
        <p:spPr>
          <a:xfrm rot="10800000">
            <a:off x="2498662" y="2004005"/>
            <a:ext cx="720000" cy="720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8" name="Right Triangle 157">
            <a:extLst>
              <a:ext uri="{FF2B5EF4-FFF2-40B4-BE49-F238E27FC236}">
                <a16:creationId xmlns:a16="http://schemas.microsoft.com/office/drawing/2014/main" id="{1F756876-4564-46C3-A868-587F971FE5E2}"/>
              </a:ext>
            </a:extLst>
          </p:cNvPr>
          <p:cNvSpPr>
            <a:spLocks noChangeAspect="1"/>
          </p:cNvSpPr>
          <p:nvPr/>
        </p:nvSpPr>
        <p:spPr>
          <a:xfrm>
            <a:off x="1765876" y="1279048"/>
            <a:ext cx="720000" cy="720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9" name="Right Triangle 158">
            <a:extLst>
              <a:ext uri="{FF2B5EF4-FFF2-40B4-BE49-F238E27FC236}">
                <a16:creationId xmlns:a16="http://schemas.microsoft.com/office/drawing/2014/main" id="{597217D8-8D93-4691-96C2-4CE7E6A54365}"/>
              </a:ext>
            </a:extLst>
          </p:cNvPr>
          <p:cNvSpPr>
            <a:spLocks noChangeAspect="1"/>
          </p:cNvSpPr>
          <p:nvPr/>
        </p:nvSpPr>
        <p:spPr>
          <a:xfrm>
            <a:off x="1765876" y="2722482"/>
            <a:ext cx="720000" cy="720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0" name="Right Triangle 159">
            <a:extLst>
              <a:ext uri="{FF2B5EF4-FFF2-40B4-BE49-F238E27FC236}">
                <a16:creationId xmlns:a16="http://schemas.microsoft.com/office/drawing/2014/main" id="{48D118BC-13A0-4221-9A64-D1792A1C7FA1}"/>
              </a:ext>
            </a:extLst>
          </p:cNvPr>
          <p:cNvSpPr>
            <a:spLocks noChangeAspect="1"/>
          </p:cNvSpPr>
          <p:nvPr/>
        </p:nvSpPr>
        <p:spPr>
          <a:xfrm>
            <a:off x="1765876" y="3442688"/>
            <a:ext cx="720000" cy="720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1" name="Right Triangle 160">
            <a:extLst>
              <a:ext uri="{FF2B5EF4-FFF2-40B4-BE49-F238E27FC236}">
                <a16:creationId xmlns:a16="http://schemas.microsoft.com/office/drawing/2014/main" id="{999E6A6C-1A36-42B3-B5D2-E60EE0EC35FA}"/>
              </a:ext>
            </a:extLst>
          </p:cNvPr>
          <p:cNvSpPr>
            <a:spLocks noChangeAspect="1"/>
          </p:cNvSpPr>
          <p:nvPr/>
        </p:nvSpPr>
        <p:spPr>
          <a:xfrm>
            <a:off x="1765876" y="4158101"/>
            <a:ext cx="720000" cy="720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2" name="Right Triangle 161">
            <a:extLst>
              <a:ext uri="{FF2B5EF4-FFF2-40B4-BE49-F238E27FC236}">
                <a16:creationId xmlns:a16="http://schemas.microsoft.com/office/drawing/2014/main" id="{26657118-4D48-4424-BBED-8EF57A3469A9}"/>
              </a:ext>
            </a:extLst>
          </p:cNvPr>
          <p:cNvSpPr>
            <a:spLocks noChangeAspect="1"/>
          </p:cNvSpPr>
          <p:nvPr/>
        </p:nvSpPr>
        <p:spPr>
          <a:xfrm rot="10800000">
            <a:off x="1046540" y="2004005"/>
            <a:ext cx="720000" cy="720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3" name="Right Triangle 162">
            <a:extLst>
              <a:ext uri="{FF2B5EF4-FFF2-40B4-BE49-F238E27FC236}">
                <a16:creationId xmlns:a16="http://schemas.microsoft.com/office/drawing/2014/main" id="{949403B4-2C55-48F8-8BB4-B0CA7AFEE269}"/>
              </a:ext>
            </a:extLst>
          </p:cNvPr>
          <p:cNvSpPr>
            <a:spLocks noChangeAspect="1"/>
          </p:cNvSpPr>
          <p:nvPr/>
        </p:nvSpPr>
        <p:spPr>
          <a:xfrm rot="10800000">
            <a:off x="3229624" y="2004005"/>
            <a:ext cx="720000" cy="720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4" name="Right Triangle 163">
            <a:extLst>
              <a:ext uri="{FF2B5EF4-FFF2-40B4-BE49-F238E27FC236}">
                <a16:creationId xmlns:a16="http://schemas.microsoft.com/office/drawing/2014/main" id="{6C732BF7-C46D-4571-A86B-039E3C33836C}"/>
              </a:ext>
            </a:extLst>
          </p:cNvPr>
          <p:cNvSpPr>
            <a:spLocks noChangeAspect="1"/>
          </p:cNvSpPr>
          <p:nvPr/>
        </p:nvSpPr>
        <p:spPr>
          <a:xfrm rot="10800000">
            <a:off x="3936031" y="2004005"/>
            <a:ext cx="720000" cy="720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5" name="Right Triangle 164">
            <a:extLst>
              <a:ext uri="{FF2B5EF4-FFF2-40B4-BE49-F238E27FC236}">
                <a16:creationId xmlns:a16="http://schemas.microsoft.com/office/drawing/2014/main" id="{88B28A54-E2C8-4B27-8021-0C29B1A24CC2}"/>
              </a:ext>
            </a:extLst>
          </p:cNvPr>
          <p:cNvSpPr>
            <a:spLocks noChangeAspect="1"/>
          </p:cNvSpPr>
          <p:nvPr/>
        </p:nvSpPr>
        <p:spPr>
          <a:xfrm>
            <a:off x="1046539" y="2722482"/>
            <a:ext cx="720000" cy="720000"/>
          </a:xfrm>
          <a:prstGeom prst="rtTriangle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6" name="Right Triangle 165">
            <a:extLst>
              <a:ext uri="{FF2B5EF4-FFF2-40B4-BE49-F238E27FC236}">
                <a16:creationId xmlns:a16="http://schemas.microsoft.com/office/drawing/2014/main" id="{6F580F52-0AB1-41B2-A8FB-A6108F3D86B6}"/>
              </a:ext>
            </a:extLst>
          </p:cNvPr>
          <p:cNvSpPr>
            <a:spLocks noChangeAspect="1"/>
          </p:cNvSpPr>
          <p:nvPr/>
        </p:nvSpPr>
        <p:spPr>
          <a:xfrm>
            <a:off x="1046539" y="3442688"/>
            <a:ext cx="720000" cy="720000"/>
          </a:xfrm>
          <a:prstGeom prst="rtTriangle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7" name="Right Triangle 166">
            <a:extLst>
              <a:ext uri="{FF2B5EF4-FFF2-40B4-BE49-F238E27FC236}">
                <a16:creationId xmlns:a16="http://schemas.microsoft.com/office/drawing/2014/main" id="{C1629228-3B9A-4383-80E5-F089A68DE96D}"/>
              </a:ext>
            </a:extLst>
          </p:cNvPr>
          <p:cNvSpPr>
            <a:spLocks noChangeAspect="1"/>
          </p:cNvSpPr>
          <p:nvPr/>
        </p:nvSpPr>
        <p:spPr>
          <a:xfrm>
            <a:off x="1046539" y="4158101"/>
            <a:ext cx="720000" cy="720000"/>
          </a:xfrm>
          <a:prstGeom prst="rtTriangle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8" name="Right Triangle 167">
            <a:extLst>
              <a:ext uri="{FF2B5EF4-FFF2-40B4-BE49-F238E27FC236}">
                <a16:creationId xmlns:a16="http://schemas.microsoft.com/office/drawing/2014/main" id="{587A07BD-FECF-40EA-A867-D04CD7882F7C}"/>
              </a:ext>
            </a:extLst>
          </p:cNvPr>
          <p:cNvSpPr>
            <a:spLocks noChangeAspect="1"/>
          </p:cNvSpPr>
          <p:nvPr/>
        </p:nvSpPr>
        <p:spPr>
          <a:xfrm>
            <a:off x="2498661" y="3442688"/>
            <a:ext cx="720000" cy="720000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9" name="Right Triangle 168">
            <a:extLst>
              <a:ext uri="{FF2B5EF4-FFF2-40B4-BE49-F238E27FC236}">
                <a16:creationId xmlns:a16="http://schemas.microsoft.com/office/drawing/2014/main" id="{6384C340-3A81-46AA-B897-4544E0EB262A}"/>
              </a:ext>
            </a:extLst>
          </p:cNvPr>
          <p:cNvSpPr>
            <a:spLocks noChangeAspect="1"/>
          </p:cNvSpPr>
          <p:nvPr/>
        </p:nvSpPr>
        <p:spPr>
          <a:xfrm>
            <a:off x="2498661" y="4158101"/>
            <a:ext cx="720000" cy="720000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0" name="Right Triangle 169">
            <a:extLst>
              <a:ext uri="{FF2B5EF4-FFF2-40B4-BE49-F238E27FC236}">
                <a16:creationId xmlns:a16="http://schemas.microsoft.com/office/drawing/2014/main" id="{F207C6A8-F633-4C57-9A8E-A7F6C6C1CC5B}"/>
              </a:ext>
            </a:extLst>
          </p:cNvPr>
          <p:cNvSpPr>
            <a:spLocks noChangeAspect="1"/>
          </p:cNvSpPr>
          <p:nvPr/>
        </p:nvSpPr>
        <p:spPr>
          <a:xfrm>
            <a:off x="2498661" y="2004005"/>
            <a:ext cx="720000" cy="720000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1" name="Right Triangle 170">
            <a:extLst>
              <a:ext uri="{FF2B5EF4-FFF2-40B4-BE49-F238E27FC236}">
                <a16:creationId xmlns:a16="http://schemas.microsoft.com/office/drawing/2014/main" id="{03DCE5F2-DFF3-46BC-B6A9-DB59021568ED}"/>
              </a:ext>
            </a:extLst>
          </p:cNvPr>
          <p:cNvSpPr>
            <a:spLocks noChangeAspect="1"/>
          </p:cNvSpPr>
          <p:nvPr/>
        </p:nvSpPr>
        <p:spPr>
          <a:xfrm>
            <a:off x="2498661" y="1279048"/>
            <a:ext cx="720000" cy="720000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2" name="Right Triangle 171">
            <a:extLst>
              <a:ext uri="{FF2B5EF4-FFF2-40B4-BE49-F238E27FC236}">
                <a16:creationId xmlns:a16="http://schemas.microsoft.com/office/drawing/2014/main" id="{A744CF0F-6A32-4852-9CAD-E0BB0F728C24}"/>
              </a:ext>
            </a:extLst>
          </p:cNvPr>
          <p:cNvSpPr>
            <a:spLocks noChangeAspect="1"/>
          </p:cNvSpPr>
          <p:nvPr/>
        </p:nvSpPr>
        <p:spPr>
          <a:xfrm rot="10800000">
            <a:off x="3229624" y="2722482"/>
            <a:ext cx="720000" cy="720000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3" name="Right Triangle 172">
            <a:extLst>
              <a:ext uri="{FF2B5EF4-FFF2-40B4-BE49-F238E27FC236}">
                <a16:creationId xmlns:a16="http://schemas.microsoft.com/office/drawing/2014/main" id="{3B236439-ED45-4ACF-B2AC-2974E6CF32EB}"/>
              </a:ext>
            </a:extLst>
          </p:cNvPr>
          <p:cNvSpPr>
            <a:spLocks noChangeAspect="1"/>
          </p:cNvSpPr>
          <p:nvPr/>
        </p:nvSpPr>
        <p:spPr>
          <a:xfrm rot="10800000">
            <a:off x="3936031" y="2722482"/>
            <a:ext cx="720000" cy="720000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4" name="Right Triangle 173">
            <a:extLst>
              <a:ext uri="{FF2B5EF4-FFF2-40B4-BE49-F238E27FC236}">
                <a16:creationId xmlns:a16="http://schemas.microsoft.com/office/drawing/2014/main" id="{31AB5B40-8180-4E07-9230-1EBD64351CAB}"/>
              </a:ext>
            </a:extLst>
          </p:cNvPr>
          <p:cNvSpPr>
            <a:spLocks noChangeAspect="1"/>
          </p:cNvSpPr>
          <p:nvPr/>
        </p:nvSpPr>
        <p:spPr>
          <a:xfrm rot="10800000">
            <a:off x="1765877" y="2722482"/>
            <a:ext cx="720000" cy="720000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5" name="Right Triangle 174">
            <a:extLst>
              <a:ext uri="{FF2B5EF4-FFF2-40B4-BE49-F238E27FC236}">
                <a16:creationId xmlns:a16="http://schemas.microsoft.com/office/drawing/2014/main" id="{A3E5DF5B-9DD1-4353-A3D2-C2F06A528045}"/>
              </a:ext>
            </a:extLst>
          </p:cNvPr>
          <p:cNvSpPr>
            <a:spLocks noChangeAspect="1"/>
          </p:cNvSpPr>
          <p:nvPr/>
        </p:nvSpPr>
        <p:spPr>
          <a:xfrm rot="10800000">
            <a:off x="1046539" y="2722482"/>
            <a:ext cx="720000" cy="720000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6" name="Right Triangle 175">
            <a:extLst>
              <a:ext uri="{FF2B5EF4-FFF2-40B4-BE49-F238E27FC236}">
                <a16:creationId xmlns:a16="http://schemas.microsoft.com/office/drawing/2014/main" id="{46C0DB2D-3A7C-4ED5-9B2D-5B4B2479F95C}"/>
              </a:ext>
            </a:extLst>
          </p:cNvPr>
          <p:cNvSpPr>
            <a:spLocks noChangeAspect="1"/>
          </p:cNvSpPr>
          <p:nvPr/>
        </p:nvSpPr>
        <p:spPr>
          <a:xfrm>
            <a:off x="3229623" y="4158101"/>
            <a:ext cx="720000" cy="720000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7" name="Right Triangle 176">
            <a:extLst>
              <a:ext uri="{FF2B5EF4-FFF2-40B4-BE49-F238E27FC236}">
                <a16:creationId xmlns:a16="http://schemas.microsoft.com/office/drawing/2014/main" id="{C1F2F939-6FC3-49B0-9EFF-BA2953AA2CFE}"/>
              </a:ext>
            </a:extLst>
          </p:cNvPr>
          <p:cNvSpPr>
            <a:spLocks noChangeAspect="1"/>
          </p:cNvSpPr>
          <p:nvPr/>
        </p:nvSpPr>
        <p:spPr>
          <a:xfrm>
            <a:off x="3229623" y="2722482"/>
            <a:ext cx="720000" cy="720000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8" name="Right Triangle 177">
            <a:extLst>
              <a:ext uri="{FF2B5EF4-FFF2-40B4-BE49-F238E27FC236}">
                <a16:creationId xmlns:a16="http://schemas.microsoft.com/office/drawing/2014/main" id="{ACC068AD-A26F-47C2-A824-AC2A0A195FDA}"/>
              </a:ext>
            </a:extLst>
          </p:cNvPr>
          <p:cNvSpPr>
            <a:spLocks noChangeAspect="1"/>
          </p:cNvSpPr>
          <p:nvPr/>
        </p:nvSpPr>
        <p:spPr>
          <a:xfrm>
            <a:off x="3229623" y="2004005"/>
            <a:ext cx="720000" cy="720000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9" name="Right Triangle 178">
            <a:extLst>
              <a:ext uri="{FF2B5EF4-FFF2-40B4-BE49-F238E27FC236}">
                <a16:creationId xmlns:a16="http://schemas.microsoft.com/office/drawing/2014/main" id="{9D80B775-AE54-416C-B3A0-EF6DC5A04089}"/>
              </a:ext>
            </a:extLst>
          </p:cNvPr>
          <p:cNvSpPr>
            <a:spLocks noChangeAspect="1"/>
          </p:cNvSpPr>
          <p:nvPr/>
        </p:nvSpPr>
        <p:spPr>
          <a:xfrm>
            <a:off x="3229623" y="1279048"/>
            <a:ext cx="720000" cy="720000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0" name="Right Triangle 179">
            <a:extLst>
              <a:ext uri="{FF2B5EF4-FFF2-40B4-BE49-F238E27FC236}">
                <a16:creationId xmlns:a16="http://schemas.microsoft.com/office/drawing/2014/main" id="{668A62D7-A560-4882-96FE-AC0523FF894F}"/>
              </a:ext>
            </a:extLst>
          </p:cNvPr>
          <p:cNvSpPr>
            <a:spLocks noChangeAspect="1"/>
          </p:cNvSpPr>
          <p:nvPr/>
        </p:nvSpPr>
        <p:spPr>
          <a:xfrm rot="10800000">
            <a:off x="1046539" y="3442688"/>
            <a:ext cx="720000" cy="720000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1" name="Right Triangle 180">
            <a:extLst>
              <a:ext uri="{FF2B5EF4-FFF2-40B4-BE49-F238E27FC236}">
                <a16:creationId xmlns:a16="http://schemas.microsoft.com/office/drawing/2014/main" id="{16A2D32F-EBBB-439D-8AFA-07ABF0B1528F}"/>
              </a:ext>
            </a:extLst>
          </p:cNvPr>
          <p:cNvSpPr>
            <a:spLocks noChangeAspect="1"/>
          </p:cNvSpPr>
          <p:nvPr/>
        </p:nvSpPr>
        <p:spPr>
          <a:xfrm rot="10800000">
            <a:off x="1765877" y="3442688"/>
            <a:ext cx="720000" cy="720000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2" name="Right Triangle 181">
            <a:extLst>
              <a:ext uri="{FF2B5EF4-FFF2-40B4-BE49-F238E27FC236}">
                <a16:creationId xmlns:a16="http://schemas.microsoft.com/office/drawing/2014/main" id="{C73B60DB-545D-430D-8048-B444769B6430}"/>
              </a:ext>
            </a:extLst>
          </p:cNvPr>
          <p:cNvSpPr>
            <a:spLocks noChangeAspect="1"/>
          </p:cNvSpPr>
          <p:nvPr/>
        </p:nvSpPr>
        <p:spPr>
          <a:xfrm rot="10800000">
            <a:off x="2498662" y="3442688"/>
            <a:ext cx="720000" cy="720000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3" name="Right Triangle 182">
            <a:extLst>
              <a:ext uri="{FF2B5EF4-FFF2-40B4-BE49-F238E27FC236}">
                <a16:creationId xmlns:a16="http://schemas.microsoft.com/office/drawing/2014/main" id="{CA46A11F-D05E-4472-A305-ED028B414CFD}"/>
              </a:ext>
            </a:extLst>
          </p:cNvPr>
          <p:cNvSpPr>
            <a:spLocks noChangeAspect="1"/>
          </p:cNvSpPr>
          <p:nvPr/>
        </p:nvSpPr>
        <p:spPr>
          <a:xfrm rot="10800000">
            <a:off x="3936032" y="3442688"/>
            <a:ext cx="720000" cy="720000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4" name="Right Triangle 183">
            <a:extLst>
              <a:ext uri="{FF2B5EF4-FFF2-40B4-BE49-F238E27FC236}">
                <a16:creationId xmlns:a16="http://schemas.microsoft.com/office/drawing/2014/main" id="{35494A72-05B3-4605-8A87-B340E44C1FCF}"/>
              </a:ext>
            </a:extLst>
          </p:cNvPr>
          <p:cNvSpPr>
            <a:spLocks noChangeAspect="1"/>
          </p:cNvSpPr>
          <p:nvPr/>
        </p:nvSpPr>
        <p:spPr>
          <a:xfrm>
            <a:off x="3936031" y="3442688"/>
            <a:ext cx="720000" cy="7200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5" name="Right Triangle 184">
            <a:extLst>
              <a:ext uri="{FF2B5EF4-FFF2-40B4-BE49-F238E27FC236}">
                <a16:creationId xmlns:a16="http://schemas.microsoft.com/office/drawing/2014/main" id="{246E4C47-9894-49E5-918F-75A15C221990}"/>
              </a:ext>
            </a:extLst>
          </p:cNvPr>
          <p:cNvSpPr>
            <a:spLocks noChangeAspect="1"/>
          </p:cNvSpPr>
          <p:nvPr/>
        </p:nvSpPr>
        <p:spPr>
          <a:xfrm>
            <a:off x="3936031" y="2722482"/>
            <a:ext cx="720000" cy="7200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6" name="Right Triangle 185">
            <a:extLst>
              <a:ext uri="{FF2B5EF4-FFF2-40B4-BE49-F238E27FC236}">
                <a16:creationId xmlns:a16="http://schemas.microsoft.com/office/drawing/2014/main" id="{A2162962-CBD5-4170-BA24-8AB034EE8319}"/>
              </a:ext>
            </a:extLst>
          </p:cNvPr>
          <p:cNvSpPr>
            <a:spLocks noChangeAspect="1"/>
          </p:cNvSpPr>
          <p:nvPr/>
        </p:nvSpPr>
        <p:spPr>
          <a:xfrm>
            <a:off x="3936031" y="2004005"/>
            <a:ext cx="720000" cy="7200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7" name="Right Triangle 186">
            <a:extLst>
              <a:ext uri="{FF2B5EF4-FFF2-40B4-BE49-F238E27FC236}">
                <a16:creationId xmlns:a16="http://schemas.microsoft.com/office/drawing/2014/main" id="{14461481-8F10-45E2-828E-B07B6FEB58B2}"/>
              </a:ext>
            </a:extLst>
          </p:cNvPr>
          <p:cNvSpPr>
            <a:spLocks noChangeAspect="1"/>
          </p:cNvSpPr>
          <p:nvPr/>
        </p:nvSpPr>
        <p:spPr>
          <a:xfrm>
            <a:off x="3936031" y="1279048"/>
            <a:ext cx="720000" cy="7200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8" name="Right Triangle 187">
            <a:extLst>
              <a:ext uri="{FF2B5EF4-FFF2-40B4-BE49-F238E27FC236}">
                <a16:creationId xmlns:a16="http://schemas.microsoft.com/office/drawing/2014/main" id="{55192355-2C63-432C-B411-C77F006B81B9}"/>
              </a:ext>
            </a:extLst>
          </p:cNvPr>
          <p:cNvSpPr>
            <a:spLocks noChangeAspect="1"/>
          </p:cNvSpPr>
          <p:nvPr/>
        </p:nvSpPr>
        <p:spPr>
          <a:xfrm rot="10800000">
            <a:off x="3229624" y="4158101"/>
            <a:ext cx="720000" cy="7200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9" name="Right Triangle 188">
            <a:extLst>
              <a:ext uri="{FF2B5EF4-FFF2-40B4-BE49-F238E27FC236}">
                <a16:creationId xmlns:a16="http://schemas.microsoft.com/office/drawing/2014/main" id="{4FF8C8E1-FBE3-460B-A629-9E3109A033C0}"/>
              </a:ext>
            </a:extLst>
          </p:cNvPr>
          <p:cNvSpPr>
            <a:spLocks noChangeAspect="1"/>
          </p:cNvSpPr>
          <p:nvPr/>
        </p:nvSpPr>
        <p:spPr>
          <a:xfrm rot="10800000">
            <a:off x="2498662" y="4158101"/>
            <a:ext cx="720000" cy="7200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0" name="Right Triangle 189">
            <a:extLst>
              <a:ext uri="{FF2B5EF4-FFF2-40B4-BE49-F238E27FC236}">
                <a16:creationId xmlns:a16="http://schemas.microsoft.com/office/drawing/2014/main" id="{F38F3EA0-7F86-431F-A4EF-E5419C16C9C7}"/>
              </a:ext>
            </a:extLst>
          </p:cNvPr>
          <p:cNvSpPr>
            <a:spLocks noChangeAspect="1"/>
          </p:cNvSpPr>
          <p:nvPr/>
        </p:nvSpPr>
        <p:spPr>
          <a:xfrm rot="10800000">
            <a:off x="1765876" y="4158101"/>
            <a:ext cx="720000" cy="7200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1" name="Right Triangle 190">
            <a:extLst>
              <a:ext uri="{FF2B5EF4-FFF2-40B4-BE49-F238E27FC236}">
                <a16:creationId xmlns:a16="http://schemas.microsoft.com/office/drawing/2014/main" id="{707C1FB4-1F69-48DE-9E1D-FE75EB8EC306}"/>
              </a:ext>
            </a:extLst>
          </p:cNvPr>
          <p:cNvSpPr>
            <a:spLocks noChangeAspect="1"/>
          </p:cNvSpPr>
          <p:nvPr/>
        </p:nvSpPr>
        <p:spPr>
          <a:xfrm rot="10800000">
            <a:off x="1046540" y="4158101"/>
            <a:ext cx="720000" cy="7200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DBF23B4-95CB-4142-9951-D06425AF127A}"/>
              </a:ext>
            </a:extLst>
          </p:cNvPr>
          <p:cNvGrpSpPr/>
          <p:nvPr/>
        </p:nvGrpSpPr>
        <p:grpSpPr>
          <a:xfrm>
            <a:off x="1058923" y="1266580"/>
            <a:ext cx="3600000" cy="3605814"/>
            <a:chOff x="2706253" y="1274618"/>
            <a:chExt cx="3600000" cy="360581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FE2AEF8-53CD-4EBA-9D44-1FE2EDF0A470}"/>
                </a:ext>
              </a:extLst>
            </p:cNvPr>
            <p:cNvGrpSpPr/>
            <p:nvPr/>
          </p:nvGrpSpPr>
          <p:grpSpPr>
            <a:xfrm>
              <a:off x="2706253" y="1274618"/>
              <a:ext cx="3600000" cy="3600000"/>
              <a:chOff x="1773381" y="1274618"/>
              <a:chExt cx="3606800" cy="3620655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6733C91-C1A6-4B1B-B599-FBDA9F7B476E}"/>
                  </a:ext>
                </a:extLst>
              </p:cNvPr>
              <p:cNvCxnSpPr/>
              <p:nvPr/>
            </p:nvCxnSpPr>
            <p:spPr>
              <a:xfrm>
                <a:off x="1773381" y="1274618"/>
                <a:ext cx="0" cy="36206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9F15717-B759-4965-B0C8-8A6DF93DE28D}"/>
                  </a:ext>
                </a:extLst>
              </p:cNvPr>
              <p:cNvCxnSpPr/>
              <p:nvPr/>
            </p:nvCxnSpPr>
            <p:spPr>
              <a:xfrm>
                <a:off x="2494741" y="1274618"/>
                <a:ext cx="0" cy="36206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90393AD-22E1-48C8-8F73-C01283DC0393}"/>
                  </a:ext>
                </a:extLst>
              </p:cNvPr>
              <p:cNvCxnSpPr/>
              <p:nvPr/>
            </p:nvCxnSpPr>
            <p:spPr>
              <a:xfrm>
                <a:off x="3216101" y="1274618"/>
                <a:ext cx="0" cy="36206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38AC0DF-BB62-4BC2-BF90-3E3834A7D77C}"/>
                  </a:ext>
                </a:extLst>
              </p:cNvPr>
              <p:cNvCxnSpPr/>
              <p:nvPr/>
            </p:nvCxnSpPr>
            <p:spPr>
              <a:xfrm>
                <a:off x="3937461" y="1274618"/>
                <a:ext cx="0" cy="36206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7807439-9174-42F1-A0AF-F614CD899560}"/>
                  </a:ext>
                </a:extLst>
              </p:cNvPr>
              <p:cNvCxnSpPr/>
              <p:nvPr/>
            </p:nvCxnSpPr>
            <p:spPr>
              <a:xfrm>
                <a:off x="4658821" y="1274618"/>
                <a:ext cx="0" cy="36206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9A52926F-F712-4F25-BB4E-34B1579399C3}"/>
                  </a:ext>
                </a:extLst>
              </p:cNvPr>
              <p:cNvCxnSpPr/>
              <p:nvPr/>
            </p:nvCxnSpPr>
            <p:spPr>
              <a:xfrm>
                <a:off x="5380181" y="1274618"/>
                <a:ext cx="0" cy="36206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4D462D0-E76E-439F-BAE3-52467E0C0B51}"/>
                </a:ext>
              </a:extLst>
            </p:cNvPr>
            <p:cNvGrpSpPr/>
            <p:nvPr/>
          </p:nvGrpSpPr>
          <p:grpSpPr>
            <a:xfrm rot="5400000">
              <a:off x="2706253" y="1280432"/>
              <a:ext cx="3600000" cy="3600000"/>
              <a:chOff x="1773381" y="1274618"/>
              <a:chExt cx="3606800" cy="3620655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E518315-540D-4131-9FEA-D18A9474DEA7}"/>
                  </a:ext>
                </a:extLst>
              </p:cNvPr>
              <p:cNvCxnSpPr/>
              <p:nvPr/>
            </p:nvCxnSpPr>
            <p:spPr>
              <a:xfrm>
                <a:off x="1773381" y="1274618"/>
                <a:ext cx="0" cy="36206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1F50546-058F-4951-A189-DC8EADED5E58}"/>
                  </a:ext>
                </a:extLst>
              </p:cNvPr>
              <p:cNvCxnSpPr/>
              <p:nvPr/>
            </p:nvCxnSpPr>
            <p:spPr>
              <a:xfrm>
                <a:off x="2494741" y="1274618"/>
                <a:ext cx="0" cy="36206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772761A-860C-4384-8DEA-A04D1F51FF4D}"/>
                  </a:ext>
                </a:extLst>
              </p:cNvPr>
              <p:cNvCxnSpPr/>
              <p:nvPr/>
            </p:nvCxnSpPr>
            <p:spPr>
              <a:xfrm>
                <a:off x="3216101" y="1274618"/>
                <a:ext cx="0" cy="36206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3B86EFD-A039-4100-B92A-D66C6D9CFE75}"/>
                  </a:ext>
                </a:extLst>
              </p:cNvPr>
              <p:cNvCxnSpPr/>
              <p:nvPr/>
            </p:nvCxnSpPr>
            <p:spPr>
              <a:xfrm>
                <a:off x="3937461" y="1274618"/>
                <a:ext cx="0" cy="36206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60E0C84-4142-4603-880E-03B2E514B67B}"/>
                  </a:ext>
                </a:extLst>
              </p:cNvPr>
              <p:cNvCxnSpPr/>
              <p:nvPr/>
            </p:nvCxnSpPr>
            <p:spPr>
              <a:xfrm>
                <a:off x="4658821" y="1274618"/>
                <a:ext cx="0" cy="36206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CE003C2-A001-4B31-881F-23ED2C61C283}"/>
                  </a:ext>
                </a:extLst>
              </p:cNvPr>
              <p:cNvCxnSpPr/>
              <p:nvPr/>
            </p:nvCxnSpPr>
            <p:spPr>
              <a:xfrm>
                <a:off x="5380181" y="1274618"/>
                <a:ext cx="0" cy="36206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5C5760C3-0041-400A-A3F3-B03B01332F48}"/>
              </a:ext>
            </a:extLst>
          </p:cNvPr>
          <p:cNvCxnSpPr>
            <a:cxnSpLocks/>
            <a:endCxn id="126" idx="3"/>
          </p:cNvCxnSpPr>
          <p:nvPr/>
        </p:nvCxnSpPr>
        <p:spPr>
          <a:xfrm flipV="1">
            <a:off x="6211141" y="4705981"/>
            <a:ext cx="0" cy="619081"/>
          </a:xfrm>
          <a:prstGeom prst="straightConnector1">
            <a:avLst/>
          </a:prstGeom>
          <a:ln w="381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33FEA6AE-64D6-4002-A860-4F2B74C19566}"/>
              </a:ext>
            </a:extLst>
          </p:cNvPr>
          <p:cNvCxnSpPr>
            <a:cxnSpLocks/>
            <a:endCxn id="127" idx="3"/>
          </p:cNvCxnSpPr>
          <p:nvPr/>
        </p:nvCxnSpPr>
        <p:spPr>
          <a:xfrm flipH="1" flipV="1">
            <a:off x="7225703" y="4705436"/>
            <a:ext cx="1894" cy="619626"/>
          </a:xfrm>
          <a:prstGeom prst="straightConnector1">
            <a:avLst/>
          </a:prstGeom>
          <a:ln w="381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5896E77A-31A5-4381-B0F8-E910BE41007C}"/>
              </a:ext>
            </a:extLst>
          </p:cNvPr>
          <p:cNvCxnSpPr>
            <a:cxnSpLocks/>
            <a:endCxn id="129" idx="3"/>
          </p:cNvCxnSpPr>
          <p:nvPr/>
        </p:nvCxnSpPr>
        <p:spPr>
          <a:xfrm flipH="1" flipV="1">
            <a:off x="8240265" y="4705436"/>
            <a:ext cx="4734" cy="613096"/>
          </a:xfrm>
          <a:prstGeom prst="straightConnector1">
            <a:avLst/>
          </a:prstGeom>
          <a:ln w="381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EBEACC31-D161-417E-BE2D-EC109E1B7423}"/>
              </a:ext>
            </a:extLst>
          </p:cNvPr>
          <p:cNvCxnSpPr>
            <a:cxnSpLocks/>
            <a:endCxn id="128" idx="3"/>
          </p:cNvCxnSpPr>
          <p:nvPr/>
        </p:nvCxnSpPr>
        <p:spPr>
          <a:xfrm flipV="1">
            <a:off x="9253497" y="4705436"/>
            <a:ext cx="3223" cy="568884"/>
          </a:xfrm>
          <a:prstGeom prst="straightConnector1">
            <a:avLst/>
          </a:prstGeom>
          <a:ln w="381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05D4887B-A553-4041-8D66-4D6801BECA2A}"/>
              </a:ext>
            </a:extLst>
          </p:cNvPr>
          <p:cNvCxnSpPr>
            <a:cxnSpLocks/>
            <a:endCxn id="130" idx="3"/>
          </p:cNvCxnSpPr>
          <p:nvPr/>
        </p:nvCxnSpPr>
        <p:spPr>
          <a:xfrm flipV="1">
            <a:off x="10271685" y="4698641"/>
            <a:ext cx="0" cy="575679"/>
          </a:xfrm>
          <a:prstGeom prst="straightConnector1">
            <a:avLst/>
          </a:prstGeom>
          <a:ln w="381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26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ptagon 3">
            <a:extLst>
              <a:ext uri="{FF2B5EF4-FFF2-40B4-BE49-F238E27FC236}">
                <a16:creationId xmlns:a16="http://schemas.microsoft.com/office/drawing/2014/main" id="{CD77D1C9-60D2-4166-8180-DD78BA21C38E}"/>
              </a:ext>
            </a:extLst>
          </p:cNvPr>
          <p:cNvSpPr/>
          <p:nvPr/>
        </p:nvSpPr>
        <p:spPr>
          <a:xfrm>
            <a:off x="2064773" y="943896"/>
            <a:ext cx="3864079" cy="3864079"/>
          </a:xfrm>
          <a:prstGeom prst="hept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9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6F7B1A-5D94-47A9-AE47-F8074E5901CE}"/>
              </a:ext>
            </a:extLst>
          </p:cNvPr>
          <p:cNvSpPr txBox="1"/>
          <p:nvPr/>
        </p:nvSpPr>
        <p:spPr>
          <a:xfrm>
            <a:off x="285134" y="275303"/>
            <a:ext cx="4984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Matlab</a:t>
            </a:r>
            <a:r>
              <a:rPr lang="en-US" dirty="0"/>
              <a:t> example of three models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Model1 – linear surface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Model2 – two gaussians surface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Model3 – two </a:t>
            </a:r>
            <a:r>
              <a:rPr lang="en-US" dirty="0" err="1"/>
              <a:t>sigmoids</a:t>
            </a:r>
            <a:r>
              <a:rPr lang="en-US" dirty="0"/>
              <a:t> surface</a:t>
            </a:r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B5C5D-F0BC-4FA7-A657-C63B2ADD1A7D}"/>
              </a:ext>
            </a:extLst>
          </p:cNvPr>
          <p:cNvSpPr txBox="1"/>
          <p:nvPr/>
        </p:nvSpPr>
        <p:spPr>
          <a:xfrm>
            <a:off x="5599470" y="275302"/>
            <a:ext cx="49849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Matlab</a:t>
            </a:r>
            <a:r>
              <a:rPr lang="en-US" dirty="0"/>
              <a:t> example of three models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Colormap X1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Colormap Y1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Colormap Z1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Colormap X2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Colormap Y2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Colormap Z2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Colormap X3 = Colormap Z1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Colormap Y3 = Colormap Z2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Colormap Z3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002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2836</TotalTime>
  <Words>163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Yair Neve-Oz</dc:creator>
  <cp:lastModifiedBy>Yair Neve-Oz</cp:lastModifiedBy>
  <cp:revision>14</cp:revision>
  <dcterms:created xsi:type="dcterms:W3CDTF">2021-03-09T11:45:58Z</dcterms:created>
  <dcterms:modified xsi:type="dcterms:W3CDTF">2021-03-11T11:02:28Z</dcterms:modified>
</cp:coreProperties>
</file>