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786" y="5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07148E8-68A4-490A-B46C-5F60145D80A9}"/>
              </a:ext>
            </a:extLst>
          </p:cNvPr>
          <p:cNvGrpSpPr/>
          <p:nvPr/>
        </p:nvGrpSpPr>
        <p:grpSpPr>
          <a:xfrm>
            <a:off x="3670922" y="4835841"/>
            <a:ext cx="1157999" cy="996092"/>
            <a:chOff x="2324341" y="1794186"/>
            <a:chExt cx="1157999" cy="996092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C1DEEC-83D8-4530-A4D8-67BD2859AECC}"/>
                </a:ext>
              </a:extLst>
            </p:cNvPr>
            <p:cNvGrpSpPr/>
            <p:nvPr/>
          </p:nvGrpSpPr>
          <p:grpSpPr>
            <a:xfrm>
              <a:off x="2526230" y="1838158"/>
              <a:ext cx="956110" cy="952120"/>
              <a:chOff x="3850689" y="971457"/>
              <a:chExt cx="1817653" cy="181007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36D7D5C-C4C6-473B-BC6C-70CDCD488B5D}"/>
                  </a:ext>
                </a:extLst>
              </p:cNvPr>
              <p:cNvGrpSpPr/>
              <p:nvPr/>
            </p:nvGrpSpPr>
            <p:grpSpPr>
              <a:xfrm>
                <a:off x="3860397" y="975873"/>
                <a:ext cx="1807945" cy="1805654"/>
                <a:chOff x="1987296" y="963168"/>
                <a:chExt cx="1807945" cy="180565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EAA3C6C-093F-4749-AA16-4E9861427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12593" y="1687497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5E31361-30DB-4E4C-92F3-B6F7D230BE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435241" y="1326260"/>
                  <a:ext cx="360000" cy="108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691483C7-8961-4C7E-889F-F88FC3B2B1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90386" y="1331117"/>
                  <a:ext cx="360000" cy="108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7A521018-5BB3-4E01-91CC-BBFFD058C73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711712" y="605377"/>
                  <a:ext cx="360000" cy="108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561F05A0-7831-48E2-937A-83430604533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714358" y="2048822"/>
                  <a:ext cx="360000" cy="108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5139306E-BDA5-453F-8831-05A190A4FE61}"/>
                    </a:ext>
                  </a:extLst>
                </p:cNvPr>
                <p:cNvGrpSpPr/>
                <p:nvPr/>
              </p:nvGrpSpPr>
              <p:grpSpPr>
                <a:xfrm>
                  <a:off x="1987296" y="963168"/>
                  <a:ext cx="1804416" cy="1804416"/>
                  <a:chOff x="1987296" y="963168"/>
                  <a:chExt cx="1804416" cy="1804416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0956CCA-F25F-4CBD-8385-3D334D77E5A9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96" y="963168"/>
                    <a:ext cx="1804416" cy="1800000"/>
                    <a:chOff x="1987296" y="963168"/>
                    <a:chExt cx="1804416" cy="1800000"/>
                  </a:xfrm>
                </p:grpSpPr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C79EC5EF-C84E-4A24-90AA-69BA3307C3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7296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AB2A0FF0-0F73-40E5-B9DC-5C9494E0B2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8179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A01612ED-9F13-4111-849E-B2271A3A67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9062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D9A7C68F-C066-4DAD-B1A8-33CB615079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69945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8AE11DD5-C84A-4F15-8F02-C8D79FB215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30828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>
                      <a:extLst>
                        <a:ext uri="{FF2B5EF4-FFF2-40B4-BE49-F238E27FC236}">
                          <a16:creationId xmlns:a16="http://schemas.microsoft.com/office/drawing/2014/main" id="{BAF45ACB-194F-47B5-B3C9-052B2F1F71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712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146FA390-011A-49D2-97CC-ABB033CF7B9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89504" y="965376"/>
                    <a:ext cx="1804416" cy="1800000"/>
                    <a:chOff x="1987296" y="963168"/>
                    <a:chExt cx="1804416" cy="1800000"/>
                  </a:xfrm>
                </p:grpSpPr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D204A750-02B7-4D04-AABB-C5A584C96E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7296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323342B5-DC67-4977-AF8C-7E76E316AD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8179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3B8DB003-6A93-41E7-A667-D72F6A55E0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9062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>
                      <a:extLst>
                        <a:ext uri="{FF2B5EF4-FFF2-40B4-BE49-F238E27FC236}">
                          <a16:creationId xmlns:a16="http://schemas.microsoft.com/office/drawing/2014/main" id="{CB6FC4AF-CBCA-4AC1-9F77-AA8824848E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69945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Connector 207">
                      <a:extLst>
                        <a:ext uri="{FF2B5EF4-FFF2-40B4-BE49-F238E27FC236}">
                          <a16:creationId xmlns:a16="http://schemas.microsoft.com/office/drawing/2014/main" id="{3C9CA4CE-B124-429A-93A4-5AB4A20214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30828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A2A6D1DE-344F-4507-ACB3-C2C3B1B1B0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712" y="963168"/>
                      <a:ext cx="0" cy="1800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84DF447-0385-4158-8C46-A69E0EED29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517" y="1331899"/>
                <a:ext cx="1080000" cy="108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C3B21ECA-A6CA-41A7-A094-DBAB6F7FD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2912" y="1699848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B4A5978A-B872-46C5-B853-97809EC7C6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3427" y="977429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74FD4AC-3CC7-493B-B340-0D81F96EA7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0689" y="1695684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D82E7C6-7900-4B91-849A-5E033EB95D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1817" y="1336084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EA42C17-9B87-4BDE-B15F-8D81EE089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7703" y="2419234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03B392BC-4612-4848-A3D4-F85E3AB10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6868" y="1693224"/>
                <a:ext cx="360000" cy="36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3155F836-BDAC-44DF-B48F-F41DB2F07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1157" y="971457"/>
                <a:ext cx="1800000" cy="180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D2955A4-F588-4813-B868-5F966398FD09}"/>
                </a:ext>
              </a:extLst>
            </p:cNvPr>
            <p:cNvSpPr txBox="1"/>
            <p:nvPr/>
          </p:nvSpPr>
          <p:spPr>
            <a:xfrm>
              <a:off x="2324341" y="1794186"/>
              <a:ext cx="22661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C7F4ABA-5A31-42E6-A608-7F600BCECBF9}"/>
              </a:ext>
            </a:extLst>
          </p:cNvPr>
          <p:cNvGrpSpPr/>
          <p:nvPr/>
        </p:nvGrpSpPr>
        <p:grpSpPr>
          <a:xfrm>
            <a:off x="2442084" y="4840578"/>
            <a:ext cx="1164457" cy="990641"/>
            <a:chOff x="1095503" y="1798923"/>
            <a:chExt cx="1164457" cy="99064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5411C2E-3550-46DB-9F68-FC459ABEE4D7}"/>
                </a:ext>
              </a:extLst>
            </p:cNvPr>
            <p:cNvGrpSpPr/>
            <p:nvPr/>
          </p:nvGrpSpPr>
          <p:grpSpPr>
            <a:xfrm>
              <a:off x="1308957" y="1839767"/>
              <a:ext cx="951003" cy="949797"/>
              <a:chOff x="1987296" y="963168"/>
              <a:chExt cx="1807945" cy="1805654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68AFA9E-87B8-44E8-8688-5CD1392AD2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2593" y="1687497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0F237A0-D299-4FCC-9E9E-34A828E5CE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35241" y="1326260"/>
                <a:ext cx="360000" cy="10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800AB32-769C-42B2-B970-FFF8BF93D4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90386" y="1331117"/>
                <a:ext cx="360000" cy="10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E473EE1-0382-4E03-B6F4-F7CCCA766C5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711712" y="605377"/>
                <a:ext cx="360000" cy="10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C9DFB11-AA59-48D6-86F8-AA4FFEFC74A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714358" y="2048822"/>
                <a:ext cx="360000" cy="108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AE5D15D6-A1A9-4090-BB49-DB0C9F963C2A}"/>
                  </a:ext>
                </a:extLst>
              </p:cNvPr>
              <p:cNvGrpSpPr/>
              <p:nvPr/>
            </p:nvGrpSpPr>
            <p:grpSpPr>
              <a:xfrm>
                <a:off x="1987296" y="963168"/>
                <a:ext cx="1804416" cy="1804416"/>
                <a:chOff x="1987296" y="963168"/>
                <a:chExt cx="1804416" cy="1804416"/>
              </a:xfrm>
            </p:grpSpPr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B6AEFD93-A3F9-4612-BFB9-487F7F52D908}"/>
                    </a:ext>
                  </a:extLst>
                </p:cNvPr>
                <p:cNvGrpSpPr/>
                <p:nvPr/>
              </p:nvGrpSpPr>
              <p:grpSpPr>
                <a:xfrm>
                  <a:off x="1987296" y="963168"/>
                  <a:ext cx="1804416" cy="1800000"/>
                  <a:chOff x="1987296" y="963168"/>
                  <a:chExt cx="1804416" cy="1800000"/>
                </a:xfrm>
              </p:grpSpPr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212FF4E0-D1F3-4F13-8509-E171F2EFD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7296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5DB325DC-5830-4200-9E31-EB6AD25B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8179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2A3B66AF-21A2-464F-A321-D59B9161E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9062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DA25EE23-76F2-49B6-8E06-DA786429C6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69945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3FF41778-1D5E-4CF7-A499-253B59BD8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30828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56E7E0FB-E794-40C9-BE5F-3982FC000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91712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78377B03-4801-4793-9BFA-72E953FE1E0D}"/>
                    </a:ext>
                  </a:extLst>
                </p:cNvPr>
                <p:cNvGrpSpPr/>
                <p:nvPr/>
              </p:nvGrpSpPr>
              <p:grpSpPr>
                <a:xfrm rot="5400000">
                  <a:off x="1989504" y="965376"/>
                  <a:ext cx="1804416" cy="1800000"/>
                  <a:chOff x="1987296" y="963168"/>
                  <a:chExt cx="1804416" cy="1800000"/>
                </a:xfrm>
              </p:grpSpPr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CC9A77EE-32FB-45A8-8921-8AA0DF916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7296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CD075D72-B899-4BE5-B748-14E34DC30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8179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D2B6917A-79EB-499A-ABE6-5094A1DF3F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9062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4E8855BE-D74F-4BF6-B2C3-AF8AAB6FC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69945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7FC766F1-01F3-4515-841C-FB09AEA5F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30828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47864782-58EE-441A-9816-11B7B6E7F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91712" y="963168"/>
                    <a:ext cx="0" cy="180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05EED22-AEBD-4C9C-9811-C075DAB35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5830" y="2217103"/>
              <a:ext cx="189365" cy="18936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CFE2DA0-3BA9-4FA6-95EB-DC8D4535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9357" y="1837444"/>
              <a:ext cx="946824" cy="94682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E02CE810-9AD1-4AEC-B592-32ADFC9A0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859" y="2027041"/>
              <a:ext cx="568094" cy="56809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7136124-24F1-4861-9EDE-EDD61B932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3907" y="1942126"/>
              <a:ext cx="0" cy="355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E4E87E4-C560-4741-9EAF-A13D11689426}"/>
                </a:ext>
              </a:extLst>
            </p:cNvPr>
            <p:cNvSpPr/>
            <p:nvPr/>
          </p:nvSpPr>
          <p:spPr>
            <a:xfrm>
              <a:off x="1775122" y="1926516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C270F02-1C81-46F9-B79E-B69ECDB256FA}"/>
                </a:ext>
              </a:extLst>
            </p:cNvPr>
            <p:cNvSpPr/>
            <p:nvPr/>
          </p:nvSpPr>
          <p:spPr>
            <a:xfrm>
              <a:off x="1585533" y="1926516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4DAF625-430D-494B-9B9A-D2CF742AB0A6}"/>
                </a:ext>
              </a:extLst>
            </p:cNvPr>
            <p:cNvSpPr/>
            <p:nvPr/>
          </p:nvSpPr>
          <p:spPr>
            <a:xfrm>
              <a:off x="1961504" y="1926516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4946D2A-1745-4632-A062-A2209008E37B}"/>
                </a:ext>
              </a:extLst>
            </p:cNvPr>
            <p:cNvSpPr/>
            <p:nvPr/>
          </p:nvSpPr>
          <p:spPr>
            <a:xfrm>
              <a:off x="2157506" y="2118510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1230E4C-13FB-4D2F-BBED-2217BAE35D44}"/>
                </a:ext>
              </a:extLst>
            </p:cNvPr>
            <p:cNvSpPr/>
            <p:nvPr/>
          </p:nvSpPr>
          <p:spPr>
            <a:xfrm>
              <a:off x="2157506" y="2307297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91A9BA59-1BB7-42D0-9334-3E8276BFFC72}"/>
                </a:ext>
              </a:extLst>
            </p:cNvPr>
            <p:cNvSpPr/>
            <p:nvPr/>
          </p:nvSpPr>
          <p:spPr>
            <a:xfrm>
              <a:off x="2157506" y="2492076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5DBA4309-2982-408B-8299-D83B7220E6BB}"/>
                </a:ext>
              </a:extLst>
            </p:cNvPr>
            <p:cNvSpPr/>
            <p:nvPr/>
          </p:nvSpPr>
          <p:spPr>
            <a:xfrm>
              <a:off x="1389932" y="2116506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371583F-EC23-49D4-B25A-BF9BC61997A4}"/>
                </a:ext>
              </a:extLst>
            </p:cNvPr>
            <p:cNvSpPr/>
            <p:nvPr/>
          </p:nvSpPr>
          <p:spPr>
            <a:xfrm>
              <a:off x="1389932" y="2306295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42EBC3B-8E89-4835-AF26-7156869DBD22}"/>
                </a:ext>
              </a:extLst>
            </p:cNvPr>
            <p:cNvSpPr/>
            <p:nvPr/>
          </p:nvSpPr>
          <p:spPr>
            <a:xfrm>
              <a:off x="1389932" y="2496084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9B5189C-9DE3-49AB-A1B2-C3B69996B3E3}"/>
                </a:ext>
              </a:extLst>
            </p:cNvPr>
            <p:cNvSpPr/>
            <p:nvPr/>
          </p:nvSpPr>
          <p:spPr>
            <a:xfrm>
              <a:off x="1773118" y="2691284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BA84BAB-D2D9-4089-AA6B-39AA8B2E9394}"/>
                </a:ext>
              </a:extLst>
            </p:cNvPr>
            <p:cNvSpPr/>
            <p:nvPr/>
          </p:nvSpPr>
          <p:spPr>
            <a:xfrm>
              <a:off x="1585533" y="2690082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2E7648B-42BA-4F3A-92E3-54D28C457453}"/>
                </a:ext>
              </a:extLst>
            </p:cNvPr>
            <p:cNvSpPr/>
            <p:nvPr/>
          </p:nvSpPr>
          <p:spPr>
            <a:xfrm>
              <a:off x="1963508" y="2690082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9216D60-837E-4816-A3AB-50F179A199BB}"/>
                </a:ext>
              </a:extLst>
            </p:cNvPr>
            <p:cNvSpPr/>
            <p:nvPr/>
          </p:nvSpPr>
          <p:spPr>
            <a:xfrm>
              <a:off x="1772717" y="2299281"/>
              <a:ext cx="18936" cy="189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F15A948-99F3-41D5-A3CA-417F29BF073D}"/>
                </a:ext>
              </a:extLst>
            </p:cNvPr>
            <p:cNvSpPr txBox="1"/>
            <p:nvPr/>
          </p:nvSpPr>
          <p:spPr>
            <a:xfrm>
              <a:off x="1095503" y="1798923"/>
              <a:ext cx="22661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he-IL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67098D2-36D9-4DBB-8565-84E3D23A45E2}"/>
              </a:ext>
            </a:extLst>
          </p:cNvPr>
          <p:cNvSpPr txBox="1"/>
          <p:nvPr/>
        </p:nvSpPr>
        <p:spPr>
          <a:xfrm>
            <a:off x="11263" y="5323"/>
            <a:ext cx="591418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S2 - Model 1 – kinetic segregation (KS) – Pair correlation function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14</cp:revision>
  <dcterms:created xsi:type="dcterms:W3CDTF">2021-02-11T14:40:40Z</dcterms:created>
  <dcterms:modified xsi:type="dcterms:W3CDTF">2021-02-11T16:18:51Z</dcterms:modified>
</cp:coreProperties>
</file>