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92" r:id="rId3"/>
    <p:sldId id="291" r:id="rId4"/>
    <p:sldId id="289" r:id="rId5"/>
    <p:sldId id="290" r:id="rId6"/>
    <p:sldId id="288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93"/>
            <p14:sldId id="292"/>
            <p14:sldId id="291"/>
            <p14:sldId id="289"/>
            <p14:sldId id="290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D9803"/>
    <a:srgbClr val="0000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85" y="-67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24380-B964-4FDA-97DA-89C23ECA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9504"/>
            <a:ext cx="7559675" cy="4372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E8AA5-33AD-45DA-9ECD-C3EF97856FC6}"/>
              </a:ext>
            </a:extLst>
          </p:cNvPr>
          <p:cNvSpPr txBox="1"/>
          <p:nvPr/>
        </p:nvSpPr>
        <p:spPr>
          <a:xfrm>
            <a:off x="453062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A2FDC-B696-4780-B343-9ED6588A602B}"/>
              </a:ext>
            </a:extLst>
          </p:cNvPr>
          <p:cNvSpPr txBox="1"/>
          <p:nvPr/>
        </p:nvSpPr>
        <p:spPr>
          <a:xfrm>
            <a:off x="2578600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3EC26-3ABC-4193-8E16-6AB44FCAB9A3}"/>
              </a:ext>
            </a:extLst>
          </p:cNvPr>
          <p:cNvSpPr txBox="1"/>
          <p:nvPr/>
        </p:nvSpPr>
        <p:spPr>
          <a:xfrm>
            <a:off x="4704137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989C2-D206-4AA2-812B-A346FA449E26}"/>
              </a:ext>
            </a:extLst>
          </p:cNvPr>
          <p:cNvSpPr txBox="1"/>
          <p:nvPr/>
        </p:nvSpPr>
        <p:spPr>
          <a:xfrm>
            <a:off x="453062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39004-FE13-4B5A-8B6B-6EDCC527BFAD}"/>
              </a:ext>
            </a:extLst>
          </p:cNvPr>
          <p:cNvSpPr txBox="1"/>
          <p:nvPr/>
        </p:nvSpPr>
        <p:spPr>
          <a:xfrm>
            <a:off x="2578600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201F2-FD7D-4E6B-8174-9281636F1749}"/>
              </a:ext>
            </a:extLst>
          </p:cNvPr>
          <p:cNvSpPr txBox="1"/>
          <p:nvPr/>
        </p:nvSpPr>
        <p:spPr>
          <a:xfrm>
            <a:off x="4704137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B35D6-C961-4A6D-B5E4-1F6DEFB055E3}"/>
              </a:ext>
            </a:extLst>
          </p:cNvPr>
          <p:cNvSpPr txBox="1"/>
          <p:nvPr/>
        </p:nvSpPr>
        <p:spPr>
          <a:xfrm>
            <a:off x="1231362" y="3262042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pattern 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D2217-2D94-49D7-80A5-BD4FE6CC2BBA}"/>
              </a:ext>
            </a:extLst>
          </p:cNvPr>
          <p:cNvSpPr txBox="1"/>
          <p:nvPr/>
        </p:nvSpPr>
        <p:spPr>
          <a:xfrm>
            <a:off x="1049916" y="3492823"/>
            <a:ext cx="4538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TCR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A59DF-F2C5-4C12-9697-108F16E1D10A}"/>
              </a:ext>
            </a:extLst>
          </p:cNvPr>
          <p:cNvSpPr txBox="1"/>
          <p:nvPr/>
        </p:nvSpPr>
        <p:spPr>
          <a:xfrm>
            <a:off x="3054097" y="3262042"/>
            <a:ext cx="172160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1D probability distribution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D2DF4-8489-48CD-A4FC-0DBB4FF4D560}"/>
              </a:ext>
            </a:extLst>
          </p:cNvPr>
          <p:cNvSpPr txBox="1"/>
          <p:nvPr/>
        </p:nvSpPr>
        <p:spPr>
          <a:xfrm>
            <a:off x="5023698" y="3248244"/>
            <a:ext cx="1999745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2D probability distributions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516EB-AC08-4044-B169-A6BC69B1CA69}"/>
              </a:ext>
            </a:extLst>
          </p:cNvPr>
          <p:cNvSpPr txBox="1"/>
          <p:nvPr/>
        </p:nvSpPr>
        <p:spPr>
          <a:xfrm>
            <a:off x="940417" y="5336900"/>
            <a:ext cx="1656155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/>
              <a:t>Points pattern with Prob. distr.</a:t>
            </a:r>
            <a:endParaRPr lang="he-IL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A4C0A-E48D-47D1-B67B-3A770A1744CA}"/>
              </a:ext>
            </a:extLst>
          </p:cNvPr>
          <p:cNvSpPr txBox="1"/>
          <p:nvPr/>
        </p:nvSpPr>
        <p:spPr>
          <a:xfrm>
            <a:off x="2980944" y="5331319"/>
            <a:ext cx="173691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2FFAE-52FD-491D-BCF9-7E66BA56F58E}"/>
              </a:ext>
            </a:extLst>
          </p:cNvPr>
          <p:cNvSpPr txBox="1"/>
          <p:nvPr/>
        </p:nvSpPr>
        <p:spPr>
          <a:xfrm>
            <a:off x="5243248" y="5340474"/>
            <a:ext cx="1582884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distributions of TCR* 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55526E-5D96-4F22-8B83-F9EB5ABE786F}"/>
              </a:ext>
            </a:extLst>
          </p:cNvPr>
          <p:cNvGrpSpPr/>
          <p:nvPr/>
        </p:nvGrpSpPr>
        <p:grpSpPr>
          <a:xfrm>
            <a:off x="4830136" y="3379369"/>
            <a:ext cx="2167963" cy="1918740"/>
            <a:chOff x="4830136" y="3376300"/>
            <a:chExt cx="2167963" cy="19187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54C696-343F-4384-9A60-8F07B31F71F4}"/>
                </a:ext>
              </a:extLst>
            </p:cNvPr>
            <p:cNvSpPr txBox="1"/>
            <p:nvPr/>
          </p:nvSpPr>
          <p:spPr>
            <a:xfrm>
              <a:off x="5776067" y="5064208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B1BFBD-4B22-4D35-AAFC-AB1DB63958B0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F527C-9E34-4498-88C0-C79185731C0A}"/>
                </a:ext>
              </a:extLst>
            </p:cNvPr>
            <p:cNvSpPr txBox="1"/>
            <p:nvPr/>
          </p:nvSpPr>
          <p:spPr>
            <a:xfrm>
              <a:off x="5080029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0E1D14-00AC-45DE-92EC-A639D47EBFE0}"/>
                </a:ext>
              </a:extLst>
            </p:cNvPr>
            <p:cNvSpPr txBox="1"/>
            <p:nvPr/>
          </p:nvSpPr>
          <p:spPr>
            <a:xfrm>
              <a:off x="6572072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85445-705B-4A82-A2B9-FC2091126D75}"/>
                </a:ext>
              </a:extLst>
            </p:cNvPr>
            <p:cNvSpPr txBox="1"/>
            <p:nvPr/>
          </p:nvSpPr>
          <p:spPr>
            <a:xfrm>
              <a:off x="4937931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BE6870-F05E-4485-A0BE-724D6814F1D3}"/>
                </a:ext>
              </a:extLst>
            </p:cNvPr>
            <p:cNvSpPr txBox="1"/>
            <p:nvPr/>
          </p:nvSpPr>
          <p:spPr>
            <a:xfrm>
              <a:off x="4937931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A9F5E-A984-4024-ACBC-6D1C686DEACD}"/>
                </a:ext>
              </a:extLst>
            </p:cNvPr>
            <p:cNvSpPr txBox="1"/>
            <p:nvPr/>
          </p:nvSpPr>
          <p:spPr>
            <a:xfrm>
              <a:off x="4937931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ABF8E4-A830-42E1-8041-68339B4CAF34}"/>
                </a:ext>
              </a:extLst>
            </p:cNvPr>
            <p:cNvSpPr txBox="1"/>
            <p:nvPr/>
          </p:nvSpPr>
          <p:spPr>
            <a:xfrm>
              <a:off x="5826051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590394-67D7-40BF-97F5-F2F0B493DB1A}"/>
              </a:ext>
            </a:extLst>
          </p:cNvPr>
          <p:cNvGrpSpPr/>
          <p:nvPr/>
        </p:nvGrpSpPr>
        <p:grpSpPr>
          <a:xfrm>
            <a:off x="558133" y="3379369"/>
            <a:ext cx="2167963" cy="1912644"/>
            <a:chOff x="4830136" y="3376300"/>
            <a:chExt cx="2167963" cy="19126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511DD4-99AA-4522-B7D6-302E37CF828D}"/>
                </a:ext>
              </a:extLst>
            </p:cNvPr>
            <p:cNvSpPr txBox="1"/>
            <p:nvPr/>
          </p:nvSpPr>
          <p:spPr>
            <a:xfrm>
              <a:off x="5776067" y="5058112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6AF366-0BBF-4C76-9B35-EBD03F5AEAFB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7ED0C-CE1B-44E0-ACC6-CF94F2137992}"/>
                </a:ext>
              </a:extLst>
            </p:cNvPr>
            <p:cNvSpPr txBox="1"/>
            <p:nvPr/>
          </p:nvSpPr>
          <p:spPr>
            <a:xfrm>
              <a:off x="5080029" y="494681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BCDF6D-D273-40B4-8E5B-FFF94C3EB61D}"/>
                </a:ext>
              </a:extLst>
            </p:cNvPr>
            <p:cNvSpPr txBox="1"/>
            <p:nvPr/>
          </p:nvSpPr>
          <p:spPr>
            <a:xfrm>
              <a:off x="6572072" y="494681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C14792-92F5-4F09-A7BB-4BB3101BE0C2}"/>
                </a:ext>
              </a:extLst>
            </p:cNvPr>
            <p:cNvSpPr txBox="1"/>
            <p:nvPr/>
          </p:nvSpPr>
          <p:spPr>
            <a:xfrm>
              <a:off x="4956219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6B8A4C-6FD1-4E1D-B92A-46E96609EA0F}"/>
                </a:ext>
              </a:extLst>
            </p:cNvPr>
            <p:cNvSpPr txBox="1"/>
            <p:nvPr/>
          </p:nvSpPr>
          <p:spPr>
            <a:xfrm>
              <a:off x="4956219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27E4B5-7117-4FD6-8C4E-4EF0D0188B75}"/>
                </a:ext>
              </a:extLst>
            </p:cNvPr>
            <p:cNvSpPr txBox="1"/>
            <p:nvPr/>
          </p:nvSpPr>
          <p:spPr>
            <a:xfrm>
              <a:off x="4956219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2C40FA-A9D7-4EFB-A0F6-2D08BEFDEB52}"/>
                </a:ext>
              </a:extLst>
            </p:cNvPr>
            <p:cNvSpPr txBox="1"/>
            <p:nvPr/>
          </p:nvSpPr>
          <p:spPr>
            <a:xfrm>
              <a:off x="5826051" y="494681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E99135-354C-4E96-B982-7F9AA7738E2B}"/>
              </a:ext>
            </a:extLst>
          </p:cNvPr>
          <p:cNvGrpSpPr/>
          <p:nvPr/>
        </p:nvGrpSpPr>
        <p:grpSpPr>
          <a:xfrm>
            <a:off x="4835442" y="5448196"/>
            <a:ext cx="2167963" cy="1918740"/>
            <a:chOff x="4830136" y="3376300"/>
            <a:chExt cx="2167963" cy="19187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F23FE2-F744-4F70-B982-7E178E229C5D}"/>
                </a:ext>
              </a:extLst>
            </p:cNvPr>
            <p:cNvSpPr txBox="1"/>
            <p:nvPr/>
          </p:nvSpPr>
          <p:spPr>
            <a:xfrm>
              <a:off x="5776067" y="5064208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906FEB-F000-464D-B7A7-47EA9D79BE7B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51EFF-217D-4071-B624-2CBC71DB1AB5}"/>
                </a:ext>
              </a:extLst>
            </p:cNvPr>
            <p:cNvSpPr txBox="1"/>
            <p:nvPr/>
          </p:nvSpPr>
          <p:spPr>
            <a:xfrm>
              <a:off x="5080029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3B66CA-17AA-4EE4-9D0A-BB703BBF5826}"/>
                </a:ext>
              </a:extLst>
            </p:cNvPr>
            <p:cNvSpPr txBox="1"/>
            <p:nvPr/>
          </p:nvSpPr>
          <p:spPr>
            <a:xfrm>
              <a:off x="6572072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C779D3-7E1A-48CD-A15C-95EB8680FFC2}"/>
                </a:ext>
              </a:extLst>
            </p:cNvPr>
            <p:cNvSpPr txBox="1"/>
            <p:nvPr/>
          </p:nvSpPr>
          <p:spPr>
            <a:xfrm>
              <a:off x="4962315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0.2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603385-0170-4967-BE4F-86B0399E9C09}"/>
                </a:ext>
              </a:extLst>
            </p:cNvPr>
            <p:cNvSpPr txBox="1"/>
            <p:nvPr/>
          </p:nvSpPr>
          <p:spPr>
            <a:xfrm>
              <a:off x="4962315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88C05E-9206-4EB9-8060-4FC61A01E7A2}"/>
                </a:ext>
              </a:extLst>
            </p:cNvPr>
            <p:cNvSpPr txBox="1"/>
            <p:nvPr/>
          </p:nvSpPr>
          <p:spPr>
            <a:xfrm>
              <a:off x="4962315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0.1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C0D37-180D-489E-BD12-5E491250AC04}"/>
                </a:ext>
              </a:extLst>
            </p:cNvPr>
            <p:cNvSpPr txBox="1"/>
            <p:nvPr/>
          </p:nvSpPr>
          <p:spPr>
            <a:xfrm>
              <a:off x="5826051" y="49529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2A0264-1061-47DC-8D04-5433AEBB8C35}"/>
              </a:ext>
            </a:extLst>
          </p:cNvPr>
          <p:cNvGrpSpPr/>
          <p:nvPr/>
        </p:nvGrpSpPr>
        <p:grpSpPr>
          <a:xfrm>
            <a:off x="2707258" y="5448196"/>
            <a:ext cx="2167963" cy="1924836"/>
            <a:chOff x="4830136" y="3376300"/>
            <a:chExt cx="2167963" cy="192483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3632D8-9ACC-46E4-B31A-52F54ADF0C5D}"/>
                </a:ext>
              </a:extLst>
            </p:cNvPr>
            <p:cNvSpPr txBox="1"/>
            <p:nvPr/>
          </p:nvSpPr>
          <p:spPr>
            <a:xfrm>
              <a:off x="5776067" y="507030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CCDD8D-37CA-4172-ADD6-260AB5F74212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1C1F01-89D8-498A-BEF7-88EA97DC5956}"/>
                </a:ext>
              </a:extLst>
            </p:cNvPr>
            <p:cNvSpPr txBox="1"/>
            <p:nvPr/>
          </p:nvSpPr>
          <p:spPr>
            <a:xfrm>
              <a:off x="5080029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CD31F0-0459-43FD-8807-C47570281855}"/>
                </a:ext>
              </a:extLst>
            </p:cNvPr>
            <p:cNvSpPr txBox="1"/>
            <p:nvPr/>
          </p:nvSpPr>
          <p:spPr>
            <a:xfrm>
              <a:off x="6572072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BBCE8C-3493-4050-8E3B-30EE82468C0D}"/>
                </a:ext>
              </a:extLst>
            </p:cNvPr>
            <p:cNvSpPr txBox="1"/>
            <p:nvPr/>
          </p:nvSpPr>
          <p:spPr>
            <a:xfrm>
              <a:off x="4937931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83F882-49A5-4458-994B-DA7F3EACA615}"/>
                </a:ext>
              </a:extLst>
            </p:cNvPr>
            <p:cNvSpPr txBox="1"/>
            <p:nvPr/>
          </p:nvSpPr>
          <p:spPr>
            <a:xfrm>
              <a:off x="4937931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B92302-4325-4346-ADF9-2E4F8490A800}"/>
                </a:ext>
              </a:extLst>
            </p:cNvPr>
            <p:cNvSpPr txBox="1"/>
            <p:nvPr/>
          </p:nvSpPr>
          <p:spPr>
            <a:xfrm>
              <a:off x="4937931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2D6F8C-A37F-4413-A163-29CF7A5A539A}"/>
                </a:ext>
              </a:extLst>
            </p:cNvPr>
            <p:cNvSpPr txBox="1"/>
            <p:nvPr/>
          </p:nvSpPr>
          <p:spPr>
            <a:xfrm>
              <a:off x="5826051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8DF7FE9-4D25-4811-BD98-812DFB8A7E49}"/>
              </a:ext>
            </a:extLst>
          </p:cNvPr>
          <p:cNvGrpSpPr/>
          <p:nvPr/>
        </p:nvGrpSpPr>
        <p:grpSpPr>
          <a:xfrm>
            <a:off x="545151" y="5448196"/>
            <a:ext cx="2167963" cy="1924836"/>
            <a:chOff x="4830136" y="3376300"/>
            <a:chExt cx="2167963" cy="192483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D13FBE-4B9E-4378-A00D-B4A924BAB1CB}"/>
                </a:ext>
              </a:extLst>
            </p:cNvPr>
            <p:cNvSpPr txBox="1"/>
            <p:nvPr/>
          </p:nvSpPr>
          <p:spPr>
            <a:xfrm>
              <a:off x="5776067" y="507030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368DA-28B2-4C0C-AE8C-746441BC006C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C31102-28BB-4AED-8230-7B12BDDEB8B7}"/>
                </a:ext>
              </a:extLst>
            </p:cNvPr>
            <p:cNvSpPr txBox="1"/>
            <p:nvPr/>
          </p:nvSpPr>
          <p:spPr>
            <a:xfrm>
              <a:off x="5080029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3302EA-6EBD-4ABE-A7AA-4FCFCCBA7108}"/>
                </a:ext>
              </a:extLst>
            </p:cNvPr>
            <p:cNvSpPr txBox="1"/>
            <p:nvPr/>
          </p:nvSpPr>
          <p:spPr>
            <a:xfrm>
              <a:off x="6572072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6FCE23-F90F-4FA8-A15C-74684B85E017}"/>
                </a:ext>
              </a:extLst>
            </p:cNvPr>
            <p:cNvSpPr txBox="1"/>
            <p:nvPr/>
          </p:nvSpPr>
          <p:spPr>
            <a:xfrm>
              <a:off x="4956219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E12CE6-D797-4605-8E6F-222D504DE620}"/>
                </a:ext>
              </a:extLst>
            </p:cNvPr>
            <p:cNvSpPr txBox="1"/>
            <p:nvPr/>
          </p:nvSpPr>
          <p:spPr>
            <a:xfrm>
              <a:off x="4961910" y="4854712"/>
              <a:ext cx="42645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1D3590-792E-43D7-889A-BC01B11CE7EE}"/>
                </a:ext>
              </a:extLst>
            </p:cNvPr>
            <p:cNvSpPr txBox="1"/>
            <p:nvPr/>
          </p:nvSpPr>
          <p:spPr>
            <a:xfrm>
              <a:off x="4956219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97F5FB-B6F5-41FF-A0B4-3B77DB9699B9}"/>
                </a:ext>
              </a:extLst>
            </p:cNvPr>
            <p:cNvSpPr txBox="1"/>
            <p:nvPr/>
          </p:nvSpPr>
          <p:spPr>
            <a:xfrm>
              <a:off x="5826051" y="495900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99EE9F1-C0AA-4928-9610-7422D1C15472}"/>
              </a:ext>
            </a:extLst>
          </p:cNvPr>
          <p:cNvSpPr txBox="1"/>
          <p:nvPr/>
        </p:nvSpPr>
        <p:spPr>
          <a:xfrm>
            <a:off x="5227371" y="5563081"/>
            <a:ext cx="4538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US" sz="800" b="1" dirty="0">
                <a:ln w="0"/>
                <a:solidFill>
                  <a:schemeClr val="accent2"/>
                </a:solidFill>
              </a:rPr>
              <a:t>TCR*</a:t>
            </a:r>
            <a:endParaRPr lang="he-IL" sz="800" b="1" dirty="0">
              <a:ln w="0"/>
              <a:solidFill>
                <a:schemeClr val="accent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E177CF-8F14-4F98-8299-B2ABEB88F8F4}"/>
              </a:ext>
            </a:extLst>
          </p:cNvPr>
          <p:cNvSpPr txBox="1"/>
          <p:nvPr/>
        </p:nvSpPr>
        <p:spPr>
          <a:xfrm>
            <a:off x="3170164" y="3495686"/>
            <a:ext cx="6753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</a:p>
          <a:p>
            <a:pPr rtl="0"/>
            <a:r>
              <a:rPr lang="en-US" sz="800" b="1" dirty="0" err="1">
                <a:solidFill>
                  <a:srgbClr val="FF00FF"/>
                </a:solidFill>
              </a:rPr>
              <a:t>Lck</a:t>
            </a:r>
            <a:r>
              <a:rPr lang="en-US" sz="800" b="1" dirty="0">
                <a:solidFill>
                  <a:srgbClr val="FF00FF"/>
                </a:solidFill>
              </a:rPr>
              <a:t>*</a:t>
            </a:r>
          </a:p>
          <a:p>
            <a:pPr rtl="0"/>
            <a:r>
              <a:rPr lang="en-US" sz="800" b="1" dirty="0">
                <a:gradFill flip="none" rotWithShape="1">
                  <a:gsLst>
                    <a:gs pos="29000">
                      <a:srgbClr val="FD9803"/>
                    </a:gs>
                    <a:gs pos="99000">
                      <a:srgbClr val="000099"/>
                    </a:gs>
                  </a:gsLst>
                  <a:lin ang="5400000" scaled="1"/>
                  <a:tileRect/>
                </a:gradFill>
              </a:rPr>
              <a:t>Combined</a:t>
            </a:r>
            <a:endParaRPr lang="he-IL" sz="800" b="1" dirty="0">
              <a:gradFill flip="none" rotWithShape="1">
                <a:gsLst>
                  <a:gs pos="29000">
                    <a:srgbClr val="FD9803"/>
                  </a:gs>
                  <a:gs pos="99000">
                    <a:srgbClr val="000099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240995-B603-4575-8283-FCE01303F19C}"/>
              </a:ext>
            </a:extLst>
          </p:cNvPr>
          <p:cNvSpPr txBox="1"/>
          <p:nvPr/>
        </p:nvSpPr>
        <p:spPr>
          <a:xfrm>
            <a:off x="5297423" y="3490287"/>
            <a:ext cx="4538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  <a:endParaRPr lang="he-IL" sz="8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F24769-BC3A-403C-B81D-88E0A16A4A87}"/>
              </a:ext>
            </a:extLst>
          </p:cNvPr>
          <p:cNvSpPr txBox="1"/>
          <p:nvPr/>
        </p:nvSpPr>
        <p:spPr>
          <a:xfrm>
            <a:off x="1049066" y="5560439"/>
            <a:ext cx="4538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TCR</a:t>
            </a:r>
            <a:endParaRPr lang="he-IL" sz="800" b="1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0EDB1A-868F-4829-8018-D5568CF78913}"/>
              </a:ext>
            </a:extLst>
          </p:cNvPr>
          <p:cNvGrpSpPr/>
          <p:nvPr/>
        </p:nvGrpSpPr>
        <p:grpSpPr>
          <a:xfrm>
            <a:off x="2695856" y="3726519"/>
            <a:ext cx="2167963" cy="1565494"/>
            <a:chOff x="2695856" y="3726519"/>
            <a:chExt cx="2167963" cy="156549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20C27B9-D706-4686-B9F3-02473B3DFE6D}"/>
                </a:ext>
              </a:extLst>
            </p:cNvPr>
            <p:cNvGrpSpPr/>
            <p:nvPr/>
          </p:nvGrpSpPr>
          <p:grpSpPr>
            <a:xfrm>
              <a:off x="2695856" y="3976243"/>
              <a:ext cx="2167963" cy="1315770"/>
              <a:chOff x="4830136" y="3973174"/>
              <a:chExt cx="2167963" cy="131577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D9A03A-E318-4B5D-8D50-9F8F82D4B610}"/>
                  </a:ext>
                </a:extLst>
              </p:cNvPr>
              <p:cNvSpPr txBox="1"/>
              <p:nvPr/>
            </p:nvSpPr>
            <p:spPr>
              <a:xfrm>
                <a:off x="5776067" y="5058112"/>
                <a:ext cx="515493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277F13-A37A-401A-A976-E5A40E2907FE}"/>
                  </a:ext>
                </a:extLst>
              </p:cNvPr>
              <p:cNvSpPr txBox="1"/>
              <p:nvPr/>
            </p:nvSpPr>
            <p:spPr>
              <a:xfrm rot="16200000">
                <a:off x="4687805" y="4115505"/>
                <a:ext cx="515493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y(nm)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72744D4-5E7A-4743-AE87-F7670D0EF96C}"/>
                  </a:ext>
                </a:extLst>
              </p:cNvPr>
              <p:cNvSpPr txBox="1"/>
              <p:nvPr/>
            </p:nvSpPr>
            <p:spPr>
              <a:xfrm>
                <a:off x="5080029" y="4946816"/>
                <a:ext cx="426027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-400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35E7DF-C366-484E-8850-55A082FB27AD}"/>
                  </a:ext>
                </a:extLst>
              </p:cNvPr>
              <p:cNvSpPr txBox="1"/>
              <p:nvPr/>
            </p:nvSpPr>
            <p:spPr>
              <a:xfrm>
                <a:off x="6572072" y="4946816"/>
                <a:ext cx="426027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400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B462C3-7D79-41E7-A259-9F676B1D2423}"/>
                  </a:ext>
                </a:extLst>
              </p:cNvPr>
              <p:cNvSpPr txBox="1"/>
              <p:nvPr/>
            </p:nvSpPr>
            <p:spPr>
              <a:xfrm>
                <a:off x="4956219" y="4854712"/>
                <a:ext cx="426027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F298B9-96B1-4365-BB9A-12FBCEC97DF1}"/>
                  </a:ext>
                </a:extLst>
              </p:cNvPr>
              <p:cNvSpPr txBox="1"/>
              <p:nvPr/>
            </p:nvSpPr>
            <p:spPr>
              <a:xfrm>
                <a:off x="4949333" y="4289081"/>
                <a:ext cx="426027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0.1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7EE81-60CE-4257-A542-B98C65DE0530}"/>
                  </a:ext>
                </a:extLst>
              </p:cNvPr>
              <p:cNvSpPr txBox="1"/>
              <p:nvPr/>
            </p:nvSpPr>
            <p:spPr>
              <a:xfrm>
                <a:off x="5826051" y="4946816"/>
                <a:ext cx="426027" cy="2308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</a:t>
                </a:r>
                <a:endParaRPr lang="he-IL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25A0E9-FD27-4905-BB84-CA423F2F1222}"/>
                </a:ext>
              </a:extLst>
            </p:cNvPr>
            <p:cNvSpPr txBox="1"/>
            <p:nvPr/>
          </p:nvSpPr>
          <p:spPr>
            <a:xfrm>
              <a:off x="2821939" y="3726519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0.2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43727-911C-43B6-8D11-5E9AE7ECBEEC}"/>
              </a:ext>
            </a:extLst>
          </p:cNvPr>
          <p:cNvGrpSpPr/>
          <p:nvPr/>
        </p:nvGrpSpPr>
        <p:grpSpPr>
          <a:xfrm>
            <a:off x="2728886" y="3924792"/>
            <a:ext cx="193111" cy="210215"/>
            <a:chOff x="1802274" y="1828478"/>
            <a:chExt cx="382126" cy="34576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7FA6F4-C126-40F6-B353-9AC4B6750F0D}"/>
                </a:ext>
              </a:extLst>
            </p:cNvPr>
            <p:cNvSpPr/>
            <p:nvPr/>
          </p:nvSpPr>
          <p:spPr>
            <a:xfrm>
              <a:off x="1828800" y="1849120"/>
              <a:ext cx="355600" cy="325120"/>
            </a:xfrm>
            <a:custGeom>
              <a:avLst/>
              <a:gdLst>
                <a:gd name="connsiteX0" fmla="*/ 0 w 355600"/>
                <a:gd name="connsiteY0" fmla="*/ 0 h 325120"/>
                <a:gd name="connsiteX1" fmla="*/ 355600 w 355600"/>
                <a:gd name="connsiteY1" fmla="*/ 325120 h 325120"/>
                <a:gd name="connsiteX2" fmla="*/ 355600 w 355600"/>
                <a:gd name="connsiteY2" fmla="*/ 325120 h 3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325120">
                  <a:moveTo>
                    <a:pt x="0" y="0"/>
                  </a:moveTo>
                  <a:lnTo>
                    <a:pt x="355600" y="325120"/>
                  </a:lnTo>
                  <a:lnTo>
                    <a:pt x="355600" y="32512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AC7BFD7-839D-43D1-8F83-1B0606654657}"/>
                </a:ext>
              </a:extLst>
            </p:cNvPr>
            <p:cNvSpPr/>
            <p:nvPr/>
          </p:nvSpPr>
          <p:spPr>
            <a:xfrm flipV="1">
              <a:off x="1802274" y="1828478"/>
              <a:ext cx="355601" cy="325119"/>
            </a:xfrm>
            <a:custGeom>
              <a:avLst/>
              <a:gdLst>
                <a:gd name="connsiteX0" fmla="*/ 0 w 355600"/>
                <a:gd name="connsiteY0" fmla="*/ 0 h 325120"/>
                <a:gd name="connsiteX1" fmla="*/ 355600 w 355600"/>
                <a:gd name="connsiteY1" fmla="*/ 325120 h 325120"/>
                <a:gd name="connsiteX2" fmla="*/ 355600 w 355600"/>
                <a:gd name="connsiteY2" fmla="*/ 325120 h 3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325120">
                  <a:moveTo>
                    <a:pt x="0" y="0"/>
                  </a:moveTo>
                  <a:lnTo>
                    <a:pt x="355600" y="325120"/>
                  </a:lnTo>
                  <a:lnTo>
                    <a:pt x="355600" y="32512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50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8163-9C71-46B2-B062-5EB76691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" y="3163589"/>
            <a:ext cx="7559675" cy="4366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E8AA5-33AD-45DA-9ECD-C3EF97856FC6}"/>
              </a:ext>
            </a:extLst>
          </p:cNvPr>
          <p:cNvSpPr txBox="1"/>
          <p:nvPr/>
        </p:nvSpPr>
        <p:spPr>
          <a:xfrm>
            <a:off x="453062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A2FDC-B696-4780-B343-9ED6588A602B}"/>
              </a:ext>
            </a:extLst>
          </p:cNvPr>
          <p:cNvSpPr txBox="1"/>
          <p:nvPr/>
        </p:nvSpPr>
        <p:spPr>
          <a:xfrm>
            <a:off x="2578600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3EC26-3ABC-4193-8E16-6AB44FCAB9A3}"/>
              </a:ext>
            </a:extLst>
          </p:cNvPr>
          <p:cNvSpPr txBox="1"/>
          <p:nvPr/>
        </p:nvSpPr>
        <p:spPr>
          <a:xfrm>
            <a:off x="4704137" y="310557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989C2-D206-4AA2-812B-A346FA449E26}"/>
              </a:ext>
            </a:extLst>
          </p:cNvPr>
          <p:cNvSpPr txBox="1"/>
          <p:nvPr/>
        </p:nvSpPr>
        <p:spPr>
          <a:xfrm>
            <a:off x="453062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39004-FE13-4B5A-8B6B-6EDCC527BFAD}"/>
              </a:ext>
            </a:extLst>
          </p:cNvPr>
          <p:cNvSpPr txBox="1"/>
          <p:nvPr/>
        </p:nvSpPr>
        <p:spPr>
          <a:xfrm>
            <a:off x="2578600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201F2-FD7D-4E6B-8174-9281636F1749}"/>
              </a:ext>
            </a:extLst>
          </p:cNvPr>
          <p:cNvSpPr txBox="1"/>
          <p:nvPr/>
        </p:nvSpPr>
        <p:spPr>
          <a:xfrm>
            <a:off x="4704137" y="5185693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B35D6-C961-4A6D-B5E4-1F6DEFB055E3}"/>
              </a:ext>
            </a:extLst>
          </p:cNvPr>
          <p:cNvSpPr txBox="1"/>
          <p:nvPr/>
        </p:nvSpPr>
        <p:spPr>
          <a:xfrm>
            <a:off x="1231362" y="3262042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pattern 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D2217-2D94-49D7-80A5-BD4FE6CC2BBA}"/>
              </a:ext>
            </a:extLst>
          </p:cNvPr>
          <p:cNvSpPr txBox="1"/>
          <p:nvPr/>
        </p:nvSpPr>
        <p:spPr>
          <a:xfrm>
            <a:off x="1049916" y="3492823"/>
            <a:ext cx="4538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TCR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A59DF-F2C5-4C12-9697-108F16E1D10A}"/>
              </a:ext>
            </a:extLst>
          </p:cNvPr>
          <p:cNvSpPr txBox="1"/>
          <p:nvPr/>
        </p:nvSpPr>
        <p:spPr>
          <a:xfrm>
            <a:off x="3054097" y="3262042"/>
            <a:ext cx="1721602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probability distribution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D2DF4-8489-48CD-A4FC-0DBB4FF4D560}"/>
              </a:ext>
            </a:extLst>
          </p:cNvPr>
          <p:cNvSpPr txBox="1"/>
          <p:nvPr/>
        </p:nvSpPr>
        <p:spPr>
          <a:xfrm>
            <a:off x="5023698" y="3248244"/>
            <a:ext cx="1999745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of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probability distributions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516EB-AC08-4044-B169-A6BC69B1CA69}"/>
              </a:ext>
            </a:extLst>
          </p:cNvPr>
          <p:cNvSpPr txBox="1"/>
          <p:nvPr/>
        </p:nvSpPr>
        <p:spPr>
          <a:xfrm>
            <a:off x="1239439" y="5331319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rgbClr val="FF0000"/>
                </a:solidFill>
              </a:rPr>
              <a:t>TCR locations</a:t>
            </a:r>
            <a:endParaRPr lang="he-IL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A4C0A-E48D-47D1-B67B-3A770A1744CA}"/>
              </a:ext>
            </a:extLst>
          </p:cNvPr>
          <p:cNvSpPr txBox="1"/>
          <p:nvPr/>
        </p:nvSpPr>
        <p:spPr>
          <a:xfrm>
            <a:off x="2980944" y="5331319"/>
            <a:ext cx="173691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TCR*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2FFAE-52FD-491D-BCF9-7E66BA56F58E}"/>
              </a:ext>
            </a:extLst>
          </p:cNvPr>
          <p:cNvSpPr txBox="1"/>
          <p:nvPr/>
        </p:nvSpPr>
        <p:spPr>
          <a:xfrm>
            <a:off x="5476860" y="5331319"/>
            <a:ext cx="111585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distributions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55526E-5D96-4F22-8B83-F9EB5ABE786F}"/>
              </a:ext>
            </a:extLst>
          </p:cNvPr>
          <p:cNvGrpSpPr/>
          <p:nvPr/>
        </p:nvGrpSpPr>
        <p:grpSpPr>
          <a:xfrm>
            <a:off x="4830136" y="3379369"/>
            <a:ext cx="2167963" cy="1894356"/>
            <a:chOff x="4830136" y="3376300"/>
            <a:chExt cx="2167963" cy="18943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54C696-343F-4384-9A60-8F07B31F71F4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B1BFBD-4B22-4D35-AAFC-AB1DB63958B0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F527C-9E34-4498-88C0-C79185731C0A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0E1D14-00AC-45DE-92EC-A639D47EBFE0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85445-705B-4A82-A2B9-FC2091126D75}"/>
                </a:ext>
              </a:extLst>
            </p:cNvPr>
            <p:cNvSpPr txBox="1"/>
            <p:nvPr/>
          </p:nvSpPr>
          <p:spPr>
            <a:xfrm>
              <a:off x="4937931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BE6870-F05E-4485-A0BE-724D6814F1D3}"/>
                </a:ext>
              </a:extLst>
            </p:cNvPr>
            <p:cNvSpPr txBox="1"/>
            <p:nvPr/>
          </p:nvSpPr>
          <p:spPr>
            <a:xfrm>
              <a:off x="4937931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A9F5E-A984-4024-ACBC-6D1C686DEACD}"/>
                </a:ext>
              </a:extLst>
            </p:cNvPr>
            <p:cNvSpPr txBox="1"/>
            <p:nvPr/>
          </p:nvSpPr>
          <p:spPr>
            <a:xfrm>
              <a:off x="4937931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ABF8E4-A830-42E1-8041-68339B4CAF34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0C27B9-D706-4686-B9F3-02473B3DFE6D}"/>
              </a:ext>
            </a:extLst>
          </p:cNvPr>
          <p:cNvGrpSpPr/>
          <p:nvPr/>
        </p:nvGrpSpPr>
        <p:grpSpPr>
          <a:xfrm>
            <a:off x="2695856" y="3379369"/>
            <a:ext cx="2167963" cy="1894356"/>
            <a:chOff x="4830136" y="3376300"/>
            <a:chExt cx="2167963" cy="18943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D9A03A-E318-4B5D-8D50-9F8F82D4B610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277F13-A37A-401A-A976-E5A40E2907FE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2744D4-5E7A-4743-AE87-F7670D0EF96C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35E7DF-C366-484E-8850-55A082FB27AD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E63CD4-5661-40A1-B4F6-95392C10061B}"/>
                </a:ext>
              </a:extLst>
            </p:cNvPr>
            <p:cNvSpPr txBox="1"/>
            <p:nvPr/>
          </p:nvSpPr>
          <p:spPr>
            <a:xfrm>
              <a:off x="4956219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B462C3-7D79-41E7-A259-9F676B1D2423}"/>
                </a:ext>
              </a:extLst>
            </p:cNvPr>
            <p:cNvSpPr txBox="1"/>
            <p:nvPr/>
          </p:nvSpPr>
          <p:spPr>
            <a:xfrm>
              <a:off x="4956219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F298B9-96B1-4365-BB9A-12FBCEC97DF1}"/>
                </a:ext>
              </a:extLst>
            </p:cNvPr>
            <p:cNvSpPr txBox="1"/>
            <p:nvPr/>
          </p:nvSpPr>
          <p:spPr>
            <a:xfrm>
              <a:off x="4956219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7EE81-60CE-4257-A542-B98C65DE0530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590394-67D7-40BF-97F5-F2F0B493DB1A}"/>
              </a:ext>
            </a:extLst>
          </p:cNvPr>
          <p:cNvGrpSpPr/>
          <p:nvPr/>
        </p:nvGrpSpPr>
        <p:grpSpPr>
          <a:xfrm>
            <a:off x="558133" y="3379369"/>
            <a:ext cx="2167963" cy="1894356"/>
            <a:chOff x="4830136" y="3376300"/>
            <a:chExt cx="2167963" cy="189435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511DD4-99AA-4522-B7D6-302E37CF828D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6AF366-0BBF-4C76-9B35-EBD03F5AEAFB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7ED0C-CE1B-44E0-ACC6-CF94F2137992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BCDF6D-D273-40B4-8E5B-FFF94C3EB61D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C14792-92F5-4F09-A7BB-4BB3101BE0C2}"/>
                </a:ext>
              </a:extLst>
            </p:cNvPr>
            <p:cNvSpPr txBox="1"/>
            <p:nvPr/>
          </p:nvSpPr>
          <p:spPr>
            <a:xfrm>
              <a:off x="4956219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6B8A4C-6FD1-4E1D-B92A-46E96609EA0F}"/>
                </a:ext>
              </a:extLst>
            </p:cNvPr>
            <p:cNvSpPr txBox="1"/>
            <p:nvPr/>
          </p:nvSpPr>
          <p:spPr>
            <a:xfrm>
              <a:off x="4956219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27E4B5-7117-4FD6-8C4E-4EF0D0188B75}"/>
                </a:ext>
              </a:extLst>
            </p:cNvPr>
            <p:cNvSpPr txBox="1"/>
            <p:nvPr/>
          </p:nvSpPr>
          <p:spPr>
            <a:xfrm>
              <a:off x="4956219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2C40FA-A9D7-4EFB-A0F6-2D08BEFDEB52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E99135-354C-4E96-B982-7F9AA7738E2B}"/>
              </a:ext>
            </a:extLst>
          </p:cNvPr>
          <p:cNvGrpSpPr/>
          <p:nvPr/>
        </p:nvGrpSpPr>
        <p:grpSpPr>
          <a:xfrm>
            <a:off x="4835442" y="5448196"/>
            <a:ext cx="2167963" cy="1894356"/>
            <a:chOff x="4830136" y="3376300"/>
            <a:chExt cx="2167963" cy="189435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F23FE2-F744-4F70-B982-7E178E229C5D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906FEB-F000-464D-B7A7-47EA9D79BE7B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51EFF-217D-4071-B624-2CBC71DB1AB5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3B66CA-17AA-4EE4-9D0A-BB703BBF5826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C779D3-7E1A-48CD-A15C-95EB8680FFC2}"/>
                </a:ext>
              </a:extLst>
            </p:cNvPr>
            <p:cNvSpPr txBox="1"/>
            <p:nvPr/>
          </p:nvSpPr>
          <p:spPr>
            <a:xfrm>
              <a:off x="4962315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0.2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603385-0170-4967-BE4F-86B0399E9C09}"/>
                </a:ext>
              </a:extLst>
            </p:cNvPr>
            <p:cNvSpPr txBox="1"/>
            <p:nvPr/>
          </p:nvSpPr>
          <p:spPr>
            <a:xfrm>
              <a:off x="4962315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88C05E-9206-4EB9-8060-4FC61A01E7A2}"/>
                </a:ext>
              </a:extLst>
            </p:cNvPr>
            <p:cNvSpPr txBox="1"/>
            <p:nvPr/>
          </p:nvSpPr>
          <p:spPr>
            <a:xfrm>
              <a:off x="4962315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0.1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C0D37-180D-489E-BD12-5E491250AC04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22A0264-1061-47DC-8D04-5433AEBB8C35}"/>
              </a:ext>
            </a:extLst>
          </p:cNvPr>
          <p:cNvGrpSpPr/>
          <p:nvPr/>
        </p:nvGrpSpPr>
        <p:grpSpPr>
          <a:xfrm>
            <a:off x="2707258" y="5448196"/>
            <a:ext cx="2167963" cy="1894356"/>
            <a:chOff x="4830136" y="3376300"/>
            <a:chExt cx="2167963" cy="189435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43632D8-9ACC-46E4-B31A-52F54ADF0C5D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CCDD8D-37CA-4172-ADD6-260AB5F74212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11C1F01-89D8-498A-BEF7-88EA97DC5956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CD31F0-0459-43FD-8807-C47570281855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BBCE8C-3493-4050-8E3B-30EE82468C0D}"/>
                </a:ext>
              </a:extLst>
            </p:cNvPr>
            <p:cNvSpPr txBox="1"/>
            <p:nvPr/>
          </p:nvSpPr>
          <p:spPr>
            <a:xfrm>
              <a:off x="4937931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83F882-49A5-4458-994B-DA7F3EACA615}"/>
                </a:ext>
              </a:extLst>
            </p:cNvPr>
            <p:cNvSpPr txBox="1"/>
            <p:nvPr/>
          </p:nvSpPr>
          <p:spPr>
            <a:xfrm>
              <a:off x="4937931" y="4854712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BB92302-4325-4346-ADF9-2E4F8490A800}"/>
                </a:ext>
              </a:extLst>
            </p:cNvPr>
            <p:cNvSpPr txBox="1"/>
            <p:nvPr/>
          </p:nvSpPr>
          <p:spPr>
            <a:xfrm>
              <a:off x="4937931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2D6F8C-A37F-4413-A163-29CF7A5A539A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8DF7FE9-4D25-4811-BD98-812DFB8A7E49}"/>
              </a:ext>
            </a:extLst>
          </p:cNvPr>
          <p:cNvGrpSpPr/>
          <p:nvPr/>
        </p:nvGrpSpPr>
        <p:grpSpPr>
          <a:xfrm>
            <a:off x="545151" y="5448196"/>
            <a:ext cx="2167963" cy="1894356"/>
            <a:chOff x="4830136" y="3376300"/>
            <a:chExt cx="2167963" cy="189435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D13FBE-4B9E-4378-A00D-B4A924BAB1CB}"/>
                </a:ext>
              </a:extLst>
            </p:cNvPr>
            <p:cNvSpPr txBox="1"/>
            <p:nvPr/>
          </p:nvSpPr>
          <p:spPr>
            <a:xfrm>
              <a:off x="5776067" y="5039824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368DA-28B2-4C0C-AE8C-746441BC006C}"/>
                </a:ext>
              </a:extLst>
            </p:cNvPr>
            <p:cNvSpPr txBox="1"/>
            <p:nvPr/>
          </p:nvSpPr>
          <p:spPr>
            <a:xfrm rot="16200000">
              <a:off x="4687805" y="4115505"/>
              <a:ext cx="515493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y(nm)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C31102-28BB-4AED-8230-7B12BDDEB8B7}"/>
                </a:ext>
              </a:extLst>
            </p:cNvPr>
            <p:cNvSpPr txBox="1"/>
            <p:nvPr/>
          </p:nvSpPr>
          <p:spPr>
            <a:xfrm>
              <a:off x="5080029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3302EA-6EBD-4ABE-A7AA-4FCFCCBA7108}"/>
                </a:ext>
              </a:extLst>
            </p:cNvPr>
            <p:cNvSpPr txBox="1"/>
            <p:nvPr/>
          </p:nvSpPr>
          <p:spPr>
            <a:xfrm>
              <a:off x="6572072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6FCE23-F90F-4FA8-A15C-74684B85E017}"/>
                </a:ext>
              </a:extLst>
            </p:cNvPr>
            <p:cNvSpPr txBox="1"/>
            <p:nvPr/>
          </p:nvSpPr>
          <p:spPr>
            <a:xfrm>
              <a:off x="4956219" y="3376300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E12CE6-D797-4605-8E6F-222D504DE620}"/>
                </a:ext>
              </a:extLst>
            </p:cNvPr>
            <p:cNvSpPr txBox="1"/>
            <p:nvPr/>
          </p:nvSpPr>
          <p:spPr>
            <a:xfrm>
              <a:off x="4961910" y="4854712"/>
              <a:ext cx="42645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1600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1D3590-792E-43D7-889A-BC01B11CE7EE}"/>
                </a:ext>
              </a:extLst>
            </p:cNvPr>
            <p:cNvSpPr txBox="1"/>
            <p:nvPr/>
          </p:nvSpPr>
          <p:spPr>
            <a:xfrm>
              <a:off x="4956219" y="4115506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97F5FB-B6F5-41FF-A0B4-3B77DB9699B9}"/>
                </a:ext>
              </a:extLst>
            </p:cNvPr>
            <p:cNvSpPr txBox="1"/>
            <p:nvPr/>
          </p:nvSpPr>
          <p:spPr>
            <a:xfrm>
              <a:off x="5826051" y="4928528"/>
              <a:ext cx="42602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endParaRPr lang="he-IL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99EE9F1-C0AA-4928-9610-7422D1C15472}"/>
              </a:ext>
            </a:extLst>
          </p:cNvPr>
          <p:cNvSpPr txBox="1"/>
          <p:nvPr/>
        </p:nvSpPr>
        <p:spPr>
          <a:xfrm>
            <a:off x="6327885" y="5567881"/>
            <a:ext cx="45389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0"/>
            <a:r>
              <a:rPr lang="en-US" sz="900" b="1" dirty="0">
                <a:solidFill>
                  <a:srgbClr val="00B050"/>
                </a:solidFill>
              </a:rPr>
              <a:t>TCR</a:t>
            </a:r>
          </a:p>
          <a:p>
            <a:pPr algn="r" rtl="0"/>
            <a:r>
              <a:rPr lang="en-US" sz="900" b="1" dirty="0" err="1">
                <a:ln w="0"/>
                <a:gradFill flip="none" rotWithShape="1">
                  <a:gsLst>
                    <a:gs pos="20000">
                      <a:srgbClr val="FFC000"/>
                    </a:gs>
                    <a:gs pos="2000">
                      <a:srgbClr val="FFFF00"/>
                    </a:gs>
                    <a:gs pos="47448">
                      <a:srgbClr val="00B050"/>
                    </a:gs>
                    <a:gs pos="74352">
                      <a:srgbClr val="00B0F0"/>
                    </a:gs>
                    <a:gs pos="99000">
                      <a:schemeClr val="accent5">
                        <a:lumMod val="75000"/>
                      </a:schemeClr>
                    </a:gs>
                  </a:gsLst>
                  <a:lin ang="5400000" scaled="1"/>
                  <a:tileRect/>
                </a:gradFill>
              </a:rPr>
              <a:t>pTCR</a:t>
            </a:r>
            <a:endParaRPr lang="en-US" sz="900" b="1" dirty="0">
              <a:ln w="0"/>
              <a:gradFill flip="none" rotWithShape="1">
                <a:gsLst>
                  <a:gs pos="20000">
                    <a:srgbClr val="FFC000"/>
                  </a:gs>
                  <a:gs pos="2000">
                    <a:srgbClr val="FFFF00"/>
                  </a:gs>
                  <a:gs pos="47448">
                    <a:srgbClr val="00B050"/>
                  </a:gs>
                  <a:gs pos="74352">
                    <a:srgbClr val="00B0F0"/>
                  </a:gs>
                  <a:gs pos="99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algn="r" rtl="0"/>
            <a:r>
              <a:rPr lang="en-US" sz="900" b="1" dirty="0" err="1">
                <a:ln w="0"/>
                <a:solidFill>
                  <a:schemeClr val="accent2"/>
                </a:solidFill>
              </a:rPr>
              <a:t>rTCR</a:t>
            </a:r>
            <a:endParaRPr lang="he-IL" sz="900" b="1" dirty="0">
              <a:ln w="0"/>
              <a:solidFill>
                <a:schemeClr val="accent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E177CF-8F14-4F98-8299-B2ABEB88F8F4}"/>
              </a:ext>
            </a:extLst>
          </p:cNvPr>
          <p:cNvSpPr txBox="1"/>
          <p:nvPr/>
        </p:nvSpPr>
        <p:spPr>
          <a:xfrm>
            <a:off x="3170164" y="3495686"/>
            <a:ext cx="4538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  <a:endParaRPr lang="he-IL" sz="800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240995-B603-4575-8283-FCE01303F19C}"/>
              </a:ext>
            </a:extLst>
          </p:cNvPr>
          <p:cNvSpPr txBox="1"/>
          <p:nvPr/>
        </p:nvSpPr>
        <p:spPr>
          <a:xfrm>
            <a:off x="5297423" y="3490287"/>
            <a:ext cx="453897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  <a:endParaRPr lang="he-IL" sz="800" b="1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F24769-BC3A-403C-B81D-88E0A16A4A87}"/>
              </a:ext>
            </a:extLst>
          </p:cNvPr>
          <p:cNvSpPr txBox="1"/>
          <p:nvPr/>
        </p:nvSpPr>
        <p:spPr>
          <a:xfrm>
            <a:off x="1049066" y="5560439"/>
            <a:ext cx="45389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800" b="1" dirty="0">
                <a:solidFill>
                  <a:srgbClr val="FF0000"/>
                </a:solidFill>
              </a:rPr>
              <a:t>CD45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TCR</a:t>
            </a:r>
            <a:endParaRPr lang="he-IL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1665A-D4A1-44BD-BBD5-931E3611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795"/>
            <a:ext cx="7559675" cy="43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BB453-8263-493C-AFEC-445C9197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795"/>
            <a:ext cx="7559675" cy="43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6A825-8A79-4778-A6D5-D1E32462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795"/>
            <a:ext cx="7559675" cy="4366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FD0BE-8D5A-41B8-AB9F-1D1A6404DD00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639B-E2C7-413C-8C08-A090D1636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r="12268" b="10890"/>
          <a:stretch/>
        </p:blipFill>
        <p:spPr>
          <a:xfrm>
            <a:off x="5227320" y="6314439"/>
            <a:ext cx="1595120" cy="7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2270EEA-DED6-44B5-94DD-1ABDF532B94D}"/>
              </a:ext>
            </a:extLst>
          </p:cNvPr>
          <p:cNvSpPr txBox="1"/>
          <p:nvPr/>
        </p:nvSpPr>
        <p:spPr>
          <a:xfrm>
            <a:off x="3500655" y="4936303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5D4B1-6018-4086-8CB9-473BD5D0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" y="3162660"/>
            <a:ext cx="7560143" cy="436649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182C692-7DDA-4199-B377-63B57D73B4C7}"/>
              </a:ext>
            </a:extLst>
          </p:cNvPr>
          <p:cNvSpPr txBox="1"/>
          <p:nvPr/>
        </p:nvSpPr>
        <p:spPr>
          <a:xfrm>
            <a:off x="453062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8DC119-7886-4BAA-B4A7-CB8D8C428798}"/>
              </a:ext>
            </a:extLst>
          </p:cNvPr>
          <p:cNvSpPr txBox="1"/>
          <p:nvPr/>
        </p:nvSpPr>
        <p:spPr>
          <a:xfrm>
            <a:off x="2578600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F89A8C-27BA-41D7-9D93-66E8DFDE853A}"/>
              </a:ext>
            </a:extLst>
          </p:cNvPr>
          <p:cNvSpPr txBox="1"/>
          <p:nvPr/>
        </p:nvSpPr>
        <p:spPr>
          <a:xfrm>
            <a:off x="4704137" y="3197018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B584DE3-E7EE-4E6F-A0C8-5401F7A24496}"/>
              </a:ext>
            </a:extLst>
          </p:cNvPr>
          <p:cNvSpPr txBox="1"/>
          <p:nvPr/>
        </p:nvSpPr>
        <p:spPr>
          <a:xfrm>
            <a:off x="11263" y="5323"/>
            <a:ext cx="504663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Fig. S7 - Model 3 – TCR phosphorylation (TP) – output data</a:t>
            </a:r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EDAF4-5B29-4CDF-8F55-F122E1D19BAD}"/>
              </a:ext>
            </a:extLst>
          </p:cNvPr>
          <p:cNvSpPr txBox="1"/>
          <p:nvPr/>
        </p:nvSpPr>
        <p:spPr>
          <a:xfrm>
            <a:off x="453062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C668B-8AD3-4263-9B5E-C49A18E06BC7}"/>
              </a:ext>
            </a:extLst>
          </p:cNvPr>
          <p:cNvSpPr txBox="1"/>
          <p:nvPr/>
        </p:nvSpPr>
        <p:spPr>
          <a:xfrm>
            <a:off x="2578600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DE558-CBF1-412F-AAA4-9F40C27FCD3C}"/>
              </a:ext>
            </a:extLst>
          </p:cNvPr>
          <p:cNvSpPr txBox="1"/>
          <p:nvPr/>
        </p:nvSpPr>
        <p:spPr>
          <a:xfrm>
            <a:off x="4704137" y="5222269"/>
            <a:ext cx="26321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he-IL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2D58E-4DAA-4DBA-A727-DA3E3D6657A7}"/>
              </a:ext>
            </a:extLst>
          </p:cNvPr>
          <p:cNvSpPr txBox="1"/>
          <p:nvPr/>
        </p:nvSpPr>
        <p:spPr>
          <a:xfrm>
            <a:off x="1178730" y="3262042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pattern 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DD0D7-3B30-4070-8F12-0FBC8AA3A5E8}"/>
              </a:ext>
            </a:extLst>
          </p:cNvPr>
          <p:cNvSpPr txBox="1"/>
          <p:nvPr/>
        </p:nvSpPr>
        <p:spPr>
          <a:xfrm>
            <a:off x="990854" y="3492874"/>
            <a:ext cx="4538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900" dirty="0">
                <a:solidFill>
                  <a:srgbClr val="00B050"/>
                </a:solidFill>
              </a:rPr>
              <a:t>TCR</a:t>
            </a:r>
          </a:p>
          <a:p>
            <a:pPr rtl="0"/>
            <a:r>
              <a:rPr lang="en-US" sz="900" dirty="0">
                <a:solidFill>
                  <a:srgbClr val="FF0000"/>
                </a:solidFill>
              </a:rPr>
              <a:t>CD45</a:t>
            </a:r>
            <a:endParaRPr lang="he-IL" sz="9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334EF-B766-4218-B596-2CE4132638EF}"/>
              </a:ext>
            </a:extLst>
          </p:cNvPr>
          <p:cNvSpPr txBox="1"/>
          <p:nvPr/>
        </p:nvSpPr>
        <p:spPr>
          <a:xfrm>
            <a:off x="3166820" y="3262042"/>
            <a:ext cx="123683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distribution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A41C7-B483-452E-9AAF-1B1776E9A6DC}"/>
              </a:ext>
            </a:extLst>
          </p:cNvPr>
          <p:cNvSpPr txBox="1"/>
          <p:nvPr/>
        </p:nvSpPr>
        <p:spPr>
          <a:xfrm>
            <a:off x="5102352" y="3262042"/>
            <a:ext cx="16337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Lck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distributions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3B25C-A2E9-4E0E-AEE3-B0BE7BDE7289}"/>
              </a:ext>
            </a:extLst>
          </p:cNvPr>
          <p:cNvSpPr txBox="1"/>
          <p:nvPr/>
        </p:nvSpPr>
        <p:spPr>
          <a:xfrm>
            <a:off x="1141903" y="5331319"/>
            <a:ext cx="110727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 locations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8BBFB-ADF3-42F5-AAB3-8BFFF9220959}"/>
              </a:ext>
            </a:extLst>
          </p:cNvPr>
          <p:cNvSpPr txBox="1"/>
          <p:nvPr/>
        </p:nvSpPr>
        <p:spPr>
          <a:xfrm>
            <a:off x="2980944" y="5331319"/>
            <a:ext cx="173691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TCR*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F0F1D6-7FCE-4076-AA24-0FB5A20F866F}"/>
              </a:ext>
            </a:extLst>
          </p:cNvPr>
          <p:cNvSpPr txBox="1"/>
          <p:nvPr/>
        </p:nvSpPr>
        <p:spPr>
          <a:xfrm>
            <a:off x="5132581" y="5331319"/>
            <a:ext cx="16337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TCR* probability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CDCE5-A253-4B89-B1AB-E700835C511C}"/>
              </a:ext>
            </a:extLst>
          </p:cNvPr>
          <p:cNvSpPr txBox="1"/>
          <p:nvPr/>
        </p:nvSpPr>
        <p:spPr>
          <a:xfrm>
            <a:off x="4005072" y="4880920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070A0-29D5-4835-8CC7-0E80F10D2D16}"/>
              </a:ext>
            </a:extLst>
          </p:cNvPr>
          <p:cNvSpPr txBox="1"/>
          <p:nvPr/>
        </p:nvSpPr>
        <p:spPr>
          <a:xfrm>
            <a:off x="2841814" y="4650088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4E04E-7D87-4AEC-925C-F6E930C9427A}"/>
              </a:ext>
            </a:extLst>
          </p:cNvPr>
          <p:cNvSpPr txBox="1"/>
          <p:nvPr/>
        </p:nvSpPr>
        <p:spPr>
          <a:xfrm>
            <a:off x="6065520" y="4880920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C180E-19AA-41FA-B7CF-DD86BDC54118}"/>
              </a:ext>
            </a:extLst>
          </p:cNvPr>
          <p:cNvSpPr txBox="1"/>
          <p:nvPr/>
        </p:nvSpPr>
        <p:spPr>
          <a:xfrm>
            <a:off x="4902262" y="4650088"/>
            <a:ext cx="51549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y(nm)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5838F-4E55-4B5E-8DFF-994FC51BCB74}"/>
              </a:ext>
            </a:extLst>
          </p:cNvPr>
          <p:cNvSpPr txBox="1"/>
          <p:nvPr/>
        </p:nvSpPr>
        <p:spPr>
          <a:xfrm>
            <a:off x="5622731" y="492440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31387-52DE-495C-9640-27AA46721E7D}"/>
              </a:ext>
            </a:extLst>
          </p:cNvPr>
          <p:cNvSpPr txBox="1"/>
          <p:nvPr/>
        </p:nvSpPr>
        <p:spPr>
          <a:xfrm>
            <a:off x="6553295" y="4534672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FB10E5-E929-4EDC-BC8A-F29218AB3852}"/>
              </a:ext>
            </a:extLst>
          </p:cNvPr>
          <p:cNvSpPr txBox="1"/>
          <p:nvPr/>
        </p:nvSpPr>
        <p:spPr>
          <a:xfrm>
            <a:off x="4889338" y="414371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7085C7-345F-432C-8629-D0E4530D47D4}"/>
              </a:ext>
            </a:extLst>
          </p:cNvPr>
          <p:cNvSpPr txBox="1"/>
          <p:nvPr/>
        </p:nvSpPr>
        <p:spPr>
          <a:xfrm>
            <a:off x="5486924" y="487528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AE37-62FF-4D7B-84E8-927F21BCAA56}"/>
              </a:ext>
            </a:extLst>
          </p:cNvPr>
          <p:cNvSpPr txBox="1"/>
          <p:nvPr/>
        </p:nvSpPr>
        <p:spPr>
          <a:xfrm>
            <a:off x="4431219" y="4546567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78D4-AF0B-402E-9E45-0FFE489988F5}"/>
              </a:ext>
            </a:extLst>
          </p:cNvPr>
          <p:cNvSpPr txBox="1"/>
          <p:nvPr/>
        </p:nvSpPr>
        <p:spPr>
          <a:xfrm>
            <a:off x="2767262" y="4155613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9223E5-31A5-4A6C-9DDF-E6799650FEC8}"/>
              </a:ext>
            </a:extLst>
          </p:cNvPr>
          <p:cNvSpPr txBox="1"/>
          <p:nvPr/>
        </p:nvSpPr>
        <p:spPr>
          <a:xfrm>
            <a:off x="3286036" y="4860767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01346-9916-4CF7-8510-5721D1D18FB5}"/>
              </a:ext>
            </a:extLst>
          </p:cNvPr>
          <p:cNvSpPr txBox="1"/>
          <p:nvPr/>
        </p:nvSpPr>
        <p:spPr>
          <a:xfrm>
            <a:off x="3487717" y="4924408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04624-E7B6-467B-8B94-C2DD5F7FE0E1}"/>
              </a:ext>
            </a:extLst>
          </p:cNvPr>
          <p:cNvSpPr txBox="1"/>
          <p:nvPr/>
        </p:nvSpPr>
        <p:spPr>
          <a:xfrm>
            <a:off x="6523066" y="7100791"/>
            <a:ext cx="426027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  <a:endParaRPr lang="he-IL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2C51AD-F520-4AC2-9DF1-3A5B5EAE61D8}"/>
              </a:ext>
            </a:extLst>
          </p:cNvPr>
          <p:cNvSpPr>
            <a:spLocks noChangeAspect="1"/>
          </p:cNvSpPr>
          <p:nvPr/>
        </p:nvSpPr>
        <p:spPr>
          <a:xfrm>
            <a:off x="3844643" y="401748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18139</TotalTime>
  <Words>395</Words>
  <Application>Microsoft Office PowerPoint</Application>
  <PresentationFormat>Custom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47</cp:revision>
  <dcterms:created xsi:type="dcterms:W3CDTF">2021-02-11T14:40:40Z</dcterms:created>
  <dcterms:modified xsi:type="dcterms:W3CDTF">2021-02-24T11:47:02Z</dcterms:modified>
</cp:coreProperties>
</file>