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7" r:id="rId3"/>
    <p:sldId id="266" r:id="rId4"/>
    <p:sldId id="264" r:id="rId5"/>
    <p:sldId id="258" r:id="rId6"/>
    <p:sldId id="263" r:id="rId7"/>
    <p:sldId id="261" r:id="rId8"/>
    <p:sldId id="262" r:id="rId9"/>
    <p:sldId id="260" r:id="rId10"/>
    <p:sldId id="259" r:id="rId11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6200062-0066-488C-8046-212A61554EE5}">
          <p14:sldIdLst>
            <p14:sldId id="265"/>
            <p14:sldId id="267"/>
            <p14:sldId id="266"/>
            <p14:sldId id="264"/>
            <p14:sldId id="258"/>
            <p14:sldId id="263"/>
            <p14:sldId id="261"/>
            <p14:sldId id="262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59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018" y="-672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8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7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8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3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0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1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9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5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2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9B9EA-0B3D-41D3-9045-1A1A4196E8C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1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DAEF62-EC37-41AF-BAD5-F9F249447B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6" t="7602" r="9802" b="11141"/>
          <a:stretch/>
        </p:blipFill>
        <p:spPr>
          <a:xfrm>
            <a:off x="5603661" y="285747"/>
            <a:ext cx="1621537" cy="16245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D03096-00AF-41CF-AC24-4AF75EDD0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7" t="7701" r="9555" b="11271"/>
          <a:stretch/>
        </p:blipFill>
        <p:spPr>
          <a:xfrm>
            <a:off x="1970504" y="285747"/>
            <a:ext cx="1619985" cy="16200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07CFDA-E9C8-481A-B3DA-B3C5D588C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8" t="7762" r="9643" b="11211"/>
          <a:stretch/>
        </p:blipFill>
        <p:spPr>
          <a:xfrm>
            <a:off x="3787072" y="285747"/>
            <a:ext cx="1620006" cy="16199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3BEE16-C0DF-41C3-B26A-113451BE77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3" t="7741" r="17880" b="11232"/>
          <a:stretch/>
        </p:blipFill>
        <p:spPr>
          <a:xfrm>
            <a:off x="1970474" y="5780016"/>
            <a:ext cx="1619989" cy="16199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903858-414A-4B0C-AF6F-58F04A0CACE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7" t="7773" r="17855" b="11199"/>
          <a:stretch/>
        </p:blipFill>
        <p:spPr>
          <a:xfrm>
            <a:off x="1970474" y="3948593"/>
            <a:ext cx="1620015" cy="16200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A39C5B-0C6E-4140-ADEE-06D77891AC3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7" t="7773" r="17855" b="11199"/>
          <a:stretch/>
        </p:blipFill>
        <p:spPr>
          <a:xfrm>
            <a:off x="1970504" y="2117170"/>
            <a:ext cx="1620015" cy="16200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BC1761-A83D-4B63-AA8A-C1E775257C6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0" t="6216" r="16656" b="9599"/>
          <a:stretch/>
        </p:blipFill>
        <p:spPr>
          <a:xfrm>
            <a:off x="187739" y="5780015"/>
            <a:ext cx="1619991" cy="16199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1A5B835-2C5E-49AA-ABBB-982C374FDF7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1" t="6688" r="16345" b="9128"/>
          <a:stretch/>
        </p:blipFill>
        <p:spPr>
          <a:xfrm>
            <a:off x="187739" y="3948593"/>
            <a:ext cx="1619985" cy="16199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808CB4E-A284-4848-B40E-82C9ADDE7FF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8" t="6402" r="16518" b="9414"/>
          <a:stretch/>
        </p:blipFill>
        <p:spPr>
          <a:xfrm>
            <a:off x="187739" y="2117170"/>
            <a:ext cx="1619986" cy="16199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1C39AA6-84D0-4476-A268-45C82285363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3" t="7894" r="17880" b="11080"/>
          <a:stretch/>
        </p:blipFill>
        <p:spPr>
          <a:xfrm>
            <a:off x="3753207" y="5780006"/>
            <a:ext cx="1619989" cy="161998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C6CEC31-2AA4-4DF8-9F11-358EDB6EB38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8" t="7834" r="17924" b="11139"/>
          <a:stretch/>
        </p:blipFill>
        <p:spPr>
          <a:xfrm>
            <a:off x="3753196" y="3948578"/>
            <a:ext cx="1619985" cy="161998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6273791-AA0A-4405-92B5-3A4EEE8E209F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2" t="7773" r="17742" b="11199"/>
          <a:stretch/>
        </p:blipFill>
        <p:spPr>
          <a:xfrm>
            <a:off x="3753181" y="2117170"/>
            <a:ext cx="1619985" cy="16199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595DA2F-A685-4C2A-BA5C-705C8BF59745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3" t="7589" r="17880" b="11384"/>
          <a:stretch/>
        </p:blipFill>
        <p:spPr>
          <a:xfrm>
            <a:off x="5603661" y="5779995"/>
            <a:ext cx="1619989" cy="161998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49DD1C8-0CB9-41E7-8BB6-328C097B2C96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2" t="7834" r="17810" b="11139"/>
          <a:stretch/>
        </p:blipFill>
        <p:spPr>
          <a:xfrm>
            <a:off x="5603649" y="3948563"/>
            <a:ext cx="1619985" cy="161998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D4F1DC6-37E7-4503-A0D8-142700839A50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7" t="7773" r="17855" b="11199"/>
          <a:stretch/>
        </p:blipFill>
        <p:spPr>
          <a:xfrm>
            <a:off x="5603650" y="2117170"/>
            <a:ext cx="1619946" cy="161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05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2ADEB6-F34B-41B9-91FE-00D6F833F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495" y="5345906"/>
            <a:ext cx="5381625" cy="5162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81E833-82CB-4801-B473-66785A6E9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495" y="164306"/>
            <a:ext cx="52387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8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593115-7042-4E38-9CF6-528403B184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6" t="7602" r="9802" b="11141"/>
          <a:stretch/>
        </p:blipFill>
        <p:spPr>
          <a:xfrm>
            <a:off x="5603661" y="285747"/>
            <a:ext cx="1621537" cy="16245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FB1E2-0714-4E4B-A382-0788EBAF91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7" t="7701" r="9555" b="11271"/>
          <a:stretch/>
        </p:blipFill>
        <p:spPr>
          <a:xfrm>
            <a:off x="1970504" y="285747"/>
            <a:ext cx="1619985" cy="16200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A36E27-2FDA-4B93-967D-D516C78708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8" t="7762" r="9643" b="11211"/>
          <a:stretch/>
        </p:blipFill>
        <p:spPr>
          <a:xfrm>
            <a:off x="3787072" y="285747"/>
            <a:ext cx="1620006" cy="16199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0DA006-B81B-4110-83D7-D0CF1A5617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0" t="6216" r="16656" b="9599"/>
          <a:stretch/>
        </p:blipFill>
        <p:spPr>
          <a:xfrm>
            <a:off x="187739" y="5780015"/>
            <a:ext cx="1619991" cy="16199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3CC7B6-7858-4DDA-8D8C-0BBCF026DB3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1" t="6688" r="16345" b="9128"/>
          <a:stretch/>
        </p:blipFill>
        <p:spPr>
          <a:xfrm>
            <a:off x="187739" y="3948593"/>
            <a:ext cx="1619985" cy="16199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E7204-7BDF-4187-A8B1-17B2313D2DD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8" t="6402" r="16518" b="9414"/>
          <a:stretch/>
        </p:blipFill>
        <p:spPr>
          <a:xfrm>
            <a:off x="187739" y="2117170"/>
            <a:ext cx="1619986" cy="16199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3AB6D6-00D0-4E95-8BFE-C113CCDD8FB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3" t="7589" r="17880" b="11384"/>
          <a:stretch/>
        </p:blipFill>
        <p:spPr>
          <a:xfrm>
            <a:off x="1970504" y="5780029"/>
            <a:ext cx="1619985" cy="16199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0A5552-B26D-4537-9A32-59BA799A931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3" t="7834" r="18039" b="11139"/>
          <a:stretch/>
        </p:blipFill>
        <p:spPr>
          <a:xfrm>
            <a:off x="1970504" y="3948593"/>
            <a:ext cx="1619985" cy="1619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AF92B0-007C-47EF-B363-76A2D941914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2" t="7773" r="17742" b="11199"/>
          <a:stretch/>
        </p:blipFill>
        <p:spPr>
          <a:xfrm>
            <a:off x="1970504" y="2117170"/>
            <a:ext cx="1619985" cy="16199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535DC7-4DFD-42FB-BD3D-42DA9F3BF32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3" t="7589" r="17880" b="11384"/>
          <a:stretch/>
        </p:blipFill>
        <p:spPr>
          <a:xfrm>
            <a:off x="3787077" y="5780015"/>
            <a:ext cx="1619985" cy="16199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A1E49D-1C08-4D9C-A1B9-B60D903E49A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7" t="7834" r="17926" b="11139"/>
          <a:stretch/>
        </p:blipFill>
        <p:spPr>
          <a:xfrm>
            <a:off x="3787061" y="3948578"/>
            <a:ext cx="1619985" cy="16199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F33F48-20D5-41E3-8C7C-0B4E26E4963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2" t="7773" r="17742" b="11199"/>
          <a:stretch/>
        </p:blipFill>
        <p:spPr>
          <a:xfrm>
            <a:off x="3787045" y="2117126"/>
            <a:ext cx="1619985" cy="16199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2E3AE4-265F-4EFD-84BF-473863BE6FD1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3" t="7589" r="17880" b="11384"/>
          <a:stretch/>
        </p:blipFill>
        <p:spPr>
          <a:xfrm>
            <a:off x="5605197" y="5780015"/>
            <a:ext cx="1619985" cy="16199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806581-6677-438D-9D0E-7861E5A39B06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2" t="7834" r="17810" b="11139"/>
          <a:stretch/>
        </p:blipFill>
        <p:spPr>
          <a:xfrm>
            <a:off x="5605181" y="3948563"/>
            <a:ext cx="1619985" cy="16199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8A1C4C-EB17-45C8-9A8C-60FA720573FB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7" t="7773" r="17855" b="11199"/>
          <a:stretch/>
        </p:blipFill>
        <p:spPr>
          <a:xfrm>
            <a:off x="5603587" y="2117126"/>
            <a:ext cx="1619970" cy="161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7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B1A498-DF93-4DE9-9605-8AED8BC074FC}"/>
              </a:ext>
            </a:extLst>
          </p:cNvPr>
          <p:cNvSpPr/>
          <p:nvPr/>
        </p:nvSpPr>
        <p:spPr>
          <a:xfrm>
            <a:off x="2552988" y="3950033"/>
            <a:ext cx="324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430AEE-1265-46CE-B540-C69596D1F17B}"/>
              </a:ext>
            </a:extLst>
          </p:cNvPr>
          <p:cNvSpPr/>
          <p:nvPr/>
        </p:nvSpPr>
        <p:spPr>
          <a:xfrm>
            <a:off x="2492028" y="3895169"/>
            <a:ext cx="3366228" cy="336622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8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D4C9F8F8-FA3B-4BBB-8B3B-0D7605AC24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6" t="6574" r="17616" b="10595"/>
          <a:stretch/>
        </p:blipFill>
        <p:spPr>
          <a:xfrm>
            <a:off x="672983" y="7069639"/>
            <a:ext cx="1102044" cy="110642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5EA0165-E317-4D6A-AFA5-F2713CB524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4" t="6752" r="16409" b="10605"/>
          <a:stretch/>
        </p:blipFill>
        <p:spPr>
          <a:xfrm>
            <a:off x="674233" y="5932581"/>
            <a:ext cx="1112926" cy="11064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7031F1-153D-4311-9F23-A62E6E29B4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2" t="7669" r="16763" b="10845"/>
          <a:stretch/>
        </p:blipFill>
        <p:spPr>
          <a:xfrm>
            <a:off x="676469" y="4819669"/>
            <a:ext cx="1106424" cy="107818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FD7D366-42AA-4E68-8DB3-3781E5F0F0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9" t="7488" r="18000" b="9000"/>
          <a:stretch/>
        </p:blipFill>
        <p:spPr>
          <a:xfrm>
            <a:off x="687653" y="3678687"/>
            <a:ext cx="1084056" cy="110890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57A6404-FF7D-4323-9F28-9081F120539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9" t="6421" r="17949" b="12000"/>
          <a:stretch/>
        </p:blipFill>
        <p:spPr>
          <a:xfrm>
            <a:off x="674233" y="2550128"/>
            <a:ext cx="1112926" cy="110789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02E94C7-7D00-4B1C-A45F-BA7AF5C30CA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1" t="5981" r="16914" b="10817"/>
          <a:stretch/>
        </p:blipFill>
        <p:spPr>
          <a:xfrm>
            <a:off x="676790" y="1392423"/>
            <a:ext cx="1106425" cy="11297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D2DCAE-4D80-49F8-870A-BF76AA8AB8D4}"/>
              </a:ext>
            </a:extLst>
          </p:cNvPr>
          <p:cNvSpPr/>
          <p:nvPr/>
        </p:nvSpPr>
        <p:spPr>
          <a:xfrm>
            <a:off x="2067881" y="1462236"/>
            <a:ext cx="1005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EA37F9-F423-4791-B42B-5345CE02F629}"/>
              </a:ext>
            </a:extLst>
          </p:cNvPr>
          <p:cNvSpPr/>
          <p:nvPr/>
        </p:nvSpPr>
        <p:spPr>
          <a:xfrm>
            <a:off x="2067881" y="333130"/>
            <a:ext cx="1005840" cy="1005840"/>
          </a:xfrm>
          <a:prstGeom prst="rect">
            <a:avLst/>
          </a:prstGeom>
          <a:gradFill flip="none" rotWithShape="1">
            <a:gsLst>
              <a:gs pos="3000">
                <a:schemeClr val="accent1">
                  <a:shade val="30000"/>
                  <a:satMod val="115000"/>
                </a:schemeClr>
              </a:gs>
              <a:gs pos="14000">
                <a:srgbClr val="002060"/>
              </a:gs>
              <a:gs pos="5000">
                <a:srgbClr val="FFC000"/>
              </a:gs>
              <a:gs pos="100000">
                <a:srgbClr val="00206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8F534E-2C59-4A89-A667-07769FDD4C77}"/>
              </a:ext>
            </a:extLst>
          </p:cNvPr>
          <p:cNvSpPr/>
          <p:nvPr/>
        </p:nvSpPr>
        <p:spPr>
          <a:xfrm>
            <a:off x="3287081" y="1459701"/>
            <a:ext cx="1005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E4CFC-7333-4D43-A6A1-6A5044DD0480}"/>
              </a:ext>
            </a:extLst>
          </p:cNvPr>
          <p:cNvSpPr/>
          <p:nvPr/>
        </p:nvSpPr>
        <p:spPr>
          <a:xfrm>
            <a:off x="4567241" y="1459701"/>
            <a:ext cx="1005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861631-3EB9-4D67-B29B-621677D4D764}"/>
              </a:ext>
            </a:extLst>
          </p:cNvPr>
          <p:cNvSpPr/>
          <p:nvPr/>
        </p:nvSpPr>
        <p:spPr>
          <a:xfrm>
            <a:off x="5847401" y="1459701"/>
            <a:ext cx="1005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33E65-75E3-4936-9621-991E6AD8DFA0}"/>
              </a:ext>
            </a:extLst>
          </p:cNvPr>
          <p:cNvSpPr/>
          <p:nvPr/>
        </p:nvSpPr>
        <p:spPr>
          <a:xfrm>
            <a:off x="2006921" y="2591747"/>
            <a:ext cx="1005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5B37BC-1BB4-4790-B7A9-3F9DE0467F9B}"/>
              </a:ext>
            </a:extLst>
          </p:cNvPr>
          <p:cNvSpPr/>
          <p:nvPr/>
        </p:nvSpPr>
        <p:spPr>
          <a:xfrm>
            <a:off x="3287081" y="2591747"/>
            <a:ext cx="1005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26B602-DAB7-42E1-9A83-B2F1F8289A54}"/>
              </a:ext>
            </a:extLst>
          </p:cNvPr>
          <p:cNvSpPr/>
          <p:nvPr/>
        </p:nvSpPr>
        <p:spPr>
          <a:xfrm>
            <a:off x="4567241" y="2591747"/>
            <a:ext cx="1005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C4A4B0-EE2F-4244-ADAB-3DD4F244BA36}"/>
              </a:ext>
            </a:extLst>
          </p:cNvPr>
          <p:cNvSpPr/>
          <p:nvPr/>
        </p:nvSpPr>
        <p:spPr>
          <a:xfrm>
            <a:off x="5847401" y="2591747"/>
            <a:ext cx="1005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503AF1-B3AC-48DB-85B0-F356334CD8FC}"/>
              </a:ext>
            </a:extLst>
          </p:cNvPr>
          <p:cNvSpPr/>
          <p:nvPr/>
        </p:nvSpPr>
        <p:spPr>
          <a:xfrm>
            <a:off x="2006921" y="3723793"/>
            <a:ext cx="1005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669BA5-8661-4936-8954-11B171E79A02}"/>
              </a:ext>
            </a:extLst>
          </p:cNvPr>
          <p:cNvSpPr/>
          <p:nvPr/>
        </p:nvSpPr>
        <p:spPr>
          <a:xfrm>
            <a:off x="3287081" y="3723793"/>
            <a:ext cx="1005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749FD6-56BD-4FC3-B256-1C6FF9A5C86D}"/>
              </a:ext>
            </a:extLst>
          </p:cNvPr>
          <p:cNvSpPr/>
          <p:nvPr/>
        </p:nvSpPr>
        <p:spPr>
          <a:xfrm>
            <a:off x="4567241" y="3723793"/>
            <a:ext cx="1005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766C49-4917-4DA2-8E68-7628F3082894}"/>
              </a:ext>
            </a:extLst>
          </p:cNvPr>
          <p:cNvSpPr/>
          <p:nvPr/>
        </p:nvSpPr>
        <p:spPr>
          <a:xfrm>
            <a:off x="5847401" y="3723793"/>
            <a:ext cx="1005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F54A62-9756-45E4-97B9-3DDE11883E40}"/>
              </a:ext>
            </a:extLst>
          </p:cNvPr>
          <p:cNvSpPr/>
          <p:nvPr/>
        </p:nvSpPr>
        <p:spPr>
          <a:xfrm>
            <a:off x="2006921" y="4855839"/>
            <a:ext cx="1005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8A29B3-4079-4B32-9370-40284710D907}"/>
              </a:ext>
            </a:extLst>
          </p:cNvPr>
          <p:cNvSpPr/>
          <p:nvPr/>
        </p:nvSpPr>
        <p:spPr>
          <a:xfrm>
            <a:off x="3287081" y="4855839"/>
            <a:ext cx="1005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829AC1-AAE0-4E66-9903-33F26AB1E381}"/>
              </a:ext>
            </a:extLst>
          </p:cNvPr>
          <p:cNvSpPr/>
          <p:nvPr/>
        </p:nvSpPr>
        <p:spPr>
          <a:xfrm>
            <a:off x="4567241" y="4855839"/>
            <a:ext cx="1005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391C1C-3DEF-4165-8CC3-E38AE3FB567C}"/>
              </a:ext>
            </a:extLst>
          </p:cNvPr>
          <p:cNvSpPr/>
          <p:nvPr/>
        </p:nvSpPr>
        <p:spPr>
          <a:xfrm>
            <a:off x="5847401" y="4855839"/>
            <a:ext cx="1005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094E25-1D5E-4513-A031-0866528B54F3}"/>
              </a:ext>
            </a:extLst>
          </p:cNvPr>
          <p:cNvSpPr/>
          <p:nvPr/>
        </p:nvSpPr>
        <p:spPr>
          <a:xfrm>
            <a:off x="2006921" y="5987885"/>
            <a:ext cx="1005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FEB1A6-9C9A-4C1A-A570-59A341A4A302}"/>
              </a:ext>
            </a:extLst>
          </p:cNvPr>
          <p:cNvSpPr/>
          <p:nvPr/>
        </p:nvSpPr>
        <p:spPr>
          <a:xfrm>
            <a:off x="3287081" y="5987885"/>
            <a:ext cx="1005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1518C8-83F8-421E-A0AF-606971AFEE22}"/>
              </a:ext>
            </a:extLst>
          </p:cNvPr>
          <p:cNvSpPr/>
          <p:nvPr/>
        </p:nvSpPr>
        <p:spPr>
          <a:xfrm>
            <a:off x="4567241" y="5987885"/>
            <a:ext cx="1005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FB3721-4FA9-4D2D-B5E4-1E37EDC62642}"/>
              </a:ext>
            </a:extLst>
          </p:cNvPr>
          <p:cNvSpPr/>
          <p:nvPr/>
        </p:nvSpPr>
        <p:spPr>
          <a:xfrm>
            <a:off x="5847401" y="5987885"/>
            <a:ext cx="1005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54A7DF-EA87-4C68-9A01-633B0B1522D6}"/>
              </a:ext>
            </a:extLst>
          </p:cNvPr>
          <p:cNvSpPr/>
          <p:nvPr/>
        </p:nvSpPr>
        <p:spPr>
          <a:xfrm>
            <a:off x="2006921" y="7119931"/>
            <a:ext cx="1005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3BDC-726A-4048-8226-164ABFD179A3}"/>
              </a:ext>
            </a:extLst>
          </p:cNvPr>
          <p:cNvSpPr/>
          <p:nvPr/>
        </p:nvSpPr>
        <p:spPr>
          <a:xfrm>
            <a:off x="3287081" y="7119931"/>
            <a:ext cx="1005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3484DD-9A80-4F6B-940F-4CEF62C874FA}"/>
              </a:ext>
            </a:extLst>
          </p:cNvPr>
          <p:cNvSpPr/>
          <p:nvPr/>
        </p:nvSpPr>
        <p:spPr>
          <a:xfrm>
            <a:off x="4567241" y="7119931"/>
            <a:ext cx="1005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F94238-FBA9-4480-9598-0D059718B459}"/>
              </a:ext>
            </a:extLst>
          </p:cNvPr>
          <p:cNvSpPr/>
          <p:nvPr/>
        </p:nvSpPr>
        <p:spPr>
          <a:xfrm>
            <a:off x="5847401" y="7119931"/>
            <a:ext cx="1005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D65C58-5D1B-41BF-940B-6F25ED48A20F}"/>
              </a:ext>
            </a:extLst>
          </p:cNvPr>
          <p:cNvSpPr/>
          <p:nvPr/>
        </p:nvSpPr>
        <p:spPr>
          <a:xfrm>
            <a:off x="726761" y="1459701"/>
            <a:ext cx="1005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50A8FB-E309-439B-B2B4-0E268B930857}"/>
              </a:ext>
            </a:extLst>
          </p:cNvPr>
          <p:cNvSpPr/>
          <p:nvPr/>
        </p:nvSpPr>
        <p:spPr>
          <a:xfrm>
            <a:off x="726761" y="2591747"/>
            <a:ext cx="1005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37E6A2-96FA-4D6B-82B2-A155337E7170}"/>
              </a:ext>
            </a:extLst>
          </p:cNvPr>
          <p:cNvSpPr/>
          <p:nvPr/>
        </p:nvSpPr>
        <p:spPr>
          <a:xfrm>
            <a:off x="726761" y="3723793"/>
            <a:ext cx="1005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E0AF7E-C9BC-401F-B4C6-6DAE622BD7B9}"/>
              </a:ext>
            </a:extLst>
          </p:cNvPr>
          <p:cNvSpPr/>
          <p:nvPr/>
        </p:nvSpPr>
        <p:spPr>
          <a:xfrm>
            <a:off x="726761" y="4855839"/>
            <a:ext cx="1005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7FAB851-1C47-405F-A299-ADFDD7656933}"/>
              </a:ext>
            </a:extLst>
          </p:cNvPr>
          <p:cNvSpPr/>
          <p:nvPr/>
        </p:nvSpPr>
        <p:spPr>
          <a:xfrm>
            <a:off x="726761" y="5987885"/>
            <a:ext cx="1005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D7DD560-CE86-4DFB-A108-478276701B7D}"/>
              </a:ext>
            </a:extLst>
          </p:cNvPr>
          <p:cNvSpPr/>
          <p:nvPr/>
        </p:nvSpPr>
        <p:spPr>
          <a:xfrm>
            <a:off x="726761" y="7119931"/>
            <a:ext cx="1005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1E31D1-AF1B-4DFC-A993-034848A16547}"/>
              </a:ext>
            </a:extLst>
          </p:cNvPr>
          <p:cNvSpPr/>
          <p:nvPr/>
        </p:nvSpPr>
        <p:spPr>
          <a:xfrm>
            <a:off x="2006921" y="8251977"/>
            <a:ext cx="1005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8C2A11-3B61-4390-84DF-08D45BE316D7}"/>
              </a:ext>
            </a:extLst>
          </p:cNvPr>
          <p:cNvSpPr/>
          <p:nvPr/>
        </p:nvSpPr>
        <p:spPr>
          <a:xfrm>
            <a:off x="3287081" y="8251977"/>
            <a:ext cx="1005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79EF3C-4A62-45E7-89BA-551AF17F28EC}"/>
              </a:ext>
            </a:extLst>
          </p:cNvPr>
          <p:cNvSpPr/>
          <p:nvPr/>
        </p:nvSpPr>
        <p:spPr>
          <a:xfrm>
            <a:off x="4567241" y="8251977"/>
            <a:ext cx="1005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6B706A-2E13-4937-A0BB-5E79B90EA0A1}"/>
              </a:ext>
            </a:extLst>
          </p:cNvPr>
          <p:cNvSpPr/>
          <p:nvPr/>
        </p:nvSpPr>
        <p:spPr>
          <a:xfrm>
            <a:off x="5847401" y="8251977"/>
            <a:ext cx="1005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46192A3-7E87-435A-AF16-1C701AFF9E09}"/>
              </a:ext>
            </a:extLst>
          </p:cNvPr>
          <p:cNvSpPr/>
          <p:nvPr/>
        </p:nvSpPr>
        <p:spPr>
          <a:xfrm>
            <a:off x="726761" y="8251977"/>
            <a:ext cx="1005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BB4D11D-0921-4B9C-B2C6-3AE208C1B73C}"/>
              </a:ext>
            </a:extLst>
          </p:cNvPr>
          <p:cNvSpPr/>
          <p:nvPr/>
        </p:nvSpPr>
        <p:spPr>
          <a:xfrm>
            <a:off x="2006921" y="9384020"/>
            <a:ext cx="1005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5A88C1A-BC54-425D-9A38-1A2610450DD6}"/>
              </a:ext>
            </a:extLst>
          </p:cNvPr>
          <p:cNvSpPr/>
          <p:nvPr/>
        </p:nvSpPr>
        <p:spPr>
          <a:xfrm>
            <a:off x="3287081" y="9384020"/>
            <a:ext cx="1005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CD3B90-A1FA-40FE-88D6-8F5FAAD0E2C2}"/>
              </a:ext>
            </a:extLst>
          </p:cNvPr>
          <p:cNvSpPr/>
          <p:nvPr/>
        </p:nvSpPr>
        <p:spPr>
          <a:xfrm>
            <a:off x="4567241" y="9384020"/>
            <a:ext cx="1005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E1ADE8F-B6D1-479E-ACD4-B7332D4BF762}"/>
              </a:ext>
            </a:extLst>
          </p:cNvPr>
          <p:cNvSpPr/>
          <p:nvPr/>
        </p:nvSpPr>
        <p:spPr>
          <a:xfrm>
            <a:off x="5847401" y="9384020"/>
            <a:ext cx="1005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EFC209A-5F21-4C82-BAC6-37EC41132F35}"/>
              </a:ext>
            </a:extLst>
          </p:cNvPr>
          <p:cNvSpPr/>
          <p:nvPr/>
        </p:nvSpPr>
        <p:spPr>
          <a:xfrm>
            <a:off x="726761" y="9384020"/>
            <a:ext cx="100584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91DBFD2-F5D1-4365-B7DD-F2847672F7A1}"/>
              </a:ext>
            </a:extLst>
          </p:cNvPr>
          <p:cNvSpPr/>
          <p:nvPr/>
        </p:nvSpPr>
        <p:spPr>
          <a:xfrm>
            <a:off x="3323289" y="335270"/>
            <a:ext cx="1005840" cy="1005840"/>
          </a:xfrm>
          <a:prstGeom prst="rect">
            <a:avLst/>
          </a:prstGeom>
          <a:gradFill flip="none" rotWithShape="1">
            <a:gsLst>
              <a:gs pos="3000">
                <a:schemeClr val="accent1">
                  <a:shade val="30000"/>
                  <a:satMod val="115000"/>
                </a:schemeClr>
              </a:gs>
              <a:gs pos="28000">
                <a:srgbClr val="002060"/>
              </a:gs>
              <a:gs pos="5000">
                <a:srgbClr val="FFC000"/>
              </a:gs>
              <a:gs pos="100000">
                <a:srgbClr val="00206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54BD742-5418-4196-95D9-DC53786C46AE}"/>
              </a:ext>
            </a:extLst>
          </p:cNvPr>
          <p:cNvSpPr/>
          <p:nvPr/>
        </p:nvSpPr>
        <p:spPr>
          <a:xfrm>
            <a:off x="4578697" y="335270"/>
            <a:ext cx="1005840" cy="1005840"/>
          </a:xfrm>
          <a:prstGeom prst="rect">
            <a:avLst/>
          </a:prstGeom>
          <a:gradFill flip="none" rotWithShape="1">
            <a:gsLst>
              <a:gs pos="3000">
                <a:schemeClr val="accent1">
                  <a:shade val="30000"/>
                  <a:satMod val="115000"/>
                </a:schemeClr>
              </a:gs>
              <a:gs pos="56000">
                <a:srgbClr val="002060"/>
              </a:gs>
              <a:gs pos="5000">
                <a:srgbClr val="FFC000"/>
              </a:gs>
              <a:gs pos="100000">
                <a:srgbClr val="00206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FB06B4A-62DA-4DA2-82B0-EC56F806DD68}"/>
              </a:ext>
            </a:extLst>
          </p:cNvPr>
          <p:cNvSpPr/>
          <p:nvPr/>
        </p:nvSpPr>
        <p:spPr>
          <a:xfrm>
            <a:off x="5847401" y="335270"/>
            <a:ext cx="1005840" cy="1005840"/>
          </a:xfrm>
          <a:prstGeom prst="rect">
            <a:avLst/>
          </a:prstGeom>
          <a:gradFill flip="none" rotWithShape="1">
            <a:gsLst>
              <a:gs pos="3000">
                <a:schemeClr val="accent1">
                  <a:shade val="30000"/>
                  <a:satMod val="115000"/>
                </a:schemeClr>
              </a:gs>
              <a:gs pos="5000">
                <a:srgbClr val="FFC000"/>
              </a:gs>
              <a:gs pos="100000">
                <a:srgbClr val="00206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23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19A6B56D-1C9D-45DC-9A0A-DA1DC4E6E0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7" t="7605" r="16900" b="10975"/>
          <a:stretch/>
        </p:blipFill>
        <p:spPr>
          <a:xfrm>
            <a:off x="772481" y="7166363"/>
            <a:ext cx="914400" cy="892067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17CBDFE3-EFB4-411D-B02A-2969BFA61B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9" t="6985" r="17393" b="10871"/>
          <a:stretch/>
        </p:blipFill>
        <p:spPr>
          <a:xfrm>
            <a:off x="767394" y="6038758"/>
            <a:ext cx="914400" cy="915139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63FC903B-6667-41C2-83C4-1992BF387B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4" t="7396" r="17200" b="10461"/>
          <a:stretch/>
        </p:blipFill>
        <p:spPr>
          <a:xfrm>
            <a:off x="768749" y="4900819"/>
            <a:ext cx="921931" cy="91514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2ADD092F-51F3-4C80-A6C7-7E20366AF8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9" t="6937" r="17429" b="10767"/>
          <a:stretch/>
        </p:blipFill>
        <p:spPr>
          <a:xfrm>
            <a:off x="764895" y="3771971"/>
            <a:ext cx="916472" cy="9144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2A015682-3FD5-4E6E-BDA4-7A1DBBFA9C8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2" t="6821" r="17175" b="11797"/>
          <a:stretch/>
        </p:blipFill>
        <p:spPr>
          <a:xfrm>
            <a:off x="780135" y="1516307"/>
            <a:ext cx="914400" cy="90424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127A9C57-C79A-438F-AE44-12E2783D44A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8" t="8918" r="17086" b="11224"/>
          <a:stretch/>
        </p:blipFill>
        <p:spPr>
          <a:xfrm>
            <a:off x="773952" y="2654032"/>
            <a:ext cx="923962" cy="89638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D2DCAE-4D80-49F8-870A-BF76AA8AB8D4}"/>
              </a:ext>
            </a:extLst>
          </p:cNvPr>
          <p:cNvSpPr/>
          <p:nvPr/>
        </p:nvSpPr>
        <p:spPr>
          <a:xfrm>
            <a:off x="2113601" y="1507956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EA37F9-F423-4791-B42B-5345CE02F629}"/>
              </a:ext>
            </a:extLst>
          </p:cNvPr>
          <p:cNvSpPr/>
          <p:nvPr/>
        </p:nvSpPr>
        <p:spPr>
          <a:xfrm>
            <a:off x="2113601" y="378850"/>
            <a:ext cx="914400" cy="914400"/>
          </a:xfrm>
          <a:prstGeom prst="rect">
            <a:avLst/>
          </a:prstGeom>
          <a:gradFill flip="none" rotWithShape="1">
            <a:gsLst>
              <a:gs pos="3000">
                <a:schemeClr val="accent1">
                  <a:shade val="30000"/>
                  <a:satMod val="115000"/>
                </a:schemeClr>
              </a:gs>
              <a:gs pos="14000">
                <a:srgbClr val="002060"/>
              </a:gs>
              <a:gs pos="5000">
                <a:srgbClr val="FFC000"/>
              </a:gs>
              <a:gs pos="100000">
                <a:srgbClr val="00206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8F534E-2C59-4A89-A667-07769FDD4C77}"/>
              </a:ext>
            </a:extLst>
          </p:cNvPr>
          <p:cNvSpPr/>
          <p:nvPr/>
        </p:nvSpPr>
        <p:spPr>
          <a:xfrm>
            <a:off x="3332801" y="1505421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E4CFC-7333-4D43-A6A1-6A5044DD0480}"/>
              </a:ext>
            </a:extLst>
          </p:cNvPr>
          <p:cNvSpPr/>
          <p:nvPr/>
        </p:nvSpPr>
        <p:spPr>
          <a:xfrm>
            <a:off x="4612961" y="1505421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861631-3EB9-4D67-B29B-621677D4D764}"/>
              </a:ext>
            </a:extLst>
          </p:cNvPr>
          <p:cNvSpPr/>
          <p:nvPr/>
        </p:nvSpPr>
        <p:spPr>
          <a:xfrm>
            <a:off x="5893121" y="1505421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33E65-75E3-4936-9621-991E6AD8DFA0}"/>
              </a:ext>
            </a:extLst>
          </p:cNvPr>
          <p:cNvSpPr/>
          <p:nvPr/>
        </p:nvSpPr>
        <p:spPr>
          <a:xfrm>
            <a:off x="2052641" y="2637467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5B37BC-1BB4-4790-B7A9-3F9DE0467F9B}"/>
              </a:ext>
            </a:extLst>
          </p:cNvPr>
          <p:cNvSpPr/>
          <p:nvPr/>
        </p:nvSpPr>
        <p:spPr>
          <a:xfrm>
            <a:off x="3332801" y="2637467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26B602-DAB7-42E1-9A83-B2F1F8289A54}"/>
              </a:ext>
            </a:extLst>
          </p:cNvPr>
          <p:cNvSpPr/>
          <p:nvPr/>
        </p:nvSpPr>
        <p:spPr>
          <a:xfrm>
            <a:off x="4612961" y="2637467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C4A4B0-EE2F-4244-ADAB-3DD4F244BA36}"/>
              </a:ext>
            </a:extLst>
          </p:cNvPr>
          <p:cNvSpPr/>
          <p:nvPr/>
        </p:nvSpPr>
        <p:spPr>
          <a:xfrm>
            <a:off x="5893121" y="2637467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503AF1-B3AC-48DB-85B0-F356334CD8FC}"/>
              </a:ext>
            </a:extLst>
          </p:cNvPr>
          <p:cNvSpPr/>
          <p:nvPr/>
        </p:nvSpPr>
        <p:spPr>
          <a:xfrm>
            <a:off x="2052641" y="3769513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669BA5-8661-4936-8954-11B171E79A02}"/>
              </a:ext>
            </a:extLst>
          </p:cNvPr>
          <p:cNvSpPr/>
          <p:nvPr/>
        </p:nvSpPr>
        <p:spPr>
          <a:xfrm>
            <a:off x="3332801" y="3769513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749FD6-56BD-4FC3-B256-1C6FF9A5C86D}"/>
              </a:ext>
            </a:extLst>
          </p:cNvPr>
          <p:cNvSpPr/>
          <p:nvPr/>
        </p:nvSpPr>
        <p:spPr>
          <a:xfrm>
            <a:off x="4612961" y="3769513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766C49-4917-4DA2-8E68-7628F3082894}"/>
              </a:ext>
            </a:extLst>
          </p:cNvPr>
          <p:cNvSpPr/>
          <p:nvPr/>
        </p:nvSpPr>
        <p:spPr>
          <a:xfrm>
            <a:off x="5893121" y="3769513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F54A62-9756-45E4-97B9-3DDE11883E40}"/>
              </a:ext>
            </a:extLst>
          </p:cNvPr>
          <p:cNvSpPr/>
          <p:nvPr/>
        </p:nvSpPr>
        <p:spPr>
          <a:xfrm>
            <a:off x="2052641" y="4901559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8A29B3-4079-4B32-9370-40284710D907}"/>
              </a:ext>
            </a:extLst>
          </p:cNvPr>
          <p:cNvSpPr/>
          <p:nvPr/>
        </p:nvSpPr>
        <p:spPr>
          <a:xfrm>
            <a:off x="3332801" y="4901559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829AC1-AAE0-4E66-9903-33F26AB1E381}"/>
              </a:ext>
            </a:extLst>
          </p:cNvPr>
          <p:cNvSpPr/>
          <p:nvPr/>
        </p:nvSpPr>
        <p:spPr>
          <a:xfrm>
            <a:off x="4612961" y="4901559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391C1C-3DEF-4165-8CC3-E38AE3FB567C}"/>
              </a:ext>
            </a:extLst>
          </p:cNvPr>
          <p:cNvSpPr/>
          <p:nvPr/>
        </p:nvSpPr>
        <p:spPr>
          <a:xfrm>
            <a:off x="5893121" y="4901559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094E25-1D5E-4513-A031-0866528B54F3}"/>
              </a:ext>
            </a:extLst>
          </p:cNvPr>
          <p:cNvSpPr/>
          <p:nvPr/>
        </p:nvSpPr>
        <p:spPr>
          <a:xfrm>
            <a:off x="2052641" y="6033605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FEB1A6-9C9A-4C1A-A570-59A341A4A302}"/>
              </a:ext>
            </a:extLst>
          </p:cNvPr>
          <p:cNvSpPr/>
          <p:nvPr/>
        </p:nvSpPr>
        <p:spPr>
          <a:xfrm>
            <a:off x="3332801" y="6033605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1518C8-83F8-421E-A0AF-606971AFEE22}"/>
              </a:ext>
            </a:extLst>
          </p:cNvPr>
          <p:cNvSpPr/>
          <p:nvPr/>
        </p:nvSpPr>
        <p:spPr>
          <a:xfrm>
            <a:off x="4612961" y="6033605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FB3721-4FA9-4D2D-B5E4-1E37EDC62642}"/>
              </a:ext>
            </a:extLst>
          </p:cNvPr>
          <p:cNvSpPr/>
          <p:nvPr/>
        </p:nvSpPr>
        <p:spPr>
          <a:xfrm>
            <a:off x="5893121" y="6033605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54A7DF-EA87-4C68-9A01-633B0B1522D6}"/>
              </a:ext>
            </a:extLst>
          </p:cNvPr>
          <p:cNvSpPr/>
          <p:nvPr/>
        </p:nvSpPr>
        <p:spPr>
          <a:xfrm>
            <a:off x="2052641" y="7165651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3BDC-726A-4048-8226-164ABFD179A3}"/>
              </a:ext>
            </a:extLst>
          </p:cNvPr>
          <p:cNvSpPr/>
          <p:nvPr/>
        </p:nvSpPr>
        <p:spPr>
          <a:xfrm>
            <a:off x="3332801" y="7165651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3484DD-9A80-4F6B-940F-4CEF62C874FA}"/>
              </a:ext>
            </a:extLst>
          </p:cNvPr>
          <p:cNvSpPr/>
          <p:nvPr/>
        </p:nvSpPr>
        <p:spPr>
          <a:xfrm>
            <a:off x="4612961" y="7165651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F94238-FBA9-4480-9598-0D059718B459}"/>
              </a:ext>
            </a:extLst>
          </p:cNvPr>
          <p:cNvSpPr/>
          <p:nvPr/>
        </p:nvSpPr>
        <p:spPr>
          <a:xfrm>
            <a:off x="5893121" y="7165651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D65C58-5D1B-41BF-940B-6F25ED48A20F}"/>
              </a:ext>
            </a:extLst>
          </p:cNvPr>
          <p:cNvSpPr/>
          <p:nvPr/>
        </p:nvSpPr>
        <p:spPr>
          <a:xfrm>
            <a:off x="772481" y="1505421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50A8FB-E309-439B-B2B4-0E268B930857}"/>
              </a:ext>
            </a:extLst>
          </p:cNvPr>
          <p:cNvSpPr/>
          <p:nvPr/>
        </p:nvSpPr>
        <p:spPr>
          <a:xfrm>
            <a:off x="772481" y="2637467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37E6A2-96FA-4D6B-82B2-A155337E7170}"/>
              </a:ext>
            </a:extLst>
          </p:cNvPr>
          <p:cNvSpPr/>
          <p:nvPr/>
        </p:nvSpPr>
        <p:spPr>
          <a:xfrm>
            <a:off x="772481" y="3769513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E0AF7E-C9BC-401F-B4C6-6DAE622BD7B9}"/>
              </a:ext>
            </a:extLst>
          </p:cNvPr>
          <p:cNvSpPr/>
          <p:nvPr/>
        </p:nvSpPr>
        <p:spPr>
          <a:xfrm>
            <a:off x="772481" y="4901559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7FAB851-1C47-405F-A299-ADFDD7656933}"/>
              </a:ext>
            </a:extLst>
          </p:cNvPr>
          <p:cNvSpPr/>
          <p:nvPr/>
        </p:nvSpPr>
        <p:spPr>
          <a:xfrm>
            <a:off x="772481" y="6033605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D7DD560-CE86-4DFB-A108-478276701B7D}"/>
              </a:ext>
            </a:extLst>
          </p:cNvPr>
          <p:cNvSpPr/>
          <p:nvPr/>
        </p:nvSpPr>
        <p:spPr>
          <a:xfrm>
            <a:off x="772481" y="7165651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1E31D1-AF1B-4DFC-A993-034848A16547}"/>
              </a:ext>
            </a:extLst>
          </p:cNvPr>
          <p:cNvSpPr/>
          <p:nvPr/>
        </p:nvSpPr>
        <p:spPr>
          <a:xfrm>
            <a:off x="2052641" y="8297697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8C2A11-3B61-4390-84DF-08D45BE316D7}"/>
              </a:ext>
            </a:extLst>
          </p:cNvPr>
          <p:cNvSpPr/>
          <p:nvPr/>
        </p:nvSpPr>
        <p:spPr>
          <a:xfrm>
            <a:off x="3332801" y="8297697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79EF3C-4A62-45E7-89BA-551AF17F28EC}"/>
              </a:ext>
            </a:extLst>
          </p:cNvPr>
          <p:cNvSpPr/>
          <p:nvPr/>
        </p:nvSpPr>
        <p:spPr>
          <a:xfrm>
            <a:off x="4612961" y="8297697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6B706A-2E13-4937-A0BB-5E79B90EA0A1}"/>
              </a:ext>
            </a:extLst>
          </p:cNvPr>
          <p:cNvSpPr/>
          <p:nvPr/>
        </p:nvSpPr>
        <p:spPr>
          <a:xfrm>
            <a:off x="5893121" y="8297697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46192A3-7E87-435A-AF16-1C701AFF9E09}"/>
              </a:ext>
            </a:extLst>
          </p:cNvPr>
          <p:cNvSpPr/>
          <p:nvPr/>
        </p:nvSpPr>
        <p:spPr>
          <a:xfrm>
            <a:off x="772481" y="8297697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BB4D11D-0921-4B9C-B2C6-3AE208C1B73C}"/>
              </a:ext>
            </a:extLst>
          </p:cNvPr>
          <p:cNvSpPr/>
          <p:nvPr/>
        </p:nvSpPr>
        <p:spPr>
          <a:xfrm>
            <a:off x="2052641" y="942974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5A88C1A-BC54-425D-9A38-1A2610450DD6}"/>
              </a:ext>
            </a:extLst>
          </p:cNvPr>
          <p:cNvSpPr/>
          <p:nvPr/>
        </p:nvSpPr>
        <p:spPr>
          <a:xfrm>
            <a:off x="3332801" y="942974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CD3B90-A1FA-40FE-88D6-8F5FAAD0E2C2}"/>
              </a:ext>
            </a:extLst>
          </p:cNvPr>
          <p:cNvSpPr/>
          <p:nvPr/>
        </p:nvSpPr>
        <p:spPr>
          <a:xfrm>
            <a:off x="4612961" y="942974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E1ADE8F-B6D1-479E-ACD4-B7332D4BF762}"/>
              </a:ext>
            </a:extLst>
          </p:cNvPr>
          <p:cNvSpPr/>
          <p:nvPr/>
        </p:nvSpPr>
        <p:spPr>
          <a:xfrm>
            <a:off x="5893121" y="942974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EFC209A-5F21-4C82-BAC6-37EC41132F35}"/>
              </a:ext>
            </a:extLst>
          </p:cNvPr>
          <p:cNvSpPr/>
          <p:nvPr/>
        </p:nvSpPr>
        <p:spPr>
          <a:xfrm>
            <a:off x="772481" y="942974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91DBFD2-F5D1-4365-B7DD-F2847672F7A1}"/>
              </a:ext>
            </a:extLst>
          </p:cNvPr>
          <p:cNvSpPr/>
          <p:nvPr/>
        </p:nvSpPr>
        <p:spPr>
          <a:xfrm>
            <a:off x="3369009" y="380990"/>
            <a:ext cx="914400" cy="914400"/>
          </a:xfrm>
          <a:prstGeom prst="rect">
            <a:avLst/>
          </a:prstGeom>
          <a:gradFill flip="none" rotWithShape="1">
            <a:gsLst>
              <a:gs pos="3000">
                <a:schemeClr val="accent1">
                  <a:shade val="30000"/>
                  <a:satMod val="115000"/>
                </a:schemeClr>
              </a:gs>
              <a:gs pos="28000">
                <a:srgbClr val="002060"/>
              </a:gs>
              <a:gs pos="5000">
                <a:srgbClr val="FFC000"/>
              </a:gs>
              <a:gs pos="100000">
                <a:srgbClr val="00206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54BD742-5418-4196-95D9-DC53786C46AE}"/>
              </a:ext>
            </a:extLst>
          </p:cNvPr>
          <p:cNvSpPr/>
          <p:nvPr/>
        </p:nvSpPr>
        <p:spPr>
          <a:xfrm>
            <a:off x="4624417" y="380990"/>
            <a:ext cx="914400" cy="914400"/>
          </a:xfrm>
          <a:prstGeom prst="rect">
            <a:avLst/>
          </a:prstGeom>
          <a:gradFill flip="none" rotWithShape="1">
            <a:gsLst>
              <a:gs pos="3000">
                <a:schemeClr val="accent1">
                  <a:shade val="30000"/>
                  <a:satMod val="115000"/>
                </a:schemeClr>
              </a:gs>
              <a:gs pos="56000">
                <a:srgbClr val="002060"/>
              </a:gs>
              <a:gs pos="5000">
                <a:srgbClr val="FFC000"/>
              </a:gs>
              <a:gs pos="100000">
                <a:srgbClr val="00206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FB06B4A-62DA-4DA2-82B0-EC56F806DD68}"/>
              </a:ext>
            </a:extLst>
          </p:cNvPr>
          <p:cNvSpPr/>
          <p:nvPr/>
        </p:nvSpPr>
        <p:spPr>
          <a:xfrm>
            <a:off x="5893121" y="380990"/>
            <a:ext cx="914400" cy="914400"/>
          </a:xfrm>
          <a:prstGeom prst="rect">
            <a:avLst/>
          </a:prstGeom>
          <a:gradFill flip="none" rotWithShape="1">
            <a:gsLst>
              <a:gs pos="3000">
                <a:schemeClr val="accent1">
                  <a:shade val="30000"/>
                  <a:satMod val="115000"/>
                </a:schemeClr>
              </a:gs>
              <a:gs pos="5000">
                <a:srgbClr val="FFC000"/>
              </a:gs>
              <a:gs pos="100000">
                <a:srgbClr val="00206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5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C48F94-77E9-4395-83D4-16E99E2A2285}"/>
              </a:ext>
            </a:extLst>
          </p:cNvPr>
          <p:cNvSpPr/>
          <p:nvPr/>
        </p:nvSpPr>
        <p:spPr>
          <a:xfrm>
            <a:off x="772481" y="4901559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897B6D-A28E-4460-86E3-590A343E1369}"/>
              </a:ext>
            </a:extLst>
          </p:cNvPr>
          <p:cNvSpPr/>
          <p:nvPr/>
        </p:nvSpPr>
        <p:spPr>
          <a:xfrm>
            <a:off x="772481" y="6033605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2C12A9-A70B-4EF5-AED2-532609803922}"/>
              </a:ext>
            </a:extLst>
          </p:cNvPr>
          <p:cNvSpPr/>
          <p:nvPr/>
        </p:nvSpPr>
        <p:spPr>
          <a:xfrm>
            <a:off x="772481" y="7165651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E0F236-E965-450C-A7FE-1779A419FDA4}"/>
              </a:ext>
            </a:extLst>
          </p:cNvPr>
          <p:cNvSpPr/>
          <p:nvPr/>
        </p:nvSpPr>
        <p:spPr>
          <a:xfrm>
            <a:off x="912697" y="5113092"/>
            <a:ext cx="477665" cy="477665"/>
          </a:xfrm>
          <a:prstGeom prst="ellipse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114185-70CB-4008-A8D3-4E6C4A8F5C67}"/>
              </a:ext>
            </a:extLst>
          </p:cNvPr>
          <p:cNvSpPr/>
          <p:nvPr/>
        </p:nvSpPr>
        <p:spPr>
          <a:xfrm>
            <a:off x="998503" y="5178563"/>
            <a:ext cx="477664" cy="477664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1EEFEB-184C-4E58-9A59-4B9342ADEE4E}"/>
              </a:ext>
            </a:extLst>
          </p:cNvPr>
          <p:cNvSpPr/>
          <p:nvPr/>
        </p:nvSpPr>
        <p:spPr>
          <a:xfrm>
            <a:off x="764431" y="6033602"/>
            <a:ext cx="639579" cy="639579"/>
          </a:xfrm>
          <a:prstGeom prst="ellipse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1F9676-D648-466D-AA11-4F1E4C833D05}"/>
              </a:ext>
            </a:extLst>
          </p:cNvPr>
          <p:cNvSpPr/>
          <p:nvPr/>
        </p:nvSpPr>
        <p:spPr>
          <a:xfrm>
            <a:off x="998503" y="6308436"/>
            <a:ext cx="639578" cy="639578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A4BFB9-0D57-4E66-823E-821E819961BC}"/>
              </a:ext>
            </a:extLst>
          </p:cNvPr>
          <p:cNvSpPr/>
          <p:nvPr/>
        </p:nvSpPr>
        <p:spPr>
          <a:xfrm>
            <a:off x="912698" y="7374171"/>
            <a:ext cx="325140" cy="325140"/>
          </a:xfrm>
          <a:prstGeom prst="ellipse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9E03F6-FFCB-47F1-94DE-E572A40B0470}"/>
              </a:ext>
            </a:extLst>
          </p:cNvPr>
          <p:cNvSpPr/>
          <p:nvPr/>
        </p:nvSpPr>
        <p:spPr>
          <a:xfrm>
            <a:off x="1155722" y="7645563"/>
            <a:ext cx="325139" cy="325139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F6C88-9ED5-46B4-9558-D970CA2BA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37" y="2774156"/>
            <a:ext cx="52578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6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5565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EACA48-E9EE-4388-BE35-725ECDF7D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988" y="5360988"/>
            <a:ext cx="52197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27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36172</TotalTime>
  <Words>0</Words>
  <Application>Microsoft Office PowerPoint</Application>
  <PresentationFormat>Custom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Yair Neve-Oz</dc:creator>
  <cp:lastModifiedBy>Yair Neve-Oz</cp:lastModifiedBy>
  <cp:revision>79</cp:revision>
  <dcterms:created xsi:type="dcterms:W3CDTF">2021-02-11T14:40:40Z</dcterms:created>
  <dcterms:modified xsi:type="dcterms:W3CDTF">2021-04-05T12:20:51Z</dcterms:modified>
</cp:coreProperties>
</file>