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3"/>
  </p:sldMasterIdLst>
  <p:notesMasterIdLst>
    <p:notesMasterId r:id="rId32"/>
  </p:notesMasterIdLst>
  <p:handoutMasterIdLst>
    <p:handoutMasterId r:id="rId33"/>
  </p:handoutMasterIdLst>
  <p:sldIdLst>
    <p:sldId id="348" r:id="rId4"/>
    <p:sldId id="349" r:id="rId5"/>
    <p:sldId id="350" r:id="rId6"/>
    <p:sldId id="372" r:id="rId7"/>
    <p:sldId id="357" r:id="rId8"/>
    <p:sldId id="356" r:id="rId9"/>
    <p:sldId id="353" r:id="rId10"/>
    <p:sldId id="355" r:id="rId11"/>
    <p:sldId id="351" r:id="rId12"/>
    <p:sldId id="354" r:id="rId13"/>
    <p:sldId id="358" r:id="rId14"/>
    <p:sldId id="352" r:id="rId15"/>
    <p:sldId id="359" r:id="rId16"/>
    <p:sldId id="360" r:id="rId17"/>
    <p:sldId id="361" r:id="rId18"/>
    <p:sldId id="363" r:id="rId19"/>
    <p:sldId id="371" r:id="rId20"/>
    <p:sldId id="376" r:id="rId21"/>
    <p:sldId id="362" r:id="rId22"/>
    <p:sldId id="364" r:id="rId23"/>
    <p:sldId id="365" r:id="rId24"/>
    <p:sldId id="366" r:id="rId25"/>
    <p:sldId id="367" r:id="rId26"/>
    <p:sldId id="368" r:id="rId27"/>
    <p:sldId id="369" r:id="rId28"/>
    <p:sldId id="370" r:id="rId29"/>
    <p:sldId id="377" r:id="rId30"/>
    <p:sldId id="378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9900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9FE1AC-05A9-9BCF-C027-110BD4F2AFC1}" v="10" dt="2021-01-08T03:43:04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3" autoAdjust="0"/>
    <p:restoredTop sz="90929"/>
  </p:normalViewPr>
  <p:slideViewPr>
    <p:cSldViewPr>
      <p:cViewPr varScale="1">
        <p:scale>
          <a:sx n="61" d="100"/>
          <a:sy n="61" d="100"/>
        </p:scale>
        <p:origin x="68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microsoft.com/office/2015/10/relationships/revisionInfo" Target="revisionInfo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Shunmuga Velayutham C (CSE)" userId="S::cs_velayutham@cb.amrita.edu::673ae0ab-adfa-41c6-bcc1-180203ca2c43" providerId="AD" clId="Web-{D79FE1AC-05A9-9BCF-C027-110BD4F2AFC1}"/>
    <pc:docChg chg="sldOrd">
      <pc:chgData name="Dr. Shunmuga Velayutham C (CSE)" userId="S::cs_velayutham@cb.amrita.edu::673ae0ab-adfa-41c6-bcc1-180203ca2c43" providerId="AD" clId="Web-{D79FE1AC-05A9-9BCF-C027-110BD4F2AFC1}" dt="2021-01-08T03:43:04.040" v="9"/>
      <pc:docMkLst>
        <pc:docMk/>
      </pc:docMkLst>
      <pc:sldChg chg="ord">
        <pc:chgData name="Dr. Shunmuga Velayutham C (CSE)" userId="S::cs_velayutham@cb.amrita.edu::673ae0ab-adfa-41c6-bcc1-180203ca2c43" providerId="AD" clId="Web-{D79FE1AC-05A9-9BCF-C027-110BD4F2AFC1}" dt="2021-01-08T03:42:22.397" v="6"/>
        <pc:sldMkLst>
          <pc:docMk/>
          <pc:sldMk cId="0" sldId="353"/>
        </pc:sldMkLst>
      </pc:sldChg>
      <pc:sldChg chg="ord">
        <pc:chgData name="Dr. Shunmuga Velayutham C (CSE)" userId="S::cs_velayutham@cb.amrita.edu::673ae0ab-adfa-41c6-bcc1-180203ca2c43" providerId="AD" clId="Web-{D79FE1AC-05A9-9BCF-C027-110BD4F2AFC1}" dt="2021-01-08T03:42:34.429" v="8"/>
        <pc:sldMkLst>
          <pc:docMk/>
          <pc:sldMk cId="0" sldId="354"/>
        </pc:sldMkLst>
      </pc:sldChg>
      <pc:sldChg chg="ord">
        <pc:chgData name="Dr. Shunmuga Velayutham C (CSE)" userId="S::cs_velayutham@cb.amrita.edu::673ae0ab-adfa-41c6-bcc1-180203ca2c43" providerId="AD" clId="Web-{D79FE1AC-05A9-9BCF-C027-110BD4F2AFC1}" dt="2021-01-08T03:41:56.380" v="4"/>
        <pc:sldMkLst>
          <pc:docMk/>
          <pc:sldMk cId="0" sldId="355"/>
        </pc:sldMkLst>
      </pc:sldChg>
      <pc:sldChg chg="ord">
        <pc:chgData name="Dr. Shunmuga Velayutham C (CSE)" userId="S::cs_velayutham@cb.amrita.edu::673ae0ab-adfa-41c6-bcc1-180203ca2c43" providerId="AD" clId="Web-{D79FE1AC-05A9-9BCF-C027-110BD4F2AFC1}" dt="2021-01-08T03:43:04.040" v="9"/>
        <pc:sldMkLst>
          <pc:docMk/>
          <pc:sldMk cId="0" sldId="356"/>
        </pc:sldMkLst>
      </pc:sldChg>
      <pc:sldChg chg="ord">
        <pc:chgData name="Dr. Shunmuga Velayutham C (CSE)" userId="S::cs_velayutham@cb.amrita.edu::673ae0ab-adfa-41c6-bcc1-180203ca2c43" providerId="AD" clId="Web-{D79FE1AC-05A9-9BCF-C027-110BD4F2AFC1}" dt="2021-01-08T03:41:23.800" v="2"/>
        <pc:sldMkLst>
          <pc:docMk/>
          <pc:sldMk cId="0" sldId="357"/>
        </pc:sldMkLst>
      </pc:sldChg>
      <pc:sldChg chg="ord">
        <pc:chgData name="Dr. Shunmuga Velayutham C (CSE)" userId="S::cs_velayutham@cb.amrita.edu::673ae0ab-adfa-41c6-bcc1-180203ca2c43" providerId="AD" clId="Web-{D79FE1AC-05A9-9BCF-C027-110BD4F2AFC1}" dt="2021-01-08T03:40:44.985" v="0"/>
        <pc:sldMkLst>
          <pc:docMk/>
          <pc:sldMk cId="0" sldId="358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40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6.wmf"/><Relationship Id="rId1" Type="http://schemas.openxmlformats.org/officeDocument/2006/relationships/image" Target="../media/image5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6.wmf"/><Relationship Id="rId1" Type="http://schemas.openxmlformats.org/officeDocument/2006/relationships/image" Target="../media/image54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2.wmf"/><Relationship Id="rId4" Type="http://schemas.openxmlformats.org/officeDocument/2006/relationships/image" Target="../media/image7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2.wmf"/><Relationship Id="rId4" Type="http://schemas.openxmlformats.org/officeDocument/2006/relationships/image" Target="../media/image7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4" Type="http://schemas.openxmlformats.org/officeDocument/2006/relationships/image" Target="../media/image8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945AD66-758A-4A57-9E67-E786A725CE2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F408132-F92B-4006-9517-7D1B84FA2E3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44D4137-CCC2-4D25-AA37-1CDBC7B3E784}" type="datetime1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16FEF155-109B-4DC7-8A2F-10BEB9D4A90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C8DA0A37-68FE-4E6B-BDF8-FF0464E06F6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472439B-9014-42A3-8B44-351599E276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E5DCBA8-8B09-4A85-8BD8-51631C6A68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0813756-B53B-48D3-A284-E4873783F8D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9625383-9F00-4A1A-BB49-83AC34C51AD8}" type="datetime1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7DDA94B-76EC-4C7F-93A7-0F0AF5490A6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50B95265-4D01-4336-BB38-B9286C31C7D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F72E3067-3563-4D74-8957-C94A87F14DC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9429FC76-4488-427E-A284-1E2AB4F014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B8C1B92-38B0-4B00-99D0-CC54AE4BBA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594CC6BF-EF7B-42CC-A93F-FF141E16F4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96AE8FA2-F44E-471F-9056-DA68C65D2C46}" type="slidenum">
              <a:rPr lang="en-US" altLang="en-US" sz="12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59BFAB81-AABB-436D-9F39-44DB710540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D6F6739F-4524-4AD8-A8BB-0E07CE7491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4B13931-7A18-4828-BD59-9314CEA51D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D9D60D21-8189-41B3-BECB-18E748312B1E}" type="slidenum">
              <a:rPr lang="en-US" altLang="en-US" sz="12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84E1AE17-2530-4A93-A008-6B5D036A6D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90FE4C4-1004-4867-A13E-068F8FAE85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8B417843-71E9-480C-9DC1-F7BD2D7631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24F03EDE-119C-4F23-9EA2-8B1907E13CA4}" type="slidenum">
              <a:rPr lang="en-US" altLang="en-US" sz="12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0B6901CF-1213-4148-9BD4-220D551988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D536D17A-95BA-4EF4-9AD1-00B7301706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97154C-99E6-48BD-99EC-EF5A2EFF8F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732A0-66D7-4067-96F3-63BE1C501444}" type="datetime1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E685D9-C148-46A6-ADF2-8D31D2F565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M.Prathilothamai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9B46FF-9450-4A27-BA97-35214EA09C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E4FEA-3A44-405C-9D0B-1BC1EF1556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976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DAE1D11-1FC6-4DB3-BE93-6F3684125C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D80AD-5556-4E68-B63E-1EA810EAEE12}" type="datetime1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0D3050-059E-4277-B97C-D20B463E5C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M.Prathilothamai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5700908-94EA-4C25-8297-23840D9772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BE1F4-4E0B-46B4-B5A4-F502DA44C8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911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A5389CB-9CD5-4A7D-9B95-8AFA8C1F3A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FF6E1-50AC-4A1B-9346-EEA29D10C198}" type="datetime1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3B1B432-9A21-468C-8B07-7A4520CFBF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M.Prathilothamai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1DBDB2-7B29-4F67-9342-F172A2E49D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DC1E7-0136-48E4-8D2E-7B1D18BF39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016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97C78EC-E3E0-41D5-A98C-836AEB9FF1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2D447-9F83-4A09-BF9B-C79D3A887596}" type="datetime1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378E7FE-B0E6-429D-8F14-B3EEDED73B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M.Prathilothamai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4AC28D-B5BB-4B18-AAF8-0D8EEBB0EA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BAA5C-38DE-4768-B762-C9A2380A9D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602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A99038C-F0D8-4E0D-98E6-F6CBB58D2A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DB773-7BE1-4E16-A49D-ECE5896DA2F7}" type="datetime1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32371E-16A7-4B0D-BCF6-040DF0FCFB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M.Prathilothamai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C7A0799-3B17-4A7A-9E30-8678F3AE94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4EC86-88FF-4792-8FF4-C6080AD634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255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BCB38F-C8C8-442D-9743-4EDDFF3A0C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52667-E338-4959-A17C-BBFF971CC5DC}" type="datetime1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5C13C3-E608-4FB8-A9A6-AFC5BB388F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M.Prathilothamai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D9FB4F-EE4D-47F5-8664-10CC4A8A1E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486F4-FFF7-4119-BD8F-A4279BACBC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915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A597019-5A42-439A-8E12-F01170BA18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80C12-A36F-4596-B843-D5B233D0E10F}" type="datetime1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F3DB420-541B-403C-8CC7-9AD35428B9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M.Prathilothamai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47CB6C-FF07-4B51-95DF-347E6BF4C5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48C63-1985-4510-9E3D-98DDCC32C0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1093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68B1851-06AF-40B6-A735-7D8F1A198D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FDBF2-EF61-41D3-B544-690AF8C60708}" type="datetime1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F2DE117-28AD-4C4B-9A31-4E97C68E4D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M.Prathilothamai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60C7B71-16F6-4DD4-994B-405C56DA8A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B4329-50EC-483A-9F89-29DD759A0B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664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C9C57F7-5312-43A6-9FDA-6E8A15B59B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EAAAD-394E-47B7-9AA5-ACDD51C3798C}" type="datetime1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66D724C-D6EF-4A0E-AA3E-90435CB0F4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M.Prathilothamai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475188E-4321-4BEA-B457-F3E016C622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B1A8A-CC43-487D-B379-C7D68E59F2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735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BF93B7-0D59-4A64-82BC-287CE05677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2E424-DB72-4296-A9BC-B0F2FFF397A9}" type="datetime1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0D8927-C248-4ED0-8133-C917101411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M.Prathilothamai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C9A4AE-0AC7-44EC-BF53-8AA488A90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7409D-97FF-4577-8986-99FE33C9BC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5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E3B33F-111E-437F-B304-BE1E583989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1F51C-D3A8-4780-A4EA-0BFF96F94923}" type="datetime1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5B9B69-7BA2-442E-A14F-2A922FD648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M.Prathilothamai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D24428-A8E4-44CE-A2B6-8FC918A99A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0FB15-B59E-403E-AF6A-F197A264E3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64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24C5323-154A-4E97-8F86-C465D40108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C7D126E-1EF4-48EE-93EC-CA71FBC13F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E83AEDC-561C-44E4-ABF0-F27BFDB9710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440324C-6182-4D1F-BF6B-A8462693B209}" type="datetime1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1A114C6-260D-421E-8147-EB2212A375E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M.Prathilothamai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1D92E94-748C-4214-9DE1-75D055754D7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A6BCF80-6550-461A-9F76-E0B5BE1427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6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3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1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38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5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56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6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7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6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6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6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72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8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7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78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8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93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2.bin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2.wmf"/><Relationship Id="rId9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5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>
            <a:extLst>
              <a:ext uri="{FF2B5EF4-FFF2-40B4-BE49-F238E27FC236}">
                <a16:creationId xmlns:a16="http://schemas.microsoft.com/office/drawing/2014/main" id="{F84F8598-2BF1-4D60-AE05-D6E6297AEA5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52400" y="6629400"/>
            <a:ext cx="1905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C131F033-E7F2-41AE-8CA3-12C4C1F99CF6}" type="datetime1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1/7/2021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Footer Placeholder 4">
            <a:extLst>
              <a:ext uri="{FF2B5EF4-FFF2-40B4-BE49-F238E27FC236}">
                <a16:creationId xmlns:a16="http://schemas.microsoft.com/office/drawing/2014/main" id="{FEA093F2-6E7F-4DB9-878F-E4D05AF2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M.Prathilothamai</a:t>
            </a:r>
          </a:p>
        </p:txBody>
      </p:sp>
      <p:sp>
        <p:nvSpPr>
          <p:cNvPr id="4100" name="Slide Number Placeholder 5">
            <a:extLst>
              <a:ext uri="{FF2B5EF4-FFF2-40B4-BE49-F238E27FC236}">
                <a16:creationId xmlns:a16="http://schemas.microsoft.com/office/drawing/2014/main" id="{F3519990-6319-49C8-9EA1-A422A643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0C599CEE-4362-4002-942B-52148D622FD3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1" name="Rectangle 2">
            <a:extLst>
              <a:ext uri="{FF2B5EF4-FFF2-40B4-BE49-F238E27FC236}">
                <a16:creationId xmlns:a16="http://schemas.microsoft.com/office/drawing/2014/main" id="{43194E55-78E8-468F-A731-2D3ECF0ECF9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en-US" sz="4400"/>
              <a:t>Languages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>
            <a:extLst>
              <a:ext uri="{FF2B5EF4-FFF2-40B4-BE49-F238E27FC236}">
                <a16:creationId xmlns:a16="http://schemas.microsoft.com/office/drawing/2014/main" id="{BA0B5955-D62C-4644-803F-72098257F88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CC1C2814-5427-4E9F-BCC8-477B8B0944D6}" type="datetime1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1/7/2021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Footer Placeholder 4">
            <a:extLst>
              <a:ext uri="{FF2B5EF4-FFF2-40B4-BE49-F238E27FC236}">
                <a16:creationId xmlns:a16="http://schemas.microsoft.com/office/drawing/2014/main" id="{8C2C36CF-5C42-4E0E-898F-80BB1E21F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M.Prathilothamai</a:t>
            </a:r>
          </a:p>
        </p:txBody>
      </p:sp>
      <p:sp>
        <p:nvSpPr>
          <p:cNvPr id="12292" name="Slide Number Placeholder 5">
            <a:extLst>
              <a:ext uri="{FF2B5EF4-FFF2-40B4-BE49-F238E27FC236}">
                <a16:creationId xmlns:a16="http://schemas.microsoft.com/office/drawing/2014/main" id="{3A35BF9A-3F9D-4D5F-B8F9-1AA00D6A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F3F02FD4-D916-4061-A457-1611897DE8C4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4FFE7984-5440-4799-BEF2-45885C009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Length of Concatenation</a:t>
            </a:r>
          </a:p>
        </p:txBody>
      </p:sp>
      <p:sp>
        <p:nvSpPr>
          <p:cNvPr id="12294" name="Rectangle 3">
            <a:extLst>
              <a:ext uri="{FF2B5EF4-FFF2-40B4-BE49-F238E27FC236}">
                <a16:creationId xmlns:a16="http://schemas.microsoft.com/office/drawing/2014/main" id="{3623D78F-6BE3-4687-82F1-FBC72E521E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Example: </a:t>
            </a:r>
          </a:p>
        </p:txBody>
      </p:sp>
      <p:graphicFrame>
        <p:nvGraphicFramePr>
          <p:cNvPr id="12295" name="Object 4">
            <a:extLst>
              <a:ext uri="{FF2B5EF4-FFF2-40B4-BE49-F238E27FC236}">
                <a16:creationId xmlns:a16="http://schemas.microsoft.com/office/drawing/2014/main" id="{98220392-8FF0-4017-A1ED-4506B125CC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1143000"/>
          <a:ext cx="2247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Equation" r:id="rId4" imgW="2247900" imgH="609600" progId="Equation.3">
                  <p:embed/>
                </p:oleObj>
              </mc:Choice>
              <mc:Fallback>
                <p:oleObj name="Equation" r:id="rId4" imgW="2247900" imgH="60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143000"/>
                        <a:ext cx="2247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5">
            <a:extLst>
              <a:ext uri="{FF2B5EF4-FFF2-40B4-BE49-F238E27FC236}">
                <a16:creationId xmlns:a16="http://schemas.microsoft.com/office/drawing/2014/main" id="{98BF8F03-C25F-4DD1-9D9A-E1AA999C38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590800"/>
          <a:ext cx="4381500" cy="378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Equation" r:id="rId6" imgW="4381500" imgH="3784600" progId="Equation.3">
                  <p:embed/>
                </p:oleObj>
              </mc:Choice>
              <mc:Fallback>
                <p:oleObj name="Equation" r:id="rId6" imgW="4381500" imgH="3784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590800"/>
                        <a:ext cx="4381500" cy="378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>
            <a:extLst>
              <a:ext uri="{FF2B5EF4-FFF2-40B4-BE49-F238E27FC236}">
                <a16:creationId xmlns:a16="http://schemas.microsoft.com/office/drawing/2014/main" id="{62DD0C64-46CF-4522-9D86-CBE86F5DBE4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43D5D147-970C-4806-8659-7B1BA467A3F6}" type="datetime1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1/7/2021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5" name="Footer Placeholder 4">
            <a:extLst>
              <a:ext uri="{FF2B5EF4-FFF2-40B4-BE49-F238E27FC236}">
                <a16:creationId xmlns:a16="http://schemas.microsoft.com/office/drawing/2014/main" id="{D5CC03A7-7E1B-4161-8DBF-F11848BF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M.Prathilothamai</a:t>
            </a:r>
          </a:p>
        </p:txBody>
      </p:sp>
      <p:sp>
        <p:nvSpPr>
          <p:cNvPr id="18436" name="Slide Number Placeholder 5">
            <a:extLst>
              <a:ext uri="{FF2B5EF4-FFF2-40B4-BE49-F238E27FC236}">
                <a16:creationId xmlns:a16="http://schemas.microsoft.com/office/drawing/2014/main" id="{C3DB89CC-0A3C-485A-8EBD-F2C5D5F1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959D8D1E-65C0-44AB-B030-B6A7E2859267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A0E7AB4C-6420-4DFE-9B84-562667D408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Operation</a:t>
            </a:r>
          </a:p>
        </p:txBody>
      </p:sp>
      <p:sp>
        <p:nvSpPr>
          <p:cNvPr id="18438" name="Rectangle 3">
            <a:extLst>
              <a:ext uri="{FF2B5EF4-FFF2-40B4-BE49-F238E27FC236}">
                <a16:creationId xmlns:a16="http://schemas.microsoft.com/office/drawing/2014/main" id="{CB9B216A-7B49-48A2-A53B-4EA90D2533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Example: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Definition:</a:t>
            </a:r>
          </a:p>
          <a:p>
            <a:pPr lvl="1"/>
            <a:r>
              <a:rPr lang="en-US" altLang="en-US"/>
              <a:t>                </a:t>
            </a:r>
          </a:p>
        </p:txBody>
      </p:sp>
      <p:graphicFrame>
        <p:nvGraphicFramePr>
          <p:cNvPr id="18439" name="Object 4">
            <a:extLst>
              <a:ext uri="{FF2B5EF4-FFF2-40B4-BE49-F238E27FC236}">
                <a16:creationId xmlns:a16="http://schemas.microsoft.com/office/drawing/2014/main" id="{7BA1DD26-E79F-49F9-AD79-A0BAA8DFF1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914400"/>
          <a:ext cx="26797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name="Equation" r:id="rId3" imgW="2679700" imgH="1231900" progId="Equation.3">
                  <p:embed/>
                </p:oleObj>
              </mc:Choice>
              <mc:Fallback>
                <p:oleObj name="Equation" r:id="rId3" imgW="2679700" imgH="1231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914400"/>
                        <a:ext cx="26797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5">
            <a:extLst>
              <a:ext uri="{FF2B5EF4-FFF2-40B4-BE49-F238E27FC236}">
                <a16:creationId xmlns:a16="http://schemas.microsoft.com/office/drawing/2014/main" id="{CB45EAAB-5593-4548-9223-00BBEAA72B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438400"/>
          <a:ext cx="4191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name="Equation" r:id="rId5" imgW="4191000" imgH="723900" progId="Equation.3">
                  <p:embed/>
                </p:oleObj>
              </mc:Choice>
              <mc:Fallback>
                <p:oleObj name="Equation" r:id="rId5" imgW="4191000" imgH="723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438400"/>
                        <a:ext cx="41910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6">
            <a:extLst>
              <a:ext uri="{FF2B5EF4-FFF2-40B4-BE49-F238E27FC236}">
                <a16:creationId xmlns:a16="http://schemas.microsoft.com/office/drawing/2014/main" id="{4A71E337-B937-4E09-A274-30AA9C08E9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279900"/>
          <a:ext cx="14351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1" name="Equation" r:id="rId7" imgW="1435100" imgH="609600" progId="Equation.3">
                  <p:embed/>
                </p:oleObj>
              </mc:Choice>
              <mc:Fallback>
                <p:oleObj name="Equation" r:id="rId7" imgW="1435100" imgH="609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279900"/>
                        <a:ext cx="14351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7">
            <a:extLst>
              <a:ext uri="{FF2B5EF4-FFF2-40B4-BE49-F238E27FC236}">
                <a16:creationId xmlns:a16="http://schemas.microsoft.com/office/drawing/2014/main" id="{8F7C6F8C-3738-4DED-8345-0E7D8C4168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5410200"/>
          <a:ext cx="2438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2" name="Equation" r:id="rId9" imgW="2438400" imgH="723900" progId="Equation.3">
                  <p:embed/>
                </p:oleObj>
              </mc:Choice>
              <mc:Fallback>
                <p:oleObj name="Equation" r:id="rId9" imgW="2438400" imgH="723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410200"/>
                        <a:ext cx="2438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1">
            <a:extLst>
              <a:ext uri="{FF2B5EF4-FFF2-40B4-BE49-F238E27FC236}">
                <a16:creationId xmlns:a16="http://schemas.microsoft.com/office/drawing/2014/main" id="{E847EFE7-AFCB-4A41-A80D-8E4738D75F4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D85654EB-3B0D-4D31-A3BD-A691180F2479}" type="datetime1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1/7/2021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Footer Placeholder 2">
            <a:extLst>
              <a:ext uri="{FF2B5EF4-FFF2-40B4-BE49-F238E27FC236}">
                <a16:creationId xmlns:a16="http://schemas.microsoft.com/office/drawing/2014/main" id="{FB61D6AC-1994-4315-BFE1-AC01EDEE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M.Prathilothamai</a:t>
            </a: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9B7D338D-136D-4B0F-8054-886103AA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C7B64F2E-E449-446D-9921-29A842206D54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245" name="Object 1024">
            <a:extLst>
              <a:ext uri="{FF2B5EF4-FFF2-40B4-BE49-F238E27FC236}">
                <a16:creationId xmlns:a16="http://schemas.microsoft.com/office/drawing/2014/main" id="{CB0528B2-BB7E-43FA-9F1E-C89B023939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0400" y="3194050"/>
          <a:ext cx="2016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6" name="Equation" r:id="rId3" imgW="203112" imgH="469696" progId="Equation.3">
                  <p:embed/>
                </p:oleObj>
              </mc:Choice>
              <mc:Fallback>
                <p:oleObj name="Equation" r:id="rId3" imgW="203112" imgH="469696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194050"/>
                        <a:ext cx="2016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1025">
            <a:extLst>
              <a:ext uri="{FF2B5EF4-FFF2-40B4-BE49-F238E27FC236}">
                <a16:creationId xmlns:a16="http://schemas.microsoft.com/office/drawing/2014/main" id="{E131A095-A604-41C7-9AF3-666232F777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724400"/>
          <a:ext cx="3098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7" name="Equation" r:id="rId5" imgW="3098800" imgH="736600" progId="Equation.3">
                  <p:embed/>
                </p:oleObj>
              </mc:Choice>
              <mc:Fallback>
                <p:oleObj name="Equation" r:id="rId5" imgW="3098800" imgH="7366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724400"/>
                        <a:ext cx="3098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1026">
            <a:extLst>
              <a:ext uri="{FF2B5EF4-FFF2-40B4-BE49-F238E27FC236}">
                <a16:creationId xmlns:a16="http://schemas.microsoft.com/office/drawing/2014/main" id="{F1C1348C-AFC4-43F9-A26F-330048949C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524000"/>
          <a:ext cx="2755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8" name="Equation" r:id="rId7" imgW="2755900" imgH="584200" progId="Equation.3">
                  <p:embed/>
                </p:oleObj>
              </mc:Choice>
              <mc:Fallback>
                <p:oleObj name="Equation" r:id="rId7" imgW="2755900" imgH="5842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24000"/>
                        <a:ext cx="27559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1027">
            <a:extLst>
              <a:ext uri="{FF2B5EF4-FFF2-40B4-BE49-F238E27FC236}">
                <a16:creationId xmlns:a16="http://schemas.microsoft.com/office/drawing/2014/main" id="{97FF21A9-2C82-4CA5-8DA3-0BA76160F8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1600200"/>
          <a:ext cx="2578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" name="Equation" r:id="rId9" imgW="2578100" imgH="431800" progId="Equation.3">
                  <p:embed/>
                </p:oleObj>
              </mc:Choice>
              <mc:Fallback>
                <p:oleObj name="Equation" r:id="rId9" imgW="2578100" imgH="4318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600200"/>
                        <a:ext cx="2578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1028">
            <a:extLst>
              <a:ext uri="{FF2B5EF4-FFF2-40B4-BE49-F238E27FC236}">
                <a16:creationId xmlns:a16="http://schemas.microsoft.com/office/drawing/2014/main" id="{5A26EC58-B6C2-48F6-9E28-1F8F95966B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0400" y="3194050"/>
          <a:ext cx="2016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name="Equation" r:id="rId11" imgW="203112" imgH="469696" progId="Equation.3">
                  <p:embed/>
                </p:oleObj>
              </mc:Choice>
              <mc:Fallback>
                <p:oleObj name="Equation" r:id="rId11" imgW="203112" imgH="469696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194050"/>
                        <a:ext cx="2016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 Box 7">
            <a:extLst>
              <a:ext uri="{FF2B5EF4-FFF2-40B4-BE49-F238E27FC236}">
                <a16:creationId xmlns:a16="http://schemas.microsoft.com/office/drawing/2014/main" id="{F6605C2C-AA63-4F78-A13C-7E9610DBC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733800"/>
            <a:ext cx="1698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Reverse</a:t>
            </a:r>
          </a:p>
        </p:txBody>
      </p:sp>
      <p:graphicFrame>
        <p:nvGraphicFramePr>
          <p:cNvPr id="10251" name="Object 1029">
            <a:extLst>
              <a:ext uri="{FF2B5EF4-FFF2-40B4-BE49-F238E27FC236}">
                <a16:creationId xmlns:a16="http://schemas.microsoft.com/office/drawing/2014/main" id="{62FD3A50-16DF-4684-8AFC-67581AE85A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4953000"/>
          <a:ext cx="2565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name="Equation" r:id="rId12" imgW="2565400" imgH="431800" progId="Equation.3">
                  <p:embed/>
                </p:oleObj>
              </mc:Choice>
              <mc:Fallback>
                <p:oleObj name="Equation" r:id="rId12" imgW="2565400" imgH="4318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953000"/>
                        <a:ext cx="2565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>
            <a:extLst>
              <a:ext uri="{FF2B5EF4-FFF2-40B4-BE49-F238E27FC236}">
                <a16:creationId xmlns:a16="http://schemas.microsoft.com/office/drawing/2014/main" id="{9C14088D-2AB7-40D2-923B-C8E9AA5A954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131550E9-357E-4789-88AB-21EB566C93D5}" type="datetime1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1/7/2021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9" name="Footer Placeholder 4">
            <a:extLst>
              <a:ext uri="{FF2B5EF4-FFF2-40B4-BE49-F238E27FC236}">
                <a16:creationId xmlns:a16="http://schemas.microsoft.com/office/drawing/2014/main" id="{FB6614FF-3A9B-47B6-818A-0AA63434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M.Prathilothamai</a:t>
            </a:r>
          </a:p>
        </p:txBody>
      </p:sp>
      <p:sp>
        <p:nvSpPr>
          <p:cNvPr id="19460" name="Slide Number Placeholder 5">
            <a:extLst>
              <a:ext uri="{FF2B5EF4-FFF2-40B4-BE49-F238E27FC236}">
                <a16:creationId xmlns:a16="http://schemas.microsoft.com/office/drawing/2014/main" id="{269AB422-62B5-4EF2-901A-6578814D3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9ED24C4C-6503-435E-9ADC-4FEAEC41B898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E513997A-1F52-47F9-89CB-16370E3071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The * Operation</a:t>
            </a:r>
          </a:p>
        </p:txBody>
      </p:sp>
      <p:sp>
        <p:nvSpPr>
          <p:cNvPr id="19462" name="Rectangle 3">
            <a:extLst>
              <a:ext uri="{FF2B5EF4-FFF2-40B4-BE49-F238E27FC236}">
                <a16:creationId xmlns:a16="http://schemas.microsoft.com/office/drawing/2014/main" id="{C553CF08-E563-4255-8354-9335110FF2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     : the set of all possible strings from</a:t>
            </a:r>
          </a:p>
          <a:p>
            <a:r>
              <a:rPr lang="en-US" altLang="en-US"/>
              <a:t>        alphabet 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 </a:t>
            </a:r>
          </a:p>
        </p:txBody>
      </p:sp>
      <p:graphicFrame>
        <p:nvGraphicFramePr>
          <p:cNvPr id="19463" name="Object 4">
            <a:extLst>
              <a:ext uri="{FF2B5EF4-FFF2-40B4-BE49-F238E27FC236}">
                <a16:creationId xmlns:a16="http://schemas.microsoft.com/office/drawing/2014/main" id="{411CD3FE-FECA-4225-9781-BD2F1480DF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450" y="868363"/>
          <a:ext cx="60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3" name="Equation" r:id="rId3" imgW="609600" imgH="419100" progId="Equation.3">
                  <p:embed/>
                </p:oleObj>
              </mc:Choice>
              <mc:Fallback>
                <p:oleObj name="Equation" r:id="rId3" imgW="6096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868363"/>
                        <a:ext cx="60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5">
            <a:extLst>
              <a:ext uri="{FF2B5EF4-FFF2-40B4-BE49-F238E27FC236}">
                <a16:creationId xmlns:a16="http://schemas.microsoft.com/office/drawing/2014/main" id="{3FBAE78C-E1A0-4CCF-90AE-9F2C285129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6250" y="1485900"/>
          <a:ext cx="3286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Equation" r:id="rId5" imgW="330057" imgH="393529" progId="Equation.3">
                  <p:embed/>
                </p:oleObj>
              </mc:Choice>
              <mc:Fallback>
                <p:oleObj name="Equation" r:id="rId5" imgW="330057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1485900"/>
                        <a:ext cx="3286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6">
            <a:extLst>
              <a:ext uri="{FF2B5EF4-FFF2-40B4-BE49-F238E27FC236}">
                <a16:creationId xmlns:a16="http://schemas.microsoft.com/office/drawing/2014/main" id="{84F2E5B7-2573-4EA8-B659-3E6163D96A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2514600"/>
          <a:ext cx="7735888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name="Equation" r:id="rId7" imgW="7734300" imgH="1320800" progId="Equation.3">
                  <p:embed/>
                </p:oleObj>
              </mc:Choice>
              <mc:Fallback>
                <p:oleObj name="Equation" r:id="rId7" imgW="7734300" imgH="1320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514600"/>
                        <a:ext cx="7735888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1">
            <a:extLst>
              <a:ext uri="{FF2B5EF4-FFF2-40B4-BE49-F238E27FC236}">
                <a16:creationId xmlns:a16="http://schemas.microsoft.com/office/drawing/2014/main" id="{318638B4-AC60-40CB-8C0B-CA0A99032F4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8483E803-8621-4DCA-A295-6670ADAA9A77}" type="datetime1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1/7/2021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3" name="Footer Placeholder 2">
            <a:extLst>
              <a:ext uri="{FF2B5EF4-FFF2-40B4-BE49-F238E27FC236}">
                <a16:creationId xmlns:a16="http://schemas.microsoft.com/office/drawing/2014/main" id="{06CAB3BE-D162-4231-AE9E-DD65F522A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M.Prathilothamai</a:t>
            </a: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6E101486-3440-4FA9-902C-0984DF60C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9B9FCECC-C621-451E-9B45-E5617AC5E8E4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0D842A45-6404-4EBA-BBD7-73E09DB18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3600">
                <a:solidFill>
                  <a:schemeClr val="tx1"/>
                </a:solidFill>
              </a:rPr>
              <a:t>The </a:t>
            </a:r>
            <a:r>
              <a:rPr lang="en-US" altLang="en-US" sz="4000">
                <a:solidFill>
                  <a:schemeClr val="tx1"/>
                </a:solidFill>
              </a:rPr>
              <a:t>+</a:t>
            </a:r>
            <a:r>
              <a:rPr lang="en-US" altLang="en-US" sz="3600">
                <a:solidFill>
                  <a:schemeClr val="tx1"/>
                </a:solidFill>
              </a:rPr>
              <a:t> Operation</a:t>
            </a:r>
          </a:p>
        </p:txBody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E310D55C-DA7E-4372-A19C-A1A3664AC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      : the set of all possible strings from</a:t>
            </a:r>
          </a:p>
          <a:p>
            <a:r>
              <a:rPr lang="en-US" altLang="en-US"/>
              <a:t>        alphabet      except  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 </a:t>
            </a:r>
          </a:p>
        </p:txBody>
      </p:sp>
      <p:graphicFrame>
        <p:nvGraphicFramePr>
          <p:cNvPr id="20487" name="Object 4">
            <a:extLst>
              <a:ext uri="{FF2B5EF4-FFF2-40B4-BE49-F238E27FC236}">
                <a16:creationId xmlns:a16="http://schemas.microsoft.com/office/drawing/2014/main" id="{884C7469-7ADA-446D-9176-B0ED62584E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150" y="779463"/>
          <a:ext cx="584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7" name="Equation" r:id="rId3" imgW="583947" imgH="596641" progId="Equation.3">
                  <p:embed/>
                </p:oleObj>
              </mc:Choice>
              <mc:Fallback>
                <p:oleObj name="Equation" r:id="rId3" imgW="583947" imgH="59664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" y="779463"/>
                        <a:ext cx="5842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5">
            <a:extLst>
              <a:ext uri="{FF2B5EF4-FFF2-40B4-BE49-F238E27FC236}">
                <a16:creationId xmlns:a16="http://schemas.microsoft.com/office/drawing/2014/main" id="{FC717326-C900-4DE9-B33E-FDA109D5F8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6250" y="1485900"/>
          <a:ext cx="3286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8" name="Equation" r:id="rId5" imgW="330057" imgH="393529" progId="Equation.3">
                  <p:embed/>
                </p:oleObj>
              </mc:Choice>
              <mc:Fallback>
                <p:oleObj name="Equation" r:id="rId5" imgW="330057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1485900"/>
                        <a:ext cx="3286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6">
            <a:extLst>
              <a:ext uri="{FF2B5EF4-FFF2-40B4-BE49-F238E27FC236}">
                <a16:creationId xmlns:a16="http://schemas.microsoft.com/office/drawing/2014/main" id="{DA6D096D-3BC2-4E95-A9FB-37BD811360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2514600"/>
          <a:ext cx="7735888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9" name="Equation" r:id="rId7" imgW="7734300" imgH="1320800" progId="Equation.3">
                  <p:embed/>
                </p:oleObj>
              </mc:Choice>
              <mc:Fallback>
                <p:oleObj name="Equation" r:id="rId7" imgW="7734300" imgH="1320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514600"/>
                        <a:ext cx="7735888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7">
            <a:extLst>
              <a:ext uri="{FF2B5EF4-FFF2-40B4-BE49-F238E27FC236}">
                <a16:creationId xmlns:a16="http://schemas.microsoft.com/office/drawing/2014/main" id="{6199D4D5-5C79-4038-8AB8-206D272B1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4724400"/>
          <a:ext cx="2387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0" name="Equation" r:id="rId9" imgW="2387600" imgH="609600" progId="Equation.3">
                  <p:embed/>
                </p:oleObj>
              </mc:Choice>
              <mc:Fallback>
                <p:oleObj name="Equation" r:id="rId9" imgW="2387600" imgH="609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724400"/>
                        <a:ext cx="2387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8">
            <a:extLst>
              <a:ext uri="{FF2B5EF4-FFF2-40B4-BE49-F238E27FC236}">
                <a16:creationId xmlns:a16="http://schemas.microsoft.com/office/drawing/2014/main" id="{3EE47283-B07B-4313-B7F6-19D0377E8D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5562600"/>
          <a:ext cx="7354888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1" name="Equation" r:id="rId11" imgW="7353300" imgH="711200" progId="Equation.3">
                  <p:embed/>
                </p:oleObj>
              </mc:Choice>
              <mc:Fallback>
                <p:oleObj name="Equation" r:id="rId11" imgW="7353300" imgH="71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562600"/>
                        <a:ext cx="7354888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9">
            <a:extLst>
              <a:ext uri="{FF2B5EF4-FFF2-40B4-BE49-F238E27FC236}">
                <a16:creationId xmlns:a16="http://schemas.microsoft.com/office/drawing/2014/main" id="{ADFD7901-8A3D-480C-A1AE-E7B356ACEC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15240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2" name="Equation" r:id="rId13" imgW="330200" imgH="419100" progId="Equation.3">
                  <p:embed/>
                </p:oleObj>
              </mc:Choice>
              <mc:Fallback>
                <p:oleObj name="Equation" r:id="rId13" imgW="3302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524000"/>
                        <a:ext cx="33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>
            <a:extLst>
              <a:ext uri="{FF2B5EF4-FFF2-40B4-BE49-F238E27FC236}">
                <a16:creationId xmlns:a16="http://schemas.microsoft.com/office/drawing/2014/main" id="{21F5F50F-E49F-4CDD-B29F-F65AE4CA761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FC9D0FD3-6B5E-463D-ADEF-2329F2EC2560}" type="datetime1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1/7/2021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7" name="Footer Placeholder 4">
            <a:extLst>
              <a:ext uri="{FF2B5EF4-FFF2-40B4-BE49-F238E27FC236}">
                <a16:creationId xmlns:a16="http://schemas.microsoft.com/office/drawing/2014/main" id="{11856C88-59DE-423D-BA8D-186852919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M.Prathilothamai</a:t>
            </a:r>
          </a:p>
        </p:txBody>
      </p:sp>
      <p:sp>
        <p:nvSpPr>
          <p:cNvPr id="21508" name="Slide Number Placeholder 5">
            <a:extLst>
              <a:ext uri="{FF2B5EF4-FFF2-40B4-BE49-F238E27FC236}">
                <a16:creationId xmlns:a16="http://schemas.microsoft.com/office/drawing/2014/main" id="{82C1A1D3-013D-4BF4-A531-165B2DFD9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1DC99918-B860-41E5-AEC0-F75A5F8C32D9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FCE84544-F27D-4AAA-B8D8-9FD1E06D94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/>
              <a:t>Languages</a:t>
            </a:r>
          </a:p>
        </p:txBody>
      </p:sp>
      <p:sp>
        <p:nvSpPr>
          <p:cNvPr id="21510" name="Rectangle 3">
            <a:extLst>
              <a:ext uri="{FF2B5EF4-FFF2-40B4-BE49-F238E27FC236}">
                <a16:creationId xmlns:a16="http://schemas.microsoft.com/office/drawing/2014/main" id="{489AE6F9-680B-4275-AE20-EE0CA9A06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r>
              <a:rPr lang="en-US" altLang="en-US"/>
              <a:t>A language over alphabet    </a:t>
            </a:r>
          </a:p>
          <a:p>
            <a:r>
              <a:rPr lang="en-US" altLang="en-US"/>
              <a:t>is any subset of </a:t>
            </a:r>
          </a:p>
          <a:p>
            <a:r>
              <a:rPr lang="en-US" altLang="en-US">
                <a:solidFill>
                  <a:srgbClr val="FF0000"/>
                </a:solidFill>
              </a:rPr>
              <a:t>Examples: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graphicFrame>
        <p:nvGraphicFramePr>
          <p:cNvPr id="21511" name="Object 4">
            <a:extLst>
              <a:ext uri="{FF2B5EF4-FFF2-40B4-BE49-F238E27FC236}">
                <a16:creationId xmlns:a16="http://schemas.microsoft.com/office/drawing/2014/main" id="{A6FA37AA-9FF5-44BC-BA9F-139328A7F6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1524000"/>
          <a:ext cx="60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5" name="Equation" r:id="rId3" imgW="609600" imgH="419100" progId="Equation.3">
                  <p:embed/>
                </p:oleObj>
              </mc:Choice>
              <mc:Fallback>
                <p:oleObj name="Equation" r:id="rId3" imgW="6096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524000"/>
                        <a:ext cx="60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5">
            <a:extLst>
              <a:ext uri="{FF2B5EF4-FFF2-40B4-BE49-F238E27FC236}">
                <a16:creationId xmlns:a16="http://schemas.microsoft.com/office/drawing/2014/main" id="{C8950B2A-BF67-492C-A4F4-6FFCB9CCA9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2590800"/>
          <a:ext cx="6796088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6" name="Equation" r:id="rId5" imgW="6794500" imgH="1320800" progId="Equation.3">
                  <p:embed/>
                </p:oleObj>
              </mc:Choice>
              <mc:Fallback>
                <p:oleObj name="Equation" r:id="rId5" imgW="6794500" imgH="1320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90800"/>
                        <a:ext cx="6796088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6">
            <a:extLst>
              <a:ext uri="{FF2B5EF4-FFF2-40B4-BE49-F238E27FC236}">
                <a16:creationId xmlns:a16="http://schemas.microsoft.com/office/drawing/2014/main" id="{AD3C1D19-3EA8-42E0-AE78-26C76769D6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267200"/>
          <a:ext cx="5867400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7" name="Equation" r:id="rId7" imgW="6172200" imgH="2082800" progId="Equation.3">
                  <p:embed/>
                </p:oleObj>
              </mc:Choice>
              <mc:Fallback>
                <p:oleObj name="Equation" r:id="rId7" imgW="6172200" imgH="2082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267200"/>
                        <a:ext cx="5867400" cy="197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Text Box 7">
            <a:extLst>
              <a:ext uri="{FF2B5EF4-FFF2-40B4-BE49-F238E27FC236}">
                <a16:creationId xmlns:a16="http://schemas.microsoft.com/office/drawing/2014/main" id="{CB3FA5FB-7FBB-4282-9809-150239BD2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114800"/>
            <a:ext cx="2024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Language:</a:t>
            </a:r>
          </a:p>
        </p:txBody>
      </p:sp>
      <p:sp>
        <p:nvSpPr>
          <p:cNvPr id="21515" name="Text Box 16">
            <a:extLst>
              <a:ext uri="{FF2B5EF4-FFF2-40B4-BE49-F238E27FC236}">
                <a16:creationId xmlns:a16="http://schemas.microsoft.com/office/drawing/2014/main" id="{DF9596E5-37D5-46A5-9AB2-E4D23A947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114800"/>
            <a:ext cx="184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1516" name="Text Box 18">
            <a:extLst>
              <a:ext uri="{FF2B5EF4-FFF2-40B4-BE49-F238E27FC236}">
                <a16:creationId xmlns:a16="http://schemas.microsoft.com/office/drawing/2014/main" id="{CEEA6F77-32A2-4812-A4E0-44E0FE2D1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953000"/>
            <a:ext cx="2024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Language:</a:t>
            </a:r>
          </a:p>
        </p:txBody>
      </p:sp>
      <p:sp>
        <p:nvSpPr>
          <p:cNvPr id="21517" name="Text Box 19">
            <a:extLst>
              <a:ext uri="{FF2B5EF4-FFF2-40B4-BE49-F238E27FC236}">
                <a16:creationId xmlns:a16="http://schemas.microsoft.com/office/drawing/2014/main" id="{9FE7B9AB-48BA-4C48-8C90-5B3482F76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15000"/>
            <a:ext cx="2024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Language:</a:t>
            </a:r>
          </a:p>
        </p:txBody>
      </p:sp>
      <p:graphicFrame>
        <p:nvGraphicFramePr>
          <p:cNvPr id="21518" name="Object 20">
            <a:extLst>
              <a:ext uri="{FF2B5EF4-FFF2-40B4-BE49-F238E27FC236}">
                <a16:creationId xmlns:a16="http://schemas.microsoft.com/office/drawing/2014/main" id="{9F2096A9-8A0A-4FD5-B379-D20F0AA7CA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990600"/>
          <a:ext cx="3286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8" name="Equation" r:id="rId9" imgW="330057" imgH="393529" progId="Equation.3">
                  <p:embed/>
                </p:oleObj>
              </mc:Choice>
              <mc:Fallback>
                <p:oleObj name="Equation" r:id="rId9" imgW="330057" imgH="39352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990600"/>
                        <a:ext cx="3286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4" grpId="0"/>
      <p:bldP spid="215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>
            <a:extLst>
              <a:ext uri="{FF2B5EF4-FFF2-40B4-BE49-F238E27FC236}">
                <a16:creationId xmlns:a16="http://schemas.microsoft.com/office/drawing/2014/main" id="{A191A0EB-C4EF-4C65-A965-8DD615A7A84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70E0A6FB-D0A3-417D-9FEB-C2BE89A59A58}" type="datetime1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1/7/2021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Footer Placeholder 4">
            <a:extLst>
              <a:ext uri="{FF2B5EF4-FFF2-40B4-BE49-F238E27FC236}">
                <a16:creationId xmlns:a16="http://schemas.microsoft.com/office/drawing/2014/main" id="{DABFD329-71D0-4EA9-8ED0-DF8BB1048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M.Prathilothamai</a:t>
            </a:r>
          </a:p>
        </p:txBody>
      </p:sp>
      <p:sp>
        <p:nvSpPr>
          <p:cNvPr id="22532" name="Slide Number Placeholder 5">
            <a:extLst>
              <a:ext uri="{FF2B5EF4-FFF2-40B4-BE49-F238E27FC236}">
                <a16:creationId xmlns:a16="http://schemas.microsoft.com/office/drawing/2014/main" id="{C8FF088F-DCC7-4467-94C8-30FF42BE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1EB879DF-747C-475A-979C-201454A8DFF9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3" name="Rectangle 2">
            <a:extLst>
              <a:ext uri="{FF2B5EF4-FFF2-40B4-BE49-F238E27FC236}">
                <a16:creationId xmlns:a16="http://schemas.microsoft.com/office/drawing/2014/main" id="{3106EB4A-B03C-449D-8EC7-541D1BB328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Language Examples</a:t>
            </a:r>
          </a:p>
        </p:txBody>
      </p:sp>
      <p:sp>
        <p:nvSpPr>
          <p:cNvPr id="22534" name="Rectangle 3">
            <a:extLst>
              <a:ext uri="{FF2B5EF4-FFF2-40B4-BE49-F238E27FC236}">
                <a16:creationId xmlns:a16="http://schemas.microsoft.com/office/drawing/2014/main" id="{0DBAA937-B74C-4366-B80C-F37A398FA5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An infinite language</a:t>
            </a:r>
          </a:p>
        </p:txBody>
      </p:sp>
      <p:graphicFrame>
        <p:nvGraphicFramePr>
          <p:cNvPr id="22535" name="Object 4">
            <a:extLst>
              <a:ext uri="{FF2B5EF4-FFF2-40B4-BE49-F238E27FC236}">
                <a16:creationId xmlns:a16="http://schemas.microsoft.com/office/drawing/2014/main" id="{C62EDEBA-FE2C-4E95-BBE6-F5FE6B7ABB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1905000"/>
          <a:ext cx="4191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7" name="Equation" r:id="rId3" imgW="3505200" imgH="711200" progId="Equation.3">
                  <p:embed/>
                </p:oleObj>
              </mc:Choice>
              <mc:Fallback>
                <p:oleObj name="Equation" r:id="rId3" imgW="35052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905000"/>
                        <a:ext cx="4191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5">
            <a:extLst>
              <a:ext uri="{FF2B5EF4-FFF2-40B4-BE49-F238E27FC236}">
                <a16:creationId xmlns:a16="http://schemas.microsoft.com/office/drawing/2014/main" id="{BF568544-B7D3-4C2D-BA47-B6BBE8EB8D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4700" y="3459163"/>
          <a:ext cx="2674938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8" name="Equation" r:id="rId5" imgW="2578100" imgH="2717800" progId="Equation.3">
                  <p:embed/>
                </p:oleObj>
              </mc:Choice>
              <mc:Fallback>
                <p:oleObj name="Equation" r:id="rId5" imgW="2578100" imgH="2717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3459163"/>
                        <a:ext cx="2674938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6">
            <a:extLst>
              <a:ext uri="{FF2B5EF4-FFF2-40B4-BE49-F238E27FC236}">
                <a16:creationId xmlns:a16="http://schemas.microsoft.com/office/drawing/2014/main" id="{BF60C400-EC0C-4A3A-9904-D1DDB388C4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4648200"/>
          <a:ext cx="69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9" name="Equation" r:id="rId7" imgW="698197" imgH="393529" progId="Equation.3">
                  <p:embed/>
                </p:oleObj>
              </mc:Choice>
              <mc:Fallback>
                <p:oleObj name="Equation" r:id="rId7" imgW="698197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648200"/>
                        <a:ext cx="698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7">
            <a:extLst>
              <a:ext uri="{FF2B5EF4-FFF2-40B4-BE49-F238E27FC236}">
                <a16:creationId xmlns:a16="http://schemas.microsoft.com/office/drawing/2014/main" id="{B6EC730F-B429-4F68-853C-2EF4061504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4495800"/>
          <a:ext cx="1574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0" name="Equation" r:id="rId9" imgW="1574800" imgH="469900" progId="Equation.3">
                  <p:embed/>
                </p:oleObj>
              </mc:Choice>
              <mc:Fallback>
                <p:oleObj name="Equation" r:id="rId9" imgW="1574800" imgH="469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495800"/>
                        <a:ext cx="15748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AutoShape 8">
            <a:extLst>
              <a:ext uri="{FF2B5EF4-FFF2-40B4-BE49-F238E27FC236}">
                <a16:creationId xmlns:a16="http://schemas.microsoft.com/office/drawing/2014/main" id="{51B4B06B-B952-4F2C-8A04-38C712D173F0}"/>
              </a:ext>
            </a:extLst>
          </p:cNvPr>
          <p:cNvSpPr>
            <a:spLocks/>
          </p:cNvSpPr>
          <p:nvPr/>
        </p:nvSpPr>
        <p:spPr bwMode="auto">
          <a:xfrm>
            <a:off x="3505200" y="3505200"/>
            <a:ext cx="381000" cy="2743200"/>
          </a:xfrm>
          <a:prstGeom prst="rightBrace">
            <a:avLst>
              <a:gd name="adj1" fmla="val 6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2540" name="Object 9">
            <a:extLst>
              <a:ext uri="{FF2B5EF4-FFF2-40B4-BE49-F238E27FC236}">
                <a16:creationId xmlns:a16="http://schemas.microsoft.com/office/drawing/2014/main" id="{DCA53DB6-A72E-433C-8E33-AA17838E17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143000"/>
          <a:ext cx="21336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1" name="Equation" r:id="rId11" imgW="672808" imgH="215806" progId="Equation.3">
                  <p:embed/>
                </p:oleObj>
              </mc:Choice>
              <mc:Fallback>
                <p:oleObj name="Equation" r:id="rId11" imgW="672808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143000"/>
                        <a:ext cx="213360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Text Box 10">
            <a:extLst>
              <a:ext uri="{FF2B5EF4-FFF2-40B4-BE49-F238E27FC236}">
                <a16:creationId xmlns:a16="http://schemas.microsoft.com/office/drawing/2014/main" id="{DF753901-75C8-4A14-893B-B4C52C5F1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1168400"/>
            <a:ext cx="1908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Alphabet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9" grpId="0" animBg="1"/>
      <p:bldP spid="225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1">
            <a:extLst>
              <a:ext uri="{FF2B5EF4-FFF2-40B4-BE49-F238E27FC236}">
                <a16:creationId xmlns:a16="http://schemas.microsoft.com/office/drawing/2014/main" id="{270B0190-37B1-49B8-86C8-E67D438EAEB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1E60D95A-EC69-46E2-B329-2E5437579BB2}" type="datetime1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1/7/2021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5" name="Footer Placeholder 2">
            <a:extLst>
              <a:ext uri="{FF2B5EF4-FFF2-40B4-BE49-F238E27FC236}">
                <a16:creationId xmlns:a16="http://schemas.microsoft.com/office/drawing/2014/main" id="{D3B51EE7-E59C-4BBD-9C84-28E38E49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M.Prathilothamai</a:t>
            </a: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D30AAD4B-81D1-4ED6-80FC-9DAB3746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9C0E287C-122B-47A0-B5DA-4A604CC8E4F4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3557" name="Object 4">
            <a:extLst>
              <a:ext uri="{FF2B5EF4-FFF2-40B4-BE49-F238E27FC236}">
                <a16:creationId xmlns:a16="http://schemas.microsoft.com/office/drawing/2014/main" id="{8F432FD2-5779-4527-B5CC-DD0492CBA3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" y="3714750"/>
          <a:ext cx="7964488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0" name="Equation" r:id="rId3" imgW="2628900" imgH="241300" progId="Equation.3">
                  <p:embed/>
                </p:oleObj>
              </mc:Choice>
              <mc:Fallback>
                <p:oleObj name="Equation" r:id="rId3" imgW="26289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3714750"/>
                        <a:ext cx="7964488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5">
            <a:extLst>
              <a:ext uri="{FF2B5EF4-FFF2-40B4-BE49-F238E27FC236}">
                <a16:creationId xmlns:a16="http://schemas.microsoft.com/office/drawing/2014/main" id="{40E29EA9-C03B-4805-BFD7-D90AABC76A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524000"/>
          <a:ext cx="35052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1" name="Equation" r:id="rId5" imgW="1053643" imgH="215806" progId="Equation.3">
                  <p:embed/>
                </p:oleObj>
              </mc:Choice>
              <mc:Fallback>
                <p:oleObj name="Equation" r:id="rId5" imgW="1053643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0"/>
                        <a:ext cx="35052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6">
            <a:extLst>
              <a:ext uri="{FF2B5EF4-FFF2-40B4-BE49-F238E27FC236}">
                <a16:creationId xmlns:a16="http://schemas.microsoft.com/office/drawing/2014/main" id="{79F268F0-34A9-4D3D-9000-5A48D1DA05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8975" y="5048250"/>
          <a:ext cx="592613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2" name="Equation" r:id="rId7" imgW="1955800" imgH="203200" progId="Equation.3">
                  <p:embed/>
                </p:oleObj>
              </mc:Choice>
              <mc:Fallback>
                <p:oleObj name="Equation" r:id="rId7" imgW="19558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5048250"/>
                        <a:ext cx="5926138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Text Box 7">
            <a:extLst>
              <a:ext uri="{FF2B5EF4-FFF2-40B4-BE49-F238E27FC236}">
                <a16:creationId xmlns:a16="http://schemas.microsoft.com/office/drawing/2014/main" id="{019FE5A0-2359-4550-BC8A-977697D83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7988"/>
            <a:ext cx="33099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3600"/>
              <a:t>Prime numbers</a:t>
            </a:r>
          </a:p>
        </p:txBody>
      </p:sp>
      <p:sp>
        <p:nvSpPr>
          <p:cNvPr id="23561" name="Text Box 8">
            <a:extLst>
              <a:ext uri="{FF2B5EF4-FFF2-40B4-BE49-F238E27FC236}">
                <a16:creationId xmlns:a16="http://schemas.microsoft.com/office/drawing/2014/main" id="{D56122B3-9760-4F00-845B-7D47428F4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1549400"/>
            <a:ext cx="1908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Alphabet</a:t>
            </a:r>
          </a:p>
        </p:txBody>
      </p:sp>
      <p:sp>
        <p:nvSpPr>
          <p:cNvPr id="23562" name="Text Box 9">
            <a:extLst>
              <a:ext uri="{FF2B5EF4-FFF2-40B4-BE49-F238E27FC236}">
                <a16:creationId xmlns:a16="http://schemas.microsoft.com/office/drawing/2014/main" id="{8A391D0F-F402-497E-A06F-8F17F5A3C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90800"/>
            <a:ext cx="2024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Language: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1" grpId="0"/>
      <p:bldP spid="235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1">
            <a:extLst>
              <a:ext uri="{FF2B5EF4-FFF2-40B4-BE49-F238E27FC236}">
                <a16:creationId xmlns:a16="http://schemas.microsoft.com/office/drawing/2014/main" id="{AED3208B-D914-4EC1-BCB0-EA16072BB28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44259E22-7DD8-4E9F-9C11-B53EE44FC0B7}" type="datetime1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1/7/2021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Footer Placeholder 2">
            <a:extLst>
              <a:ext uri="{FF2B5EF4-FFF2-40B4-BE49-F238E27FC236}">
                <a16:creationId xmlns:a16="http://schemas.microsoft.com/office/drawing/2014/main" id="{9F3DA3EB-BE9F-4EE3-A56A-24C6BA74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M.Prathilothamai</a:t>
            </a: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C97162C2-D0F2-4D00-B306-B8345289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D6B60FB1-B339-4970-B220-594F09784C52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4581" name="Object 2">
            <a:extLst>
              <a:ext uri="{FF2B5EF4-FFF2-40B4-BE49-F238E27FC236}">
                <a16:creationId xmlns:a16="http://schemas.microsoft.com/office/drawing/2014/main" id="{EBCC8823-C730-4316-9286-A0EC58F4DE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013" y="2819400"/>
          <a:ext cx="7196137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3" name="Equation" r:id="rId3" imgW="2374900" imgH="228600" progId="Equation.3">
                  <p:embed/>
                </p:oleObj>
              </mc:Choice>
              <mc:Fallback>
                <p:oleObj name="Equation" r:id="rId3" imgW="23749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2819400"/>
                        <a:ext cx="7196137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3">
            <a:extLst>
              <a:ext uri="{FF2B5EF4-FFF2-40B4-BE49-F238E27FC236}">
                <a16:creationId xmlns:a16="http://schemas.microsoft.com/office/drawing/2014/main" id="{B612A18D-CFAD-41DE-A97E-1F73D286F5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524000"/>
          <a:ext cx="35052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4" name="Equation" r:id="rId5" imgW="1053643" imgH="215806" progId="Equation.3">
                  <p:embed/>
                </p:oleObj>
              </mc:Choice>
              <mc:Fallback>
                <p:oleObj name="Equation" r:id="rId5" imgW="1053643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0"/>
                        <a:ext cx="35052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 Box 5">
            <a:extLst>
              <a:ext uri="{FF2B5EF4-FFF2-40B4-BE49-F238E27FC236}">
                <a16:creationId xmlns:a16="http://schemas.microsoft.com/office/drawing/2014/main" id="{092B33BD-9017-4A08-A95A-69051101A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1000"/>
            <a:ext cx="49069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3600"/>
              <a:t>Even and odd numbers</a:t>
            </a:r>
          </a:p>
        </p:txBody>
      </p:sp>
      <p:sp>
        <p:nvSpPr>
          <p:cNvPr id="24584" name="Text Box 6">
            <a:extLst>
              <a:ext uri="{FF2B5EF4-FFF2-40B4-BE49-F238E27FC236}">
                <a16:creationId xmlns:a16="http://schemas.microsoft.com/office/drawing/2014/main" id="{3962DF38-E2F9-4AD7-9457-F178A3905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1549400"/>
            <a:ext cx="1908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Alphabet</a:t>
            </a:r>
          </a:p>
        </p:txBody>
      </p:sp>
      <p:graphicFrame>
        <p:nvGraphicFramePr>
          <p:cNvPr id="24585" name="Object 8">
            <a:extLst>
              <a:ext uri="{FF2B5EF4-FFF2-40B4-BE49-F238E27FC236}">
                <a16:creationId xmlns:a16="http://schemas.microsoft.com/office/drawing/2014/main" id="{9AD1DD69-FE45-4611-9067-7C29B93E4B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876800"/>
          <a:ext cx="6696075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5" name="Equation" r:id="rId7" imgW="2209800" imgH="228600" progId="Equation.3">
                  <p:embed/>
                </p:oleObj>
              </mc:Choice>
              <mc:Fallback>
                <p:oleObj name="Equation" r:id="rId7" imgW="22098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76800"/>
                        <a:ext cx="6696075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9">
            <a:extLst>
              <a:ext uri="{FF2B5EF4-FFF2-40B4-BE49-F238E27FC236}">
                <a16:creationId xmlns:a16="http://schemas.microsoft.com/office/drawing/2014/main" id="{4C0574B4-A2D6-426E-81A1-27064BD859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3657600"/>
          <a:ext cx="4310063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6" name="Equation" r:id="rId9" imgW="1422400" imgH="215900" progId="Equation.3">
                  <p:embed/>
                </p:oleObj>
              </mc:Choice>
              <mc:Fallback>
                <p:oleObj name="Equation" r:id="rId9" imgW="1422400" imgH="215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657600"/>
                        <a:ext cx="4310063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0">
            <a:extLst>
              <a:ext uri="{FF2B5EF4-FFF2-40B4-BE49-F238E27FC236}">
                <a16:creationId xmlns:a16="http://schemas.microsoft.com/office/drawing/2014/main" id="{5483A951-8E4B-418A-985C-CBD0A6C8B1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562600"/>
          <a:ext cx="38862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7" name="Equation" r:id="rId11" imgW="1282700" imgH="215900" progId="Equation.3">
                  <p:embed/>
                </p:oleObj>
              </mc:Choice>
              <mc:Fallback>
                <p:oleObj name="Equation" r:id="rId11" imgW="1282700" imgH="215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562600"/>
                        <a:ext cx="388620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1">
            <a:extLst>
              <a:ext uri="{FF2B5EF4-FFF2-40B4-BE49-F238E27FC236}">
                <a16:creationId xmlns:a16="http://schemas.microsoft.com/office/drawing/2014/main" id="{5FF5251B-6B64-4CA8-8405-B5C21C9D86F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2DF2DD18-7330-44C9-8F5B-40069EA399D7}" type="datetime1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1/7/2021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Footer Placeholder 2">
            <a:extLst>
              <a:ext uri="{FF2B5EF4-FFF2-40B4-BE49-F238E27FC236}">
                <a16:creationId xmlns:a16="http://schemas.microsoft.com/office/drawing/2014/main" id="{8E1E90D0-6B40-4487-8C89-FAF08B18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M.Prathilothamai</a:t>
            </a: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B9047AEE-99F8-4A01-B42E-F6D6695E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3BCA24CA-690D-4C1B-AF85-3467B9940273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5" name="Text Box 2">
            <a:extLst>
              <a:ext uri="{FF2B5EF4-FFF2-40B4-BE49-F238E27FC236}">
                <a16:creationId xmlns:a16="http://schemas.microsoft.com/office/drawing/2014/main" id="{0B20FC2F-FB29-4D05-85B5-8BA436478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04800"/>
            <a:ext cx="2208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Note that:</a:t>
            </a:r>
          </a:p>
        </p:txBody>
      </p:sp>
      <p:graphicFrame>
        <p:nvGraphicFramePr>
          <p:cNvPr id="25606" name="Object 3">
            <a:extLst>
              <a:ext uri="{FF2B5EF4-FFF2-40B4-BE49-F238E27FC236}">
                <a16:creationId xmlns:a16="http://schemas.microsoft.com/office/drawing/2014/main" id="{4D8AE76A-ECFC-4FEA-8D99-F37E89387D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1579563"/>
          <a:ext cx="325755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0" name="Equation" r:id="rId3" imgW="2070100" imgH="444500" progId="Equation.3">
                  <p:embed/>
                </p:oleObj>
              </mc:Choice>
              <mc:Fallback>
                <p:oleObj name="Equation" r:id="rId3" imgW="20701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579563"/>
                        <a:ext cx="3257550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4">
            <a:extLst>
              <a:ext uri="{FF2B5EF4-FFF2-40B4-BE49-F238E27FC236}">
                <a16:creationId xmlns:a16="http://schemas.microsoft.com/office/drawing/2014/main" id="{6D1AA3A9-646B-4110-AD8F-40B87E6E4C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2819400"/>
          <a:ext cx="29575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1" name="Equation" r:id="rId5" imgW="1879600" imgH="508000" progId="Equation.3">
                  <p:embed/>
                </p:oleObj>
              </mc:Choice>
              <mc:Fallback>
                <p:oleObj name="Equation" r:id="rId5" imgW="1879600" imgH="50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295751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5">
            <a:extLst>
              <a:ext uri="{FF2B5EF4-FFF2-40B4-BE49-F238E27FC236}">
                <a16:creationId xmlns:a16="http://schemas.microsoft.com/office/drawing/2014/main" id="{BDCED542-7433-44E1-A4E2-5E79D63A09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191000"/>
          <a:ext cx="18573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2" name="Equation" r:id="rId7" imgW="1181100" imgH="508000" progId="Equation.3">
                  <p:embed/>
                </p:oleObj>
              </mc:Choice>
              <mc:Fallback>
                <p:oleObj name="Equation" r:id="rId7" imgW="1181100" imgH="508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191000"/>
                        <a:ext cx="185737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6">
            <a:extLst>
              <a:ext uri="{FF2B5EF4-FFF2-40B4-BE49-F238E27FC236}">
                <a16:creationId xmlns:a16="http://schemas.microsoft.com/office/drawing/2014/main" id="{39D56FF4-FD84-44F5-9E1D-5E20B757A7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5486400"/>
          <a:ext cx="1498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3" name="Equation" r:id="rId9" imgW="952087" imgH="507780" progId="Equation.3">
                  <p:embed/>
                </p:oleObj>
              </mc:Choice>
              <mc:Fallback>
                <p:oleObj name="Equation" r:id="rId9" imgW="952087" imgH="5077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486400"/>
                        <a:ext cx="14986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Text Box 7">
            <a:extLst>
              <a:ext uri="{FF2B5EF4-FFF2-40B4-BE49-F238E27FC236}">
                <a16:creationId xmlns:a16="http://schemas.microsoft.com/office/drawing/2014/main" id="{4A64D9DD-197E-44F2-9F0C-6E7568189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00200"/>
            <a:ext cx="1079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Sets</a:t>
            </a:r>
          </a:p>
        </p:txBody>
      </p:sp>
      <p:sp>
        <p:nvSpPr>
          <p:cNvPr id="25611" name="Text Box 8">
            <a:extLst>
              <a:ext uri="{FF2B5EF4-FFF2-40B4-BE49-F238E27FC236}">
                <a16:creationId xmlns:a16="http://schemas.microsoft.com/office/drawing/2014/main" id="{4CF7EBE0-38A3-4DD8-9C16-0CCE4FC82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971800"/>
            <a:ext cx="17573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Set size</a:t>
            </a:r>
          </a:p>
        </p:txBody>
      </p:sp>
      <p:sp>
        <p:nvSpPr>
          <p:cNvPr id="25612" name="Text Box 9">
            <a:extLst>
              <a:ext uri="{FF2B5EF4-FFF2-40B4-BE49-F238E27FC236}">
                <a16:creationId xmlns:a16="http://schemas.microsoft.com/office/drawing/2014/main" id="{6D456F31-8937-42FE-B9B8-D3ADDF86D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343400"/>
            <a:ext cx="17573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Set size</a:t>
            </a:r>
          </a:p>
        </p:txBody>
      </p:sp>
      <p:sp>
        <p:nvSpPr>
          <p:cNvPr id="25613" name="Text Box 10">
            <a:extLst>
              <a:ext uri="{FF2B5EF4-FFF2-40B4-BE49-F238E27FC236}">
                <a16:creationId xmlns:a16="http://schemas.microsoft.com/office/drawing/2014/main" id="{24AB8D03-8038-4014-AA62-254058BA3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562600"/>
            <a:ext cx="2708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String length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0" grpId="0"/>
      <p:bldP spid="25611" grpId="0"/>
      <p:bldP spid="25612" grpId="0"/>
      <p:bldP spid="256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>
            <a:extLst>
              <a:ext uri="{FF2B5EF4-FFF2-40B4-BE49-F238E27FC236}">
                <a16:creationId xmlns:a16="http://schemas.microsoft.com/office/drawing/2014/main" id="{E7237D17-DE73-424A-A8F3-14263AE49C7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203B5187-F18B-42D1-999E-77A37A695013}" type="datetime1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1/7/2021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Footer Placeholder 4">
            <a:extLst>
              <a:ext uri="{FF2B5EF4-FFF2-40B4-BE49-F238E27FC236}">
                <a16:creationId xmlns:a16="http://schemas.microsoft.com/office/drawing/2014/main" id="{BDA4E3C4-62A7-4BEE-85D2-BA0F91DD9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M.Prathilothamai</a:t>
            </a:r>
          </a:p>
        </p:txBody>
      </p:sp>
      <p:sp>
        <p:nvSpPr>
          <p:cNvPr id="6148" name="Slide Number Placeholder 5">
            <a:extLst>
              <a:ext uri="{FF2B5EF4-FFF2-40B4-BE49-F238E27FC236}">
                <a16:creationId xmlns:a16="http://schemas.microsoft.com/office/drawing/2014/main" id="{58B3C8E0-A459-4F39-BD4B-426397E5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AD6F1316-24EE-4281-881F-89CA535335D8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D020E411-8A62-4394-A71F-D2F6A417D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457200"/>
            <a:ext cx="8839200" cy="5486400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Language:</a:t>
            </a:r>
            <a:r>
              <a:rPr lang="en-US" altLang="en-US"/>
              <a:t> a set of strings</a:t>
            </a:r>
          </a:p>
          <a:p>
            <a:endParaRPr lang="en-US" altLang="en-US"/>
          </a:p>
          <a:p>
            <a:r>
              <a:rPr lang="en-US" altLang="en-US">
                <a:solidFill>
                  <a:srgbClr val="FF0000"/>
                </a:solidFill>
              </a:rPr>
              <a:t>String:</a:t>
            </a:r>
            <a:r>
              <a:rPr lang="en-US" altLang="en-US" sz="3600"/>
              <a:t>  </a:t>
            </a:r>
            <a:r>
              <a:rPr lang="en-US" altLang="en-US"/>
              <a:t>a sequence of symbols </a:t>
            </a:r>
          </a:p>
          <a:p>
            <a:r>
              <a:rPr lang="en-US" altLang="en-US"/>
              <a:t>			from some alphabet</a:t>
            </a:r>
          </a:p>
          <a:p>
            <a:endParaRPr lang="en-US" altLang="en-US"/>
          </a:p>
          <a:p>
            <a:r>
              <a:rPr lang="en-US" altLang="en-US"/>
              <a:t>Example: </a:t>
            </a:r>
          </a:p>
          <a:p>
            <a:r>
              <a:rPr lang="en-US" altLang="en-US"/>
              <a:t>        Strings: </a:t>
            </a:r>
            <a:r>
              <a:rPr lang="en-US" altLang="en-US">
                <a:solidFill>
                  <a:srgbClr val="009900"/>
                </a:solidFill>
              </a:rPr>
              <a:t>cat, dog, house</a:t>
            </a:r>
          </a:p>
          <a:p>
            <a:r>
              <a:rPr lang="en-US" altLang="en-US"/>
              <a:t>        Language: </a:t>
            </a:r>
            <a:r>
              <a:rPr lang="en-US" altLang="en-US">
                <a:solidFill>
                  <a:srgbClr val="009900"/>
                </a:solidFill>
              </a:rPr>
              <a:t>{cat, dog, house}</a:t>
            </a:r>
          </a:p>
        </p:txBody>
      </p:sp>
      <p:graphicFrame>
        <p:nvGraphicFramePr>
          <p:cNvPr id="6150" name="Object 3">
            <a:extLst>
              <a:ext uri="{FF2B5EF4-FFF2-40B4-BE49-F238E27FC236}">
                <a16:creationId xmlns:a16="http://schemas.microsoft.com/office/drawing/2014/main" id="{04F6FEE1-59B4-47E6-A9D2-3CAACEDD9D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5257800"/>
          <a:ext cx="3302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3" imgW="3302000" imgH="558800" progId="Equation.3">
                  <p:embed/>
                </p:oleObj>
              </mc:Choice>
              <mc:Fallback>
                <p:oleObj name="Equation" r:id="rId3" imgW="3302000" imgH="558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257800"/>
                        <a:ext cx="3302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4">
            <a:extLst>
              <a:ext uri="{FF2B5EF4-FFF2-40B4-BE49-F238E27FC236}">
                <a16:creationId xmlns:a16="http://schemas.microsoft.com/office/drawing/2014/main" id="{A3B0285B-D962-431D-A57C-47A3A0A26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257800"/>
            <a:ext cx="20304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Alphabet: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>
            <a:extLst>
              <a:ext uri="{FF2B5EF4-FFF2-40B4-BE49-F238E27FC236}">
                <a16:creationId xmlns:a16="http://schemas.microsoft.com/office/drawing/2014/main" id="{7A9B790A-1933-4CB0-B9BC-F76C046948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2412C9B2-4B2E-4718-AE58-C032555555F2}" type="datetime1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1/7/2021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7" name="Footer Placeholder 4">
            <a:extLst>
              <a:ext uri="{FF2B5EF4-FFF2-40B4-BE49-F238E27FC236}">
                <a16:creationId xmlns:a16="http://schemas.microsoft.com/office/drawing/2014/main" id="{1FAEFA1D-7F62-4C9A-80A8-461FC962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M.Prathilothamai</a:t>
            </a:r>
          </a:p>
        </p:txBody>
      </p:sp>
      <p:sp>
        <p:nvSpPr>
          <p:cNvPr id="26628" name="Slide Number Placeholder 5">
            <a:extLst>
              <a:ext uri="{FF2B5EF4-FFF2-40B4-BE49-F238E27FC236}">
                <a16:creationId xmlns:a16="http://schemas.microsoft.com/office/drawing/2014/main" id="{0934C779-70A1-4130-A68B-66944BDE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B7B5D626-8B45-418D-BECD-0FDC8226C2C6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9" name="Rectangle 2">
            <a:extLst>
              <a:ext uri="{FF2B5EF4-FFF2-40B4-BE49-F238E27FC236}">
                <a16:creationId xmlns:a16="http://schemas.microsoft.com/office/drawing/2014/main" id="{36CF4A85-C7F2-48D2-B930-07DF998357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Operations on Languages</a:t>
            </a:r>
          </a:p>
        </p:txBody>
      </p:sp>
      <p:sp>
        <p:nvSpPr>
          <p:cNvPr id="26630" name="Rectangle 3">
            <a:extLst>
              <a:ext uri="{FF2B5EF4-FFF2-40B4-BE49-F238E27FC236}">
                <a16:creationId xmlns:a16="http://schemas.microsoft.com/office/drawing/2014/main" id="{B3D095F3-AC3C-4FEA-B1EC-2005501C1D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usual set operations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Complement: </a:t>
            </a:r>
          </a:p>
          <a:p>
            <a:endParaRPr lang="en-US" altLang="en-US"/>
          </a:p>
        </p:txBody>
      </p:sp>
      <p:graphicFrame>
        <p:nvGraphicFramePr>
          <p:cNvPr id="26631" name="Object 4">
            <a:extLst>
              <a:ext uri="{FF2B5EF4-FFF2-40B4-BE49-F238E27FC236}">
                <a16:creationId xmlns:a16="http://schemas.microsoft.com/office/drawing/2014/main" id="{33070714-AF79-4376-B764-CC6E3F8AA5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752600"/>
          <a:ext cx="8231188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1" name="Equation" r:id="rId3" imgW="8229600" imgH="2082800" progId="Equation.3">
                  <p:embed/>
                </p:oleObj>
              </mc:Choice>
              <mc:Fallback>
                <p:oleObj name="Equation" r:id="rId3" imgW="8229600" imgH="2082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752600"/>
                        <a:ext cx="8231188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5">
            <a:extLst>
              <a:ext uri="{FF2B5EF4-FFF2-40B4-BE49-F238E27FC236}">
                <a16:creationId xmlns:a16="http://schemas.microsoft.com/office/drawing/2014/main" id="{E54C0F67-F304-47A5-BD6C-0B393BAA55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419600"/>
          <a:ext cx="2146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2" name="Equation" r:id="rId5" imgW="2146300" imgH="431800" progId="Equation.3">
                  <p:embed/>
                </p:oleObj>
              </mc:Choice>
              <mc:Fallback>
                <p:oleObj name="Equation" r:id="rId5" imgW="21463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419600"/>
                        <a:ext cx="2146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6">
            <a:extLst>
              <a:ext uri="{FF2B5EF4-FFF2-40B4-BE49-F238E27FC236}">
                <a16:creationId xmlns:a16="http://schemas.microsoft.com/office/drawing/2014/main" id="{E1BC727A-3EB7-41FB-A2BC-DCCBD566BB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5437188"/>
          <a:ext cx="645318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3" name="Equation" r:id="rId7" imgW="6451600" imgH="584200" progId="Equation.3">
                  <p:embed/>
                </p:oleObj>
              </mc:Choice>
              <mc:Fallback>
                <p:oleObj name="Equation" r:id="rId7" imgW="6451600" imgH="584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37188"/>
                        <a:ext cx="6453188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>
            <a:extLst>
              <a:ext uri="{FF2B5EF4-FFF2-40B4-BE49-F238E27FC236}">
                <a16:creationId xmlns:a16="http://schemas.microsoft.com/office/drawing/2014/main" id="{25EFE330-AB1F-43A0-B4D4-54828942C9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F393CA2E-5A29-4683-9FD3-90BF2A35A7A5}" type="datetime1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1/7/2021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Footer Placeholder 4">
            <a:extLst>
              <a:ext uri="{FF2B5EF4-FFF2-40B4-BE49-F238E27FC236}">
                <a16:creationId xmlns:a16="http://schemas.microsoft.com/office/drawing/2014/main" id="{A28087EE-C69A-4017-9C03-1D90A7DD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M.Prathilothamai</a:t>
            </a:r>
          </a:p>
        </p:txBody>
      </p:sp>
      <p:sp>
        <p:nvSpPr>
          <p:cNvPr id="27652" name="Slide Number Placeholder 5">
            <a:extLst>
              <a:ext uri="{FF2B5EF4-FFF2-40B4-BE49-F238E27FC236}">
                <a16:creationId xmlns:a16="http://schemas.microsoft.com/office/drawing/2014/main" id="{4D28043C-54CB-4DDF-A64E-2FCE4F72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783A6E23-8143-48A4-8A27-A016C582ABB0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3" name="Rectangle 2">
            <a:extLst>
              <a:ext uri="{FF2B5EF4-FFF2-40B4-BE49-F238E27FC236}">
                <a16:creationId xmlns:a16="http://schemas.microsoft.com/office/drawing/2014/main" id="{2BF1CFA3-726F-42C4-8F7A-AB4FF0627C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Reverse</a:t>
            </a:r>
          </a:p>
        </p:txBody>
      </p:sp>
      <p:sp>
        <p:nvSpPr>
          <p:cNvPr id="27654" name="Rectangle 3">
            <a:extLst>
              <a:ext uri="{FF2B5EF4-FFF2-40B4-BE49-F238E27FC236}">
                <a16:creationId xmlns:a16="http://schemas.microsoft.com/office/drawing/2014/main" id="{AC5DA786-ACDA-4CBE-A4A8-40E8AD173F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Definition:</a:t>
            </a:r>
          </a:p>
          <a:p>
            <a:endParaRPr lang="en-US" altLang="en-US"/>
          </a:p>
          <a:p>
            <a:r>
              <a:rPr lang="en-US" altLang="en-US"/>
              <a:t>Examples:</a:t>
            </a:r>
          </a:p>
        </p:txBody>
      </p:sp>
      <p:graphicFrame>
        <p:nvGraphicFramePr>
          <p:cNvPr id="27655" name="Object 0">
            <a:extLst>
              <a:ext uri="{FF2B5EF4-FFF2-40B4-BE49-F238E27FC236}">
                <a16:creationId xmlns:a16="http://schemas.microsoft.com/office/drawing/2014/main" id="{549C4E9D-C19D-4F3D-8E6C-8357C97197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9700" y="1295400"/>
          <a:ext cx="3556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5" name="Equation" r:id="rId3" imgW="3556000" imgH="711200" progId="Equation.3">
                  <p:embed/>
                </p:oleObj>
              </mc:Choice>
              <mc:Fallback>
                <p:oleObj name="Equation" r:id="rId3" imgW="3556000" imgH="7112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1295400"/>
                        <a:ext cx="35560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1">
            <a:extLst>
              <a:ext uri="{FF2B5EF4-FFF2-40B4-BE49-F238E27FC236}">
                <a16:creationId xmlns:a16="http://schemas.microsoft.com/office/drawing/2014/main" id="{26E63B5C-E2B1-4A8B-A3E9-E3A88CB1D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6325" y="2514600"/>
          <a:ext cx="67976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6" name="Equation" r:id="rId5" imgW="6794500" imgH="723900" progId="Equation.3">
                  <p:embed/>
                </p:oleObj>
              </mc:Choice>
              <mc:Fallback>
                <p:oleObj name="Equation" r:id="rId5" imgW="6794500" imgH="7239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325" y="2514600"/>
                        <a:ext cx="67976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2">
            <a:extLst>
              <a:ext uri="{FF2B5EF4-FFF2-40B4-BE49-F238E27FC236}">
                <a16:creationId xmlns:a16="http://schemas.microsoft.com/office/drawing/2014/main" id="{981059B4-76F2-4B37-ADB7-CE19AE980C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8850" y="3803650"/>
          <a:ext cx="37719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7" name="Equation" r:id="rId7" imgW="3771900" imgH="2387600" progId="Equation.3">
                  <p:embed/>
                </p:oleObj>
              </mc:Choice>
              <mc:Fallback>
                <p:oleObj name="Equation" r:id="rId7" imgW="3771900" imgH="2387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3803650"/>
                        <a:ext cx="3771900" cy="23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>
            <a:extLst>
              <a:ext uri="{FF2B5EF4-FFF2-40B4-BE49-F238E27FC236}">
                <a16:creationId xmlns:a16="http://schemas.microsoft.com/office/drawing/2014/main" id="{51CB8635-4164-4034-92A6-CDC6668BC98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5CA3CA17-C535-4245-BCA9-5809765A1E98}" type="datetime1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1/7/2021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Footer Placeholder 4">
            <a:extLst>
              <a:ext uri="{FF2B5EF4-FFF2-40B4-BE49-F238E27FC236}">
                <a16:creationId xmlns:a16="http://schemas.microsoft.com/office/drawing/2014/main" id="{74A4CA76-2D9C-4FA7-B6A6-65EBC5E50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M.Prathilothamai</a:t>
            </a:r>
          </a:p>
        </p:txBody>
      </p:sp>
      <p:sp>
        <p:nvSpPr>
          <p:cNvPr id="28676" name="Slide Number Placeholder 5">
            <a:extLst>
              <a:ext uri="{FF2B5EF4-FFF2-40B4-BE49-F238E27FC236}">
                <a16:creationId xmlns:a16="http://schemas.microsoft.com/office/drawing/2014/main" id="{DC84B0A2-C048-40FE-A719-E3CB2D9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EF0517B2-D188-4EA6-87BA-E260856E64A5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7" name="Rectangle 2">
            <a:extLst>
              <a:ext uri="{FF2B5EF4-FFF2-40B4-BE49-F238E27FC236}">
                <a16:creationId xmlns:a16="http://schemas.microsoft.com/office/drawing/2014/main" id="{B9D5601B-6284-4ABA-A978-9A77B7F92E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Concatenation</a:t>
            </a:r>
          </a:p>
        </p:txBody>
      </p:sp>
      <p:sp>
        <p:nvSpPr>
          <p:cNvPr id="28678" name="Rectangle 3">
            <a:extLst>
              <a:ext uri="{FF2B5EF4-FFF2-40B4-BE49-F238E27FC236}">
                <a16:creationId xmlns:a16="http://schemas.microsoft.com/office/drawing/2014/main" id="{D892538D-28CC-4EE5-9558-7CF6005A29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Definition: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Example: </a:t>
            </a:r>
          </a:p>
        </p:txBody>
      </p:sp>
      <p:graphicFrame>
        <p:nvGraphicFramePr>
          <p:cNvPr id="28679" name="Object 4">
            <a:extLst>
              <a:ext uri="{FF2B5EF4-FFF2-40B4-BE49-F238E27FC236}">
                <a16:creationId xmlns:a16="http://schemas.microsoft.com/office/drawing/2014/main" id="{DB3D7194-D12F-4945-BD8B-D8032FC6B5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1524000"/>
          <a:ext cx="52451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9" name="Equation" r:id="rId3" imgW="5245100" imgH="571500" progId="Equation.3">
                  <p:embed/>
                </p:oleObj>
              </mc:Choice>
              <mc:Fallback>
                <p:oleObj name="Equation" r:id="rId3" imgW="5245100" imgH="571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524000"/>
                        <a:ext cx="52451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5">
            <a:extLst>
              <a:ext uri="{FF2B5EF4-FFF2-40B4-BE49-F238E27FC236}">
                <a16:creationId xmlns:a16="http://schemas.microsoft.com/office/drawing/2014/main" id="{61BBB24E-3050-4EBC-8843-8DC7800940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3810000"/>
          <a:ext cx="6465888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0" name="Equation" r:id="rId5" imgW="6464300" imgH="2082800" progId="Equation.3">
                  <p:embed/>
                </p:oleObj>
              </mc:Choice>
              <mc:Fallback>
                <p:oleObj name="Equation" r:id="rId5" imgW="6464300" imgH="2082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810000"/>
                        <a:ext cx="6465888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>
            <a:extLst>
              <a:ext uri="{FF2B5EF4-FFF2-40B4-BE49-F238E27FC236}">
                <a16:creationId xmlns:a16="http://schemas.microsoft.com/office/drawing/2014/main" id="{F2EB6C94-137E-44B8-A5F6-0FBC9D7CC14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28A000B1-B76C-431F-953C-C6CBD098E5A6}" type="datetime1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1/7/2021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9" name="Footer Placeholder 4">
            <a:extLst>
              <a:ext uri="{FF2B5EF4-FFF2-40B4-BE49-F238E27FC236}">
                <a16:creationId xmlns:a16="http://schemas.microsoft.com/office/drawing/2014/main" id="{5B0E4E3B-CFDF-4002-B2E1-8BCEA1ACC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M.Prathilothamai</a:t>
            </a:r>
          </a:p>
        </p:txBody>
      </p:sp>
      <p:sp>
        <p:nvSpPr>
          <p:cNvPr id="29700" name="Slide Number Placeholder 5">
            <a:extLst>
              <a:ext uri="{FF2B5EF4-FFF2-40B4-BE49-F238E27FC236}">
                <a16:creationId xmlns:a16="http://schemas.microsoft.com/office/drawing/2014/main" id="{F23B7F7D-8A69-489E-89C6-DE570468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5CEA7666-F652-4E5D-B07A-7EC5386A56CF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1" name="Rectangle 2">
            <a:extLst>
              <a:ext uri="{FF2B5EF4-FFF2-40B4-BE49-F238E27FC236}">
                <a16:creationId xmlns:a16="http://schemas.microsoft.com/office/drawing/2014/main" id="{33F020DB-C8CF-4CF2-806A-F6B06618B1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Operation</a:t>
            </a:r>
          </a:p>
        </p:txBody>
      </p:sp>
      <p:sp>
        <p:nvSpPr>
          <p:cNvPr id="29702" name="Rectangle 3">
            <a:extLst>
              <a:ext uri="{FF2B5EF4-FFF2-40B4-BE49-F238E27FC236}">
                <a16:creationId xmlns:a16="http://schemas.microsoft.com/office/drawing/2014/main" id="{A457AC29-3A00-49C4-B8C9-43EA330780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Definition: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Special case: </a:t>
            </a:r>
          </a:p>
        </p:txBody>
      </p:sp>
      <p:graphicFrame>
        <p:nvGraphicFramePr>
          <p:cNvPr id="29703" name="Object 4">
            <a:extLst>
              <a:ext uri="{FF2B5EF4-FFF2-40B4-BE49-F238E27FC236}">
                <a16:creationId xmlns:a16="http://schemas.microsoft.com/office/drawing/2014/main" id="{F49278B6-74A4-4529-BA41-68F0E22C6C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0400" y="3194050"/>
          <a:ext cx="2016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3" name="Equation" r:id="rId3" imgW="203112" imgH="469696" progId="Equation.3">
                  <p:embed/>
                </p:oleObj>
              </mc:Choice>
              <mc:Fallback>
                <p:oleObj name="Equation" r:id="rId3" imgW="203112" imgH="46969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194050"/>
                        <a:ext cx="2016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5">
            <a:extLst>
              <a:ext uri="{FF2B5EF4-FFF2-40B4-BE49-F238E27FC236}">
                <a16:creationId xmlns:a16="http://schemas.microsoft.com/office/drawing/2014/main" id="{7D42C652-FF50-4112-9A2F-8077DB0B71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838200"/>
          <a:ext cx="24765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4" name="Equation" r:id="rId5" imgW="2476500" imgH="1219200" progId="Equation.3">
                  <p:embed/>
                </p:oleObj>
              </mc:Choice>
              <mc:Fallback>
                <p:oleObj name="Equation" r:id="rId5" imgW="2476500" imgH="1219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838200"/>
                        <a:ext cx="24765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6">
            <a:extLst>
              <a:ext uri="{FF2B5EF4-FFF2-40B4-BE49-F238E27FC236}">
                <a16:creationId xmlns:a16="http://schemas.microsoft.com/office/drawing/2014/main" id="{A01E4D69-BCA2-45D6-A8AA-14DC7F3D96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362200"/>
          <a:ext cx="7672388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5" name="Equation" r:id="rId7" imgW="7670800" imgH="1473200" progId="Equation.3">
                  <p:embed/>
                </p:oleObj>
              </mc:Choice>
              <mc:Fallback>
                <p:oleObj name="Equation" r:id="rId7" imgW="7670800" imgH="147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62200"/>
                        <a:ext cx="7672388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7">
            <a:extLst>
              <a:ext uri="{FF2B5EF4-FFF2-40B4-BE49-F238E27FC236}">
                <a16:creationId xmlns:a16="http://schemas.microsoft.com/office/drawing/2014/main" id="{DB5B8456-E9D0-4898-ACCC-4129EA7339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343400"/>
          <a:ext cx="34417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6" name="Equation" r:id="rId9" imgW="3441700" imgH="1917700" progId="Equation.3">
                  <p:embed/>
                </p:oleObj>
              </mc:Choice>
              <mc:Fallback>
                <p:oleObj name="Equation" r:id="rId9" imgW="3441700" imgH="1917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343400"/>
                        <a:ext cx="3441700" cy="191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>
            <a:extLst>
              <a:ext uri="{FF2B5EF4-FFF2-40B4-BE49-F238E27FC236}">
                <a16:creationId xmlns:a16="http://schemas.microsoft.com/office/drawing/2014/main" id="{84437DAB-2C86-4F7E-8039-14AE1A2651B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55AFB1A6-B235-4E83-9BAF-1589935419B3}" type="datetime1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1/7/2021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3" name="Footer Placeholder 4">
            <a:extLst>
              <a:ext uri="{FF2B5EF4-FFF2-40B4-BE49-F238E27FC236}">
                <a16:creationId xmlns:a16="http://schemas.microsoft.com/office/drawing/2014/main" id="{1A055068-C85B-4C80-92DD-D0E93373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M.Prathilothamai</a:t>
            </a:r>
          </a:p>
        </p:txBody>
      </p:sp>
      <p:sp>
        <p:nvSpPr>
          <p:cNvPr id="30724" name="Slide Number Placeholder 5">
            <a:extLst>
              <a:ext uri="{FF2B5EF4-FFF2-40B4-BE49-F238E27FC236}">
                <a16:creationId xmlns:a16="http://schemas.microsoft.com/office/drawing/2014/main" id="{8C97F217-92B8-45D3-8D81-204CEF35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0D96D597-DBA6-4224-8C13-8E62A4C847B1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B93208C8-4A9B-4A62-BA23-7815C53412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graphicFrame>
        <p:nvGraphicFramePr>
          <p:cNvPr id="30726" name="Object 4">
            <a:extLst>
              <a:ext uri="{FF2B5EF4-FFF2-40B4-BE49-F238E27FC236}">
                <a16:creationId xmlns:a16="http://schemas.microsoft.com/office/drawing/2014/main" id="{AFC83DAB-DC77-43FA-A7B1-62C9A4D029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2450" y="1519238"/>
          <a:ext cx="35052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6" name="Equation" r:id="rId3" imgW="3505200" imgH="711200" progId="Equation.3">
                  <p:embed/>
                </p:oleObj>
              </mc:Choice>
              <mc:Fallback>
                <p:oleObj name="Equation" r:id="rId3" imgW="35052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1519238"/>
                        <a:ext cx="35052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5">
            <a:extLst>
              <a:ext uri="{FF2B5EF4-FFF2-40B4-BE49-F238E27FC236}">
                <a16:creationId xmlns:a16="http://schemas.microsoft.com/office/drawing/2014/main" id="{8ADF5D51-6BBF-4874-8B65-91B55CDD01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5600" y="3194050"/>
          <a:ext cx="5422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7" name="Equation" r:id="rId5" imgW="5422900" imgH="711200" progId="Equation.3">
                  <p:embed/>
                </p:oleObj>
              </mc:Choice>
              <mc:Fallback>
                <p:oleObj name="Equation" r:id="rId5" imgW="54229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3194050"/>
                        <a:ext cx="5422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6">
            <a:extLst>
              <a:ext uri="{FF2B5EF4-FFF2-40B4-BE49-F238E27FC236}">
                <a16:creationId xmlns:a16="http://schemas.microsoft.com/office/drawing/2014/main" id="{83397A2C-BCAF-425B-B41B-B845E9CC66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8300" y="4895850"/>
          <a:ext cx="35179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8" name="Equation" r:id="rId7" imgW="3517900" imgH="609600" progId="Equation.3">
                  <p:embed/>
                </p:oleObj>
              </mc:Choice>
              <mc:Fallback>
                <p:oleObj name="Equation" r:id="rId7" imgW="3517900" imgH="609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4895850"/>
                        <a:ext cx="35179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>
            <a:extLst>
              <a:ext uri="{FF2B5EF4-FFF2-40B4-BE49-F238E27FC236}">
                <a16:creationId xmlns:a16="http://schemas.microsoft.com/office/drawing/2014/main" id="{7FE33701-F36A-469C-947E-6E9C4FA17D3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BE83F7FD-BCC9-462C-8F09-C5442097316D}" type="datetime1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1/7/2021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7" name="Footer Placeholder 4">
            <a:extLst>
              <a:ext uri="{FF2B5EF4-FFF2-40B4-BE49-F238E27FC236}">
                <a16:creationId xmlns:a16="http://schemas.microsoft.com/office/drawing/2014/main" id="{D4576E5E-CB2E-40BD-BB39-01ACE2B2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M.Prathilothamai</a:t>
            </a:r>
          </a:p>
        </p:txBody>
      </p:sp>
      <p:sp>
        <p:nvSpPr>
          <p:cNvPr id="31748" name="Slide Number Placeholder 5">
            <a:extLst>
              <a:ext uri="{FF2B5EF4-FFF2-40B4-BE49-F238E27FC236}">
                <a16:creationId xmlns:a16="http://schemas.microsoft.com/office/drawing/2014/main" id="{06077629-9867-4CDB-8AF6-6FDB0002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61D5C4AF-91A1-4761-A525-A96AA54E18FD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9" name="Rectangle 2">
            <a:extLst>
              <a:ext uri="{FF2B5EF4-FFF2-40B4-BE49-F238E27FC236}">
                <a16:creationId xmlns:a16="http://schemas.microsoft.com/office/drawing/2014/main" id="{DABB8D51-DC14-4C22-9457-CDA4E87C18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Star-Closure (Kleene *)</a:t>
            </a:r>
          </a:p>
        </p:txBody>
      </p:sp>
      <p:sp>
        <p:nvSpPr>
          <p:cNvPr id="31750" name="Rectangle 3">
            <a:extLst>
              <a:ext uri="{FF2B5EF4-FFF2-40B4-BE49-F238E27FC236}">
                <a16:creationId xmlns:a16="http://schemas.microsoft.com/office/drawing/2014/main" id="{476003D6-5806-452E-9250-7FBEBE960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All strings that can be constructed from </a:t>
            </a:r>
          </a:p>
          <a:p>
            <a:endParaRPr lang="en-US" altLang="en-US"/>
          </a:p>
          <a:p>
            <a:r>
              <a:rPr lang="en-US" altLang="en-US"/>
              <a:t>Definition:</a:t>
            </a:r>
          </a:p>
          <a:p>
            <a:endParaRPr lang="en-US" altLang="en-US"/>
          </a:p>
          <a:p>
            <a:r>
              <a:rPr lang="en-US" altLang="en-US"/>
              <a:t>Example: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  </a:t>
            </a:r>
          </a:p>
        </p:txBody>
      </p:sp>
      <p:graphicFrame>
        <p:nvGraphicFramePr>
          <p:cNvPr id="31751" name="Object 4">
            <a:extLst>
              <a:ext uri="{FF2B5EF4-FFF2-40B4-BE49-F238E27FC236}">
                <a16:creationId xmlns:a16="http://schemas.microsoft.com/office/drawing/2014/main" id="{FE345376-1FFE-4207-B5DA-E4C2920E0F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1588" y="3460750"/>
          <a:ext cx="2016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1" name="Equation" r:id="rId3" imgW="203112" imgH="469696" progId="Equation.3">
                  <p:embed/>
                </p:oleObj>
              </mc:Choice>
              <mc:Fallback>
                <p:oleObj name="Equation" r:id="rId3" imgW="203112" imgH="46969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588" y="3460750"/>
                        <a:ext cx="2016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5">
            <a:extLst>
              <a:ext uri="{FF2B5EF4-FFF2-40B4-BE49-F238E27FC236}">
                <a16:creationId xmlns:a16="http://schemas.microsoft.com/office/drawing/2014/main" id="{631011B1-FB06-4152-81CB-22F6D21E6E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1981200"/>
          <a:ext cx="3962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2" name="Equation" r:id="rId5" imgW="3962400" imgH="660400" progId="Equation.3">
                  <p:embed/>
                </p:oleObj>
              </mc:Choice>
              <mc:Fallback>
                <p:oleObj name="Equation" r:id="rId5" imgW="3962400" imgH="660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981200"/>
                        <a:ext cx="39624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6">
            <a:extLst>
              <a:ext uri="{FF2B5EF4-FFF2-40B4-BE49-F238E27FC236}">
                <a16:creationId xmlns:a16="http://schemas.microsoft.com/office/drawing/2014/main" id="{49F43702-7B61-4B54-9794-F085018E88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" y="3492500"/>
          <a:ext cx="7735888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3" name="Equation" r:id="rId7" imgW="7734300" imgH="2870200" progId="Equation.3">
                  <p:embed/>
                </p:oleObj>
              </mc:Choice>
              <mc:Fallback>
                <p:oleObj name="Equation" r:id="rId7" imgW="7734300" imgH="2870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3492500"/>
                        <a:ext cx="7735888" cy="287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7">
            <a:extLst>
              <a:ext uri="{FF2B5EF4-FFF2-40B4-BE49-F238E27FC236}">
                <a16:creationId xmlns:a16="http://schemas.microsoft.com/office/drawing/2014/main" id="{F46C54A0-C50E-42B9-99F2-0242206320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53400" y="838200"/>
          <a:ext cx="444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4" name="Equation" r:id="rId9" imgW="126725" imgH="177415" progId="Equation.3">
                  <p:embed/>
                </p:oleObj>
              </mc:Choice>
              <mc:Fallback>
                <p:oleObj name="Equation" r:id="rId9" imgW="126725" imgH="17741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838200"/>
                        <a:ext cx="4445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>
            <a:extLst>
              <a:ext uri="{FF2B5EF4-FFF2-40B4-BE49-F238E27FC236}">
                <a16:creationId xmlns:a16="http://schemas.microsoft.com/office/drawing/2014/main" id="{CAC39014-A9ED-4482-A0F4-579D189121F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556B8DD1-B051-47FB-B91B-3A2BD39DEFCF}" type="datetime1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1/7/2021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1" name="Footer Placeholder 4">
            <a:extLst>
              <a:ext uri="{FF2B5EF4-FFF2-40B4-BE49-F238E27FC236}">
                <a16:creationId xmlns:a16="http://schemas.microsoft.com/office/drawing/2014/main" id="{EA7DB209-BD67-4E7B-877C-6C5B5949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M.Prathilothamai</a:t>
            </a:r>
          </a:p>
        </p:txBody>
      </p:sp>
      <p:sp>
        <p:nvSpPr>
          <p:cNvPr id="32772" name="Slide Number Placeholder 5">
            <a:extLst>
              <a:ext uri="{FF2B5EF4-FFF2-40B4-BE49-F238E27FC236}">
                <a16:creationId xmlns:a16="http://schemas.microsoft.com/office/drawing/2014/main" id="{94DFFFF7-32A5-4F7F-9092-21119463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5E289403-8839-41D2-8F51-8043CF0AF713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3" name="Rectangle 2">
            <a:extLst>
              <a:ext uri="{FF2B5EF4-FFF2-40B4-BE49-F238E27FC236}">
                <a16:creationId xmlns:a16="http://schemas.microsoft.com/office/drawing/2014/main" id="{03423B51-60D5-4A81-BCDA-D8F6955500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Positive Closure</a:t>
            </a:r>
          </a:p>
        </p:txBody>
      </p:sp>
      <p:sp>
        <p:nvSpPr>
          <p:cNvPr id="32774" name="Rectangle 3">
            <a:extLst>
              <a:ext uri="{FF2B5EF4-FFF2-40B4-BE49-F238E27FC236}">
                <a16:creationId xmlns:a16="http://schemas.microsoft.com/office/drawing/2014/main" id="{085A7CF9-70FA-4674-93E8-DEEC57A210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Definition:</a:t>
            </a:r>
          </a:p>
        </p:txBody>
      </p:sp>
      <p:graphicFrame>
        <p:nvGraphicFramePr>
          <p:cNvPr id="32775" name="Object 0">
            <a:extLst>
              <a:ext uri="{FF2B5EF4-FFF2-40B4-BE49-F238E27FC236}">
                <a16:creationId xmlns:a16="http://schemas.microsoft.com/office/drawing/2014/main" id="{7B6EBA5E-C659-49D0-A9B6-689DBC8118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1295400"/>
          <a:ext cx="37782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6" name="Equation" r:id="rId3" imgW="1079032" imgH="215806" progId="Equation.3">
                  <p:embed/>
                </p:oleObj>
              </mc:Choice>
              <mc:Fallback>
                <p:oleObj name="Equation" r:id="rId3" imgW="1079032" imgH="215806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95400"/>
                        <a:ext cx="37782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1">
            <a:extLst>
              <a:ext uri="{FF2B5EF4-FFF2-40B4-BE49-F238E27FC236}">
                <a16:creationId xmlns:a16="http://schemas.microsoft.com/office/drawing/2014/main" id="{1B9962B5-A93E-4E2C-B9B8-0A31CA4CCC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950" y="4178300"/>
          <a:ext cx="7824788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7" name="Equation" r:id="rId5" imgW="7823200" imgH="2133600" progId="Equation.3">
                  <p:embed/>
                </p:oleObj>
              </mc:Choice>
              <mc:Fallback>
                <p:oleObj name="Equation" r:id="rId5" imgW="7823200" imgH="2133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4178300"/>
                        <a:ext cx="7824788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Text Box 6">
            <a:extLst>
              <a:ext uri="{FF2B5EF4-FFF2-40B4-BE49-F238E27FC236}">
                <a16:creationId xmlns:a16="http://schemas.microsoft.com/office/drawing/2014/main" id="{FBC40A00-6653-4B79-AA41-04C98E07F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2540000"/>
            <a:ext cx="6351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Same  with        but without the </a:t>
            </a:r>
          </a:p>
        </p:txBody>
      </p:sp>
      <p:graphicFrame>
        <p:nvGraphicFramePr>
          <p:cNvPr id="32778" name="Object 2">
            <a:extLst>
              <a:ext uri="{FF2B5EF4-FFF2-40B4-BE49-F238E27FC236}">
                <a16:creationId xmlns:a16="http://schemas.microsoft.com/office/drawing/2014/main" id="{33733B5D-91D6-4164-8DF9-9296DC8B21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2514600"/>
          <a:ext cx="495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8" name="Equation" r:id="rId7" imgW="164957" imgH="203024" progId="Equation.3">
                  <p:embed/>
                </p:oleObj>
              </mc:Choice>
              <mc:Fallback>
                <p:oleObj name="Equation" r:id="rId7" imgW="164957" imgH="203024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514600"/>
                        <a:ext cx="495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Object 3">
            <a:extLst>
              <a:ext uri="{FF2B5EF4-FFF2-40B4-BE49-F238E27FC236}">
                <a16:creationId xmlns:a16="http://schemas.microsoft.com/office/drawing/2014/main" id="{228A4D65-905A-4E5F-A216-1FA1637469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3800" y="2514600"/>
          <a:ext cx="4778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9" name="Equation" r:id="rId9" imgW="139579" imgH="177646" progId="Equation.3">
                  <p:embed/>
                </p:oleObj>
              </mc:Choice>
              <mc:Fallback>
                <p:oleObj name="Equation" r:id="rId9" imgW="139579" imgH="17764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514600"/>
                        <a:ext cx="4778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B4A073B6-EC71-4149-A6AD-6F1246A0E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Practice Questions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E50FF0B8-B343-43C0-B4A4-4D4ADE8412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1.Let L = {ab, aa, baa}. Which of the following strings are in L*: abaabaaabaa, aaaabaaaa, baaaaabaaaab, baaaaabaa? Which strings are in L4?</a:t>
            </a:r>
          </a:p>
          <a:p>
            <a:endParaRPr lang="en-US" altLang="en-US"/>
          </a:p>
          <a:p>
            <a:r>
              <a:rPr lang="en-US" altLang="en-US"/>
              <a:t>2. Let ∑ = {a, b} and L = {aa, bb}. Use set notation to describe complement of L . </a:t>
            </a:r>
          </a:p>
          <a:p>
            <a:endParaRPr lang="en-US" altLang="en-US"/>
          </a:p>
        </p:txBody>
      </p:sp>
      <p:sp>
        <p:nvSpPr>
          <p:cNvPr id="33796" name="Date Placeholder 3">
            <a:extLst>
              <a:ext uri="{FF2B5EF4-FFF2-40B4-BE49-F238E27FC236}">
                <a16:creationId xmlns:a16="http://schemas.microsoft.com/office/drawing/2014/main" id="{204DF508-B322-4137-AD0D-8B2415EED11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4E80DB72-835E-4AFC-B71E-3476F2DD16D8}" type="datetime1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1/7/2021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7" name="Footer Placeholder 4">
            <a:extLst>
              <a:ext uri="{FF2B5EF4-FFF2-40B4-BE49-F238E27FC236}">
                <a16:creationId xmlns:a16="http://schemas.microsoft.com/office/drawing/2014/main" id="{2173A4C6-436D-45AD-99C1-56553DE25D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M.Prathilothamai</a:t>
            </a:r>
          </a:p>
        </p:txBody>
      </p:sp>
      <p:sp>
        <p:nvSpPr>
          <p:cNvPr id="33798" name="Slide Number Placeholder 5">
            <a:extLst>
              <a:ext uri="{FF2B5EF4-FFF2-40B4-BE49-F238E27FC236}">
                <a16:creationId xmlns:a16="http://schemas.microsoft.com/office/drawing/2014/main" id="{B5E6B108-5CE4-4DC0-A712-C8AE96D917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4769B178-717E-47AF-AD92-CAFEDFD5974D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B559CCC9-5480-4DC3-8990-CC2BA29BE1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FCE7F-3817-4749-858E-FEBCDFDC5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3.Find the languages for ∑ = {a, b} that generate the sets of </a:t>
            </a:r>
          </a:p>
          <a:p>
            <a:pPr marL="514350" indent="-514350">
              <a:buFontTx/>
              <a:buAutoNum type="alphaLcParenBoth"/>
              <a:defRPr/>
            </a:pPr>
            <a:r>
              <a:rPr lang="en-US" dirty="0"/>
              <a:t>all strings with exactly one a.</a:t>
            </a:r>
          </a:p>
          <a:p>
            <a:pPr marL="514350" indent="-514350">
              <a:buFontTx/>
              <a:buAutoNum type="alphaLcParenBoth"/>
              <a:defRPr/>
            </a:pPr>
            <a:r>
              <a:rPr lang="en-US" dirty="0"/>
              <a:t> all strings with at least one a. </a:t>
            </a:r>
          </a:p>
          <a:p>
            <a:pPr marL="514350" indent="-514350">
              <a:buFontTx/>
              <a:buAutoNum type="alphaLcParenBoth"/>
              <a:defRPr/>
            </a:pPr>
            <a:r>
              <a:rPr lang="en-US" dirty="0"/>
              <a:t> all strings with no more than three a’s.</a:t>
            </a:r>
          </a:p>
          <a:p>
            <a:pPr marL="514350" indent="-514350">
              <a:buFontTx/>
              <a:buAutoNum type="alphaLcParenBoth"/>
              <a:defRPr/>
            </a:pPr>
            <a:r>
              <a:rPr lang="en-US" dirty="0"/>
              <a:t> all strings with at least three a’s</a:t>
            </a:r>
          </a:p>
          <a:p>
            <a:pPr marL="0" indent="0">
              <a:defRPr/>
            </a:pPr>
            <a:r>
              <a:rPr lang="en-US" dirty="0"/>
              <a:t>4. Let ∑ = {0,1} and L={00,11} find</a:t>
            </a:r>
          </a:p>
          <a:p>
            <a:pPr marL="0" indent="0">
              <a:defRPr/>
            </a:pPr>
            <a:r>
              <a:rPr lang="en-US" dirty="0"/>
              <a:t>    a. L</a:t>
            </a:r>
            <a:r>
              <a:rPr lang="en-US" baseline="30000" dirty="0"/>
              <a:t>2 </a:t>
            </a:r>
          </a:p>
          <a:p>
            <a:pPr marL="0" indent="0">
              <a:defRPr/>
            </a:pPr>
            <a:r>
              <a:rPr lang="en-US" baseline="30000" dirty="0"/>
              <a:t>      </a:t>
            </a:r>
            <a:r>
              <a:rPr lang="en-US" dirty="0"/>
              <a:t>b. L</a:t>
            </a:r>
            <a:r>
              <a:rPr lang="en-US" baseline="30000" dirty="0"/>
              <a:t>4 </a:t>
            </a:r>
          </a:p>
          <a:p>
            <a:pPr marL="0" indent="0">
              <a:defRPr/>
            </a:pPr>
            <a:r>
              <a:rPr lang="en-US" baseline="30000" dirty="0"/>
              <a:t>       C. L* and L+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4820" name="Date Placeholder 3">
            <a:extLst>
              <a:ext uri="{FF2B5EF4-FFF2-40B4-BE49-F238E27FC236}">
                <a16:creationId xmlns:a16="http://schemas.microsoft.com/office/drawing/2014/main" id="{61CC474D-09A7-4C8B-BCB0-45112BDCDE5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3C9B917A-9CFC-4603-91C0-D8314E53AC2A}" type="datetime1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1/7/2021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1" name="Footer Placeholder 4">
            <a:extLst>
              <a:ext uri="{FF2B5EF4-FFF2-40B4-BE49-F238E27FC236}">
                <a16:creationId xmlns:a16="http://schemas.microsoft.com/office/drawing/2014/main" id="{7EF41433-B2B4-4D67-8C27-4854C667D2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M.Prathilothamai</a:t>
            </a:r>
          </a:p>
        </p:txBody>
      </p:sp>
      <p:sp>
        <p:nvSpPr>
          <p:cNvPr id="34822" name="Slide Number Placeholder 5">
            <a:extLst>
              <a:ext uri="{FF2B5EF4-FFF2-40B4-BE49-F238E27FC236}">
                <a16:creationId xmlns:a16="http://schemas.microsoft.com/office/drawing/2014/main" id="{51B8002D-4A6C-438D-9BA6-5BBCDD0C31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45F9A6C8-0621-4D63-8841-D0DFFED00EEC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>
            <a:extLst>
              <a:ext uri="{FF2B5EF4-FFF2-40B4-BE49-F238E27FC236}">
                <a16:creationId xmlns:a16="http://schemas.microsoft.com/office/drawing/2014/main" id="{35795615-BB77-4205-BD42-DEBE6A9D74A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AD76C543-4EA7-4CAC-A0E2-088E2FE8FB00}" type="datetime1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1/7/2021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Footer Placeholder 4">
            <a:extLst>
              <a:ext uri="{FF2B5EF4-FFF2-40B4-BE49-F238E27FC236}">
                <a16:creationId xmlns:a16="http://schemas.microsoft.com/office/drawing/2014/main" id="{2E43CEB1-D724-4EC6-9701-DF7B114A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M.Prathilothamai</a:t>
            </a:r>
          </a:p>
        </p:txBody>
      </p:sp>
      <p:sp>
        <p:nvSpPr>
          <p:cNvPr id="7172" name="Slide Number Placeholder 5">
            <a:extLst>
              <a:ext uri="{FF2B5EF4-FFF2-40B4-BE49-F238E27FC236}">
                <a16:creationId xmlns:a16="http://schemas.microsoft.com/office/drawing/2014/main" id="{ADBA9831-F663-400E-BB44-5A84E22E6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03300515-D75C-45CC-81F1-E0937080DDF6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C2C290A4-7BB7-4599-9951-9DFB50D7E3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/>
              <a:t>Alphabets and Strings</a:t>
            </a:r>
          </a:p>
        </p:txBody>
      </p:sp>
      <p:sp>
        <p:nvSpPr>
          <p:cNvPr id="7174" name="Rectangle 3">
            <a:extLst>
              <a:ext uri="{FF2B5EF4-FFF2-40B4-BE49-F238E27FC236}">
                <a16:creationId xmlns:a16="http://schemas.microsoft.com/office/drawing/2014/main" id="{50772FA8-BEB3-4A7C-90F2-88BAD75D12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839200" cy="4495800"/>
          </a:xfrm>
        </p:spPr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graphicFrame>
        <p:nvGraphicFramePr>
          <p:cNvPr id="7175" name="Object 4">
            <a:extLst>
              <a:ext uri="{FF2B5EF4-FFF2-40B4-BE49-F238E27FC236}">
                <a16:creationId xmlns:a16="http://schemas.microsoft.com/office/drawing/2014/main" id="{6B9C64E9-E440-4495-B6F7-BC61C4F8A6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0400" y="3194050"/>
          <a:ext cx="2016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name="Equation" r:id="rId3" imgW="203112" imgH="469696" progId="Equation.3">
                  <p:embed/>
                </p:oleObj>
              </mc:Choice>
              <mc:Fallback>
                <p:oleObj name="Equation" r:id="rId3" imgW="203112" imgH="46969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194050"/>
                        <a:ext cx="2016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5">
            <a:extLst>
              <a:ext uri="{FF2B5EF4-FFF2-40B4-BE49-F238E27FC236}">
                <a16:creationId xmlns:a16="http://schemas.microsoft.com/office/drawing/2014/main" id="{E0206CDD-4C3D-4B66-8F64-8F242EF3A8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0400" y="3194050"/>
          <a:ext cx="2016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name="Equation" r:id="rId5" imgW="203112" imgH="469696" progId="Equation.3">
                  <p:embed/>
                </p:oleObj>
              </mc:Choice>
              <mc:Fallback>
                <p:oleObj name="Equation" r:id="rId5" imgW="203112" imgH="46969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194050"/>
                        <a:ext cx="2016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6">
            <a:extLst>
              <a:ext uri="{FF2B5EF4-FFF2-40B4-BE49-F238E27FC236}">
                <a16:creationId xmlns:a16="http://schemas.microsoft.com/office/drawing/2014/main" id="{CAFAC213-C760-4AF1-8EA2-272D8C33D4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4191000"/>
          <a:ext cx="1981200" cy="157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" name="Equation" r:id="rId6" imgW="812447" imgH="647419" progId="Equation.3">
                  <p:embed/>
                </p:oleObj>
              </mc:Choice>
              <mc:Fallback>
                <p:oleObj name="Equation" r:id="rId6" imgW="812447" imgH="6474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191000"/>
                        <a:ext cx="1981200" cy="157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7">
            <a:extLst>
              <a:ext uri="{FF2B5EF4-FFF2-40B4-BE49-F238E27FC236}">
                <a16:creationId xmlns:a16="http://schemas.microsoft.com/office/drawing/2014/main" id="{478AF776-89B2-4499-828D-BE4318F1C3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1676400"/>
          <a:ext cx="1841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Equation" r:id="rId8" imgW="1841500" imgH="558800" progId="Equation.3">
                  <p:embed/>
                </p:oleObj>
              </mc:Choice>
              <mc:Fallback>
                <p:oleObj name="Equation" r:id="rId8" imgW="1841500" imgH="558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676400"/>
                        <a:ext cx="18415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8">
            <a:extLst>
              <a:ext uri="{FF2B5EF4-FFF2-40B4-BE49-F238E27FC236}">
                <a16:creationId xmlns:a16="http://schemas.microsoft.com/office/drawing/2014/main" id="{8336AEB2-ABD4-4999-84F0-3FCCC2FB43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3810000"/>
          <a:ext cx="2743200" cy="242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" name="Equation" r:id="rId10" imgW="977476" imgH="863225" progId="Equation.3">
                  <p:embed/>
                </p:oleObj>
              </mc:Choice>
              <mc:Fallback>
                <p:oleObj name="Equation" r:id="rId10" imgW="977476" imgH="86322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810000"/>
                        <a:ext cx="2743200" cy="242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Text Box 10">
            <a:extLst>
              <a:ext uri="{FF2B5EF4-FFF2-40B4-BE49-F238E27FC236}">
                <a16:creationId xmlns:a16="http://schemas.microsoft.com/office/drawing/2014/main" id="{5F2502BB-639D-4603-A5B2-6E735F00F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8" y="3602038"/>
            <a:ext cx="32861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Example Strings</a:t>
            </a:r>
          </a:p>
        </p:txBody>
      </p:sp>
      <p:sp>
        <p:nvSpPr>
          <p:cNvPr id="7181" name="Text Box 11">
            <a:extLst>
              <a:ext uri="{FF2B5EF4-FFF2-40B4-BE49-F238E27FC236}">
                <a16:creationId xmlns:a16="http://schemas.microsoft.com/office/drawing/2014/main" id="{67AC54E2-20D8-4FC1-96A7-1B3A72251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1625600"/>
            <a:ext cx="3721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Example Alphabet:</a:t>
            </a:r>
          </a:p>
        </p:txBody>
      </p:sp>
      <p:sp>
        <p:nvSpPr>
          <p:cNvPr id="7182" name="Text Box 12">
            <a:extLst>
              <a:ext uri="{FF2B5EF4-FFF2-40B4-BE49-F238E27FC236}">
                <a16:creationId xmlns:a16="http://schemas.microsoft.com/office/drawing/2014/main" id="{FF4BB183-DB27-4309-B8EB-9B9259349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914400"/>
            <a:ext cx="6107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An alphabet is a set of symbols</a:t>
            </a:r>
          </a:p>
        </p:txBody>
      </p:sp>
      <p:sp>
        <p:nvSpPr>
          <p:cNvPr id="7183" name="Text Box 13">
            <a:extLst>
              <a:ext uri="{FF2B5EF4-FFF2-40B4-BE49-F238E27FC236}">
                <a16:creationId xmlns:a16="http://schemas.microsoft.com/office/drawing/2014/main" id="{78C60491-DBA6-474F-BCB1-84FC80DFE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38400"/>
            <a:ext cx="525780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A string is a sequence of </a:t>
            </a:r>
          </a:p>
          <a:p>
            <a:r>
              <a:rPr lang="en-US" altLang="en-US">
                <a:solidFill>
                  <a:srgbClr val="FF0000"/>
                </a:solidFill>
              </a:rPr>
              <a:t>symbols from the alphabet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0" grpId="0"/>
      <p:bldP spid="71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1">
            <a:extLst>
              <a:ext uri="{FF2B5EF4-FFF2-40B4-BE49-F238E27FC236}">
                <a16:creationId xmlns:a16="http://schemas.microsoft.com/office/drawing/2014/main" id="{80CADF54-5601-4A7B-B02F-3908D647E2E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670A52E0-2C32-4239-8D6D-BA0279239961}" type="datetime1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1/7/2021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Footer Placeholder 2">
            <a:extLst>
              <a:ext uri="{FF2B5EF4-FFF2-40B4-BE49-F238E27FC236}">
                <a16:creationId xmlns:a16="http://schemas.microsoft.com/office/drawing/2014/main" id="{7CADBB5C-4ADF-4847-8592-88A7F461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M.Prathilothamai</a:t>
            </a: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F0D4F05D-E0EA-4EE0-BE07-36D4BF3C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A927C4C3-9466-45F3-AC3E-48409692C56C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197" name="Object 6">
            <a:extLst>
              <a:ext uri="{FF2B5EF4-FFF2-40B4-BE49-F238E27FC236}">
                <a16:creationId xmlns:a16="http://schemas.microsoft.com/office/drawing/2014/main" id="{FEF36D5E-A353-4640-9080-DA48F383E1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1295400"/>
          <a:ext cx="35052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name="Equation" r:id="rId3" imgW="1053643" imgH="215806" progId="Equation.3">
                  <p:embed/>
                </p:oleObj>
              </mc:Choice>
              <mc:Fallback>
                <p:oleObj name="Equation" r:id="rId3" imgW="1053643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295400"/>
                        <a:ext cx="35052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8">
            <a:extLst>
              <a:ext uri="{FF2B5EF4-FFF2-40B4-BE49-F238E27FC236}">
                <a16:creationId xmlns:a16="http://schemas.microsoft.com/office/drawing/2014/main" id="{CFE05E46-B9E7-4861-9F8D-F7BED2C24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371600"/>
            <a:ext cx="51355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Decimal numbers alphabet</a:t>
            </a:r>
          </a:p>
        </p:txBody>
      </p:sp>
      <p:graphicFrame>
        <p:nvGraphicFramePr>
          <p:cNvPr id="8199" name="Object 9">
            <a:extLst>
              <a:ext uri="{FF2B5EF4-FFF2-40B4-BE49-F238E27FC236}">
                <a16:creationId xmlns:a16="http://schemas.microsoft.com/office/drawing/2014/main" id="{B4BC64D4-FE60-455D-9D76-BF314FA8DA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590800"/>
          <a:ext cx="175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Equation" r:id="rId5" imgW="571252" imgH="190417" progId="Equation.3">
                  <p:embed/>
                </p:oleObj>
              </mc:Choice>
              <mc:Fallback>
                <p:oleObj name="Equation" r:id="rId5" imgW="571252" imgH="19041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90800"/>
                        <a:ext cx="175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10">
            <a:extLst>
              <a:ext uri="{FF2B5EF4-FFF2-40B4-BE49-F238E27FC236}">
                <a16:creationId xmlns:a16="http://schemas.microsoft.com/office/drawing/2014/main" id="{6E56F592-2AB0-49E2-9CA8-EB51432B41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2590800"/>
          <a:ext cx="25908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Equation" r:id="rId7" imgW="876300" imgH="190500" progId="Equation.3">
                  <p:embed/>
                </p:oleObj>
              </mc:Choice>
              <mc:Fallback>
                <p:oleObj name="Equation" r:id="rId7" imgW="876300" imgH="190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590800"/>
                        <a:ext cx="25908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11">
            <a:extLst>
              <a:ext uri="{FF2B5EF4-FFF2-40B4-BE49-F238E27FC236}">
                <a16:creationId xmlns:a16="http://schemas.microsoft.com/office/drawing/2014/main" id="{B08DEBEE-5813-4D3C-93E9-CB6F5E2EA6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4267200"/>
          <a:ext cx="20701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Equation" r:id="rId9" imgW="622030" imgH="215806" progId="Equation.3">
                  <p:embed/>
                </p:oleObj>
              </mc:Choice>
              <mc:Fallback>
                <p:oleObj name="Equation" r:id="rId9" imgW="622030" imgH="21580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267200"/>
                        <a:ext cx="20701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12">
            <a:extLst>
              <a:ext uri="{FF2B5EF4-FFF2-40B4-BE49-F238E27FC236}">
                <a16:creationId xmlns:a16="http://schemas.microsoft.com/office/drawing/2014/main" id="{F9503887-0AFB-4761-BE9D-8B6BF7A90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43400"/>
            <a:ext cx="4857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Binary numbers alphabet</a:t>
            </a:r>
          </a:p>
        </p:txBody>
      </p:sp>
      <p:graphicFrame>
        <p:nvGraphicFramePr>
          <p:cNvPr id="8203" name="Object 13">
            <a:extLst>
              <a:ext uri="{FF2B5EF4-FFF2-40B4-BE49-F238E27FC236}">
                <a16:creationId xmlns:a16="http://schemas.microsoft.com/office/drawing/2014/main" id="{DED58047-850A-4A89-BBA0-8E5D5A3E4C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410200"/>
          <a:ext cx="19812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Equation" r:id="rId11" imgW="799753" imgH="177723" progId="Equation.3">
                  <p:embed/>
                </p:oleObj>
              </mc:Choice>
              <mc:Fallback>
                <p:oleObj name="Equation" r:id="rId11" imgW="799753" imgH="17772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410200"/>
                        <a:ext cx="19812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14">
            <a:extLst>
              <a:ext uri="{FF2B5EF4-FFF2-40B4-BE49-F238E27FC236}">
                <a16:creationId xmlns:a16="http://schemas.microsoft.com/office/drawing/2014/main" id="{37F31432-51E5-4D40-BFD3-2F236DED10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0613" y="5410200"/>
          <a:ext cx="1728787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name="Equation" r:id="rId13" imgW="698197" imgH="177723" progId="Equation.3">
                  <p:embed/>
                </p:oleObj>
              </mc:Choice>
              <mc:Fallback>
                <p:oleObj name="Equation" r:id="rId13" imgW="698197" imgH="17772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0613" y="5410200"/>
                        <a:ext cx="1728787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820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>
            <a:extLst>
              <a:ext uri="{FF2B5EF4-FFF2-40B4-BE49-F238E27FC236}">
                <a16:creationId xmlns:a16="http://schemas.microsoft.com/office/drawing/2014/main" id="{BAEF4E72-7923-4D2C-8124-81BF71CAE37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8135D9F2-ECFB-452D-8E55-010B27B9C8C9}" type="datetime1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1/7/2021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Footer Placeholder 4">
            <a:extLst>
              <a:ext uri="{FF2B5EF4-FFF2-40B4-BE49-F238E27FC236}">
                <a16:creationId xmlns:a16="http://schemas.microsoft.com/office/drawing/2014/main" id="{6827345F-D244-4B1C-BEE2-9D79828D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M.Prathilothamai</a:t>
            </a:r>
          </a:p>
        </p:txBody>
      </p:sp>
      <p:sp>
        <p:nvSpPr>
          <p:cNvPr id="17412" name="Slide Number Placeholder 5">
            <a:extLst>
              <a:ext uri="{FF2B5EF4-FFF2-40B4-BE49-F238E27FC236}">
                <a16:creationId xmlns:a16="http://schemas.microsoft.com/office/drawing/2014/main" id="{82C28426-2DCE-4B4D-A183-16E1C84D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84FEB784-8DAC-49CA-8F3D-0CB552B1B1CC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07466C8A-99BB-4F50-8F55-40CF64CE2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Prefix and Suffix</a:t>
            </a:r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92B8F6DD-0584-4230-B8A6-41BB0CEE9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    Prefixes         Suffixes</a:t>
            </a:r>
          </a:p>
          <a:p>
            <a:endParaRPr lang="en-US" altLang="en-US"/>
          </a:p>
          <a:p>
            <a:endParaRPr lang="en-US" altLang="en-US"/>
          </a:p>
        </p:txBody>
      </p:sp>
      <p:graphicFrame>
        <p:nvGraphicFramePr>
          <p:cNvPr id="17415" name="Object 4">
            <a:extLst>
              <a:ext uri="{FF2B5EF4-FFF2-40B4-BE49-F238E27FC236}">
                <a16:creationId xmlns:a16="http://schemas.microsoft.com/office/drawing/2014/main" id="{1D192855-0108-4A94-BC8F-18A93C3153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914400"/>
          <a:ext cx="1308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" name="Equation" r:id="rId3" imgW="1307532" imgH="431613" progId="Equation.3">
                  <p:embed/>
                </p:oleObj>
              </mc:Choice>
              <mc:Fallback>
                <p:oleObj name="Equation" r:id="rId3" imgW="1307532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914400"/>
                        <a:ext cx="1308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5">
            <a:extLst>
              <a:ext uri="{FF2B5EF4-FFF2-40B4-BE49-F238E27FC236}">
                <a16:creationId xmlns:a16="http://schemas.microsoft.com/office/drawing/2014/main" id="{F846B13E-45F5-4534-AD69-5F54B71DE9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209800"/>
          <a:ext cx="1308100" cy="424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0" name="Equation" r:id="rId5" imgW="1308100" imgH="4241800" progId="Equation.3">
                  <p:embed/>
                </p:oleObj>
              </mc:Choice>
              <mc:Fallback>
                <p:oleObj name="Equation" r:id="rId5" imgW="1308100" imgH="424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09800"/>
                        <a:ext cx="1308100" cy="424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6">
            <a:extLst>
              <a:ext uri="{FF2B5EF4-FFF2-40B4-BE49-F238E27FC236}">
                <a16:creationId xmlns:a16="http://schemas.microsoft.com/office/drawing/2014/main" id="{39C17005-C085-47BF-94A3-5CD739FFEC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2133600"/>
          <a:ext cx="1308100" cy="424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1" name="Equation" r:id="rId7" imgW="1308100" imgH="4241800" progId="Equation.3">
                  <p:embed/>
                </p:oleObj>
              </mc:Choice>
              <mc:Fallback>
                <p:oleObj name="Equation" r:id="rId7" imgW="1308100" imgH="424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133600"/>
                        <a:ext cx="1308100" cy="424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7">
            <a:extLst>
              <a:ext uri="{FF2B5EF4-FFF2-40B4-BE49-F238E27FC236}">
                <a16:creationId xmlns:a16="http://schemas.microsoft.com/office/drawing/2014/main" id="{12271CBD-02FF-4B08-A755-64B07D6D7A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2209800"/>
          <a:ext cx="1346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2" name="Equation" r:id="rId9" imgW="1345616" imgH="304668" progId="Equation.3">
                  <p:embed/>
                </p:oleObj>
              </mc:Choice>
              <mc:Fallback>
                <p:oleObj name="Equation" r:id="rId9" imgW="1345616" imgH="30466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209800"/>
                        <a:ext cx="1346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Line 8">
            <a:extLst>
              <a:ext uri="{FF2B5EF4-FFF2-40B4-BE49-F238E27FC236}">
                <a16:creationId xmlns:a16="http://schemas.microsoft.com/office/drawing/2014/main" id="{568889C1-E326-4FF2-8EBF-C5945382D5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5146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Line 9">
            <a:extLst>
              <a:ext uri="{FF2B5EF4-FFF2-40B4-BE49-F238E27FC236}">
                <a16:creationId xmlns:a16="http://schemas.microsoft.com/office/drawing/2014/main" id="{B8CF2769-8620-43EB-860F-8BA5C60CC1E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53400" y="2514600"/>
            <a:ext cx="304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Text Box 10">
            <a:extLst>
              <a:ext uri="{FF2B5EF4-FFF2-40B4-BE49-F238E27FC236}">
                <a16:creationId xmlns:a16="http://schemas.microsoft.com/office/drawing/2014/main" id="{A341B57E-2754-4B45-BB8B-A9C7F7A43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200400"/>
            <a:ext cx="13795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prefix</a:t>
            </a:r>
          </a:p>
        </p:txBody>
      </p:sp>
      <p:sp>
        <p:nvSpPr>
          <p:cNvPr id="17422" name="Text Box 11">
            <a:extLst>
              <a:ext uri="{FF2B5EF4-FFF2-40B4-BE49-F238E27FC236}">
                <a16:creationId xmlns:a16="http://schemas.microsoft.com/office/drawing/2014/main" id="{5C07AA0B-6F5C-47C9-8DB7-A6E765859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3513" y="3886200"/>
            <a:ext cx="13604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suffix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>
            <a:extLst>
              <a:ext uri="{FF2B5EF4-FFF2-40B4-BE49-F238E27FC236}">
                <a16:creationId xmlns:a16="http://schemas.microsoft.com/office/drawing/2014/main" id="{8DD2F78D-5A60-4F03-9FFA-058705E6C91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14E6032B-27B4-49B1-AF37-8F162291AA13}" type="datetime1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1/7/2021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Footer Placeholder 4">
            <a:extLst>
              <a:ext uri="{FF2B5EF4-FFF2-40B4-BE49-F238E27FC236}">
                <a16:creationId xmlns:a16="http://schemas.microsoft.com/office/drawing/2014/main" id="{52740D54-AEC3-4510-A101-D232B72C2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M.Prathilothamai</a:t>
            </a:r>
          </a:p>
        </p:txBody>
      </p:sp>
      <p:sp>
        <p:nvSpPr>
          <p:cNvPr id="16388" name="Slide Number Placeholder 5">
            <a:extLst>
              <a:ext uri="{FF2B5EF4-FFF2-40B4-BE49-F238E27FC236}">
                <a16:creationId xmlns:a16="http://schemas.microsoft.com/office/drawing/2014/main" id="{F62CF2A5-F8A9-47A1-80B4-B951D0F3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58FA1A4F-60D3-4122-BD9D-42CB4F13FACB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230A4F47-FBE0-4E11-B0D7-C2A1B7AB5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Substring</a:t>
            </a:r>
          </a:p>
        </p:txBody>
      </p:sp>
      <p:sp>
        <p:nvSpPr>
          <p:cNvPr id="16390" name="Rectangle 3">
            <a:extLst>
              <a:ext uri="{FF2B5EF4-FFF2-40B4-BE49-F238E27FC236}">
                <a16:creationId xmlns:a16="http://schemas.microsoft.com/office/drawing/2014/main" id="{9CDA3F4F-D86A-4F84-987D-65B4B23D4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Substring of string: </a:t>
            </a:r>
          </a:p>
          <a:p>
            <a:pPr lvl="1"/>
            <a:r>
              <a:rPr lang="en-US" altLang="en-US" sz="3200"/>
              <a:t>a subsequence of consecutive characters</a:t>
            </a:r>
          </a:p>
          <a:p>
            <a:endParaRPr lang="en-US" altLang="en-US"/>
          </a:p>
          <a:p>
            <a:r>
              <a:rPr lang="en-US" altLang="en-US"/>
              <a:t>                  String                    Substring</a:t>
            </a:r>
          </a:p>
        </p:txBody>
      </p:sp>
      <p:graphicFrame>
        <p:nvGraphicFramePr>
          <p:cNvPr id="16391" name="Object 4">
            <a:extLst>
              <a:ext uri="{FF2B5EF4-FFF2-40B4-BE49-F238E27FC236}">
                <a16:creationId xmlns:a16="http://schemas.microsoft.com/office/drawing/2014/main" id="{01F55560-BEA3-4F07-81DC-959546D3A5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3429000"/>
          <a:ext cx="10541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Equation" r:id="rId3" imgW="1054100" imgH="2717800" progId="Equation.3">
                  <p:embed/>
                </p:oleObj>
              </mc:Choice>
              <mc:Fallback>
                <p:oleObj name="Equation" r:id="rId3" imgW="1054100" imgH="2717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429000"/>
                        <a:ext cx="10541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5">
            <a:extLst>
              <a:ext uri="{FF2B5EF4-FFF2-40B4-BE49-F238E27FC236}">
                <a16:creationId xmlns:a16="http://schemas.microsoft.com/office/drawing/2014/main" id="{A4BCC2A1-89D1-4F1B-AC7E-2976FFC174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429000"/>
          <a:ext cx="13081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Equation" r:id="rId5" imgW="1308100" imgH="2717800" progId="Equation.3">
                  <p:embed/>
                </p:oleObj>
              </mc:Choice>
              <mc:Fallback>
                <p:oleObj name="Equation" r:id="rId5" imgW="1308100" imgH="2717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429000"/>
                        <a:ext cx="13081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Line 6">
            <a:extLst>
              <a:ext uri="{FF2B5EF4-FFF2-40B4-BE49-F238E27FC236}">
                <a16:creationId xmlns:a16="http://schemas.microsoft.com/office/drawing/2014/main" id="{E8F59BAE-3589-4052-B9C1-2A63685E7C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9624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Line 7">
            <a:extLst>
              <a:ext uri="{FF2B5EF4-FFF2-40B4-BE49-F238E27FC236}">
                <a16:creationId xmlns:a16="http://schemas.microsoft.com/office/drawing/2014/main" id="{974D1DAF-B994-4466-9E10-CA95A3ED0A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724400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Line 8">
            <a:extLst>
              <a:ext uri="{FF2B5EF4-FFF2-40B4-BE49-F238E27FC236}">
                <a16:creationId xmlns:a16="http://schemas.microsoft.com/office/drawing/2014/main" id="{5C0F50F5-A724-467A-BC3C-2C59BF092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4864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Line 9">
            <a:extLst>
              <a:ext uri="{FF2B5EF4-FFF2-40B4-BE49-F238E27FC236}">
                <a16:creationId xmlns:a16="http://schemas.microsoft.com/office/drawing/2014/main" id="{9E8DFBBD-00D3-4505-890E-F4FA804A15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62484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>
            <a:extLst>
              <a:ext uri="{FF2B5EF4-FFF2-40B4-BE49-F238E27FC236}">
                <a16:creationId xmlns:a16="http://schemas.microsoft.com/office/drawing/2014/main" id="{C227A5D0-C67C-4A86-93EB-2E4690F8A9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21BEBE75-C170-4B02-BD44-7EBF7E82B8E0}" type="datetime1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1/7/2021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" name="Footer Placeholder 4">
            <a:extLst>
              <a:ext uri="{FF2B5EF4-FFF2-40B4-BE49-F238E27FC236}">
                <a16:creationId xmlns:a16="http://schemas.microsoft.com/office/drawing/2014/main" id="{92CBE5C0-7FCC-4631-8173-D2F356B91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M.Prathilothamai</a:t>
            </a:r>
          </a:p>
        </p:txBody>
      </p:sp>
      <p:sp>
        <p:nvSpPr>
          <p:cNvPr id="11268" name="Slide Number Placeholder 5">
            <a:extLst>
              <a:ext uri="{FF2B5EF4-FFF2-40B4-BE49-F238E27FC236}">
                <a16:creationId xmlns:a16="http://schemas.microsoft.com/office/drawing/2014/main" id="{26B0AD5A-B50A-4E72-A82D-ABE980212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56463199-24F4-4DB7-85D7-87EF133E26A1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1CD05B9E-A3BF-47AE-8336-1F74D43AA6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Length</a:t>
            </a:r>
          </a:p>
        </p:txBody>
      </p:sp>
      <p:sp>
        <p:nvSpPr>
          <p:cNvPr id="11270" name="Rectangle 3">
            <a:extLst>
              <a:ext uri="{FF2B5EF4-FFF2-40B4-BE49-F238E27FC236}">
                <a16:creationId xmlns:a16="http://schemas.microsoft.com/office/drawing/2014/main" id="{C9F280CD-73B9-4B89-BC59-67A30E0EFB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Length: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Examples:</a:t>
            </a:r>
          </a:p>
          <a:p>
            <a:endParaRPr lang="en-US" altLang="en-US"/>
          </a:p>
        </p:txBody>
      </p:sp>
      <p:graphicFrame>
        <p:nvGraphicFramePr>
          <p:cNvPr id="11271" name="Object 4">
            <a:extLst>
              <a:ext uri="{FF2B5EF4-FFF2-40B4-BE49-F238E27FC236}">
                <a16:creationId xmlns:a16="http://schemas.microsoft.com/office/drawing/2014/main" id="{52E9C28E-316D-42C2-9611-9B77825868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066800"/>
          <a:ext cx="2755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3" imgW="2755900" imgH="584200" progId="Equation.3">
                  <p:embed/>
                </p:oleObj>
              </mc:Choice>
              <mc:Fallback>
                <p:oleObj name="Equation" r:id="rId3" imgW="2755900" imgH="584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066800"/>
                        <a:ext cx="27559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5">
            <a:extLst>
              <a:ext uri="{FF2B5EF4-FFF2-40B4-BE49-F238E27FC236}">
                <a16:creationId xmlns:a16="http://schemas.microsoft.com/office/drawing/2014/main" id="{B0EFB64F-8D92-402E-BE0F-55329C93E5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057400"/>
          <a:ext cx="1231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5" imgW="1231366" imgH="609336" progId="Equation.3">
                  <p:embed/>
                </p:oleObj>
              </mc:Choice>
              <mc:Fallback>
                <p:oleObj name="Equation" r:id="rId5" imgW="1231366" imgH="60933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057400"/>
                        <a:ext cx="1231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6">
            <a:extLst>
              <a:ext uri="{FF2B5EF4-FFF2-40B4-BE49-F238E27FC236}">
                <a16:creationId xmlns:a16="http://schemas.microsoft.com/office/drawing/2014/main" id="{2CBDC7A5-482E-42AD-8416-4FDC922B21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3886200"/>
          <a:ext cx="19050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Equation" r:id="rId7" imgW="1905000" imgH="2209800" progId="Equation.3">
                  <p:embed/>
                </p:oleObj>
              </mc:Choice>
              <mc:Fallback>
                <p:oleObj name="Equation" r:id="rId7" imgW="1905000" imgH="220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886200"/>
                        <a:ext cx="19050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>
            <a:extLst>
              <a:ext uri="{FF2B5EF4-FFF2-40B4-BE49-F238E27FC236}">
                <a16:creationId xmlns:a16="http://schemas.microsoft.com/office/drawing/2014/main" id="{344D3E7C-698B-489A-A698-1AA483412AD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3821D8C6-2433-43F7-B7D3-DAB2F03937DE}" type="datetime1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1/7/2021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Footer Placeholder 4">
            <a:extLst>
              <a:ext uri="{FF2B5EF4-FFF2-40B4-BE49-F238E27FC236}">
                <a16:creationId xmlns:a16="http://schemas.microsoft.com/office/drawing/2014/main" id="{AC57FA02-3BA6-4D10-921E-37899605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M.Prathilothamai</a:t>
            </a:r>
          </a:p>
        </p:txBody>
      </p:sp>
      <p:sp>
        <p:nvSpPr>
          <p:cNvPr id="14340" name="Slide Number Placeholder 5">
            <a:extLst>
              <a:ext uri="{FF2B5EF4-FFF2-40B4-BE49-F238E27FC236}">
                <a16:creationId xmlns:a16="http://schemas.microsoft.com/office/drawing/2014/main" id="{4BB9E3D4-FAD4-497F-ACD3-16A51136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24B0F9BC-E687-45E1-8B12-A4EBD223AEA0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248CA63E-81CE-4065-AB7C-C9DB957DFA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Empty String</a:t>
            </a:r>
          </a:p>
        </p:txBody>
      </p:sp>
      <p:sp>
        <p:nvSpPr>
          <p:cNvPr id="14342" name="Rectangle 3">
            <a:extLst>
              <a:ext uri="{FF2B5EF4-FFF2-40B4-BE49-F238E27FC236}">
                <a16:creationId xmlns:a16="http://schemas.microsoft.com/office/drawing/2014/main" id="{A78487E3-5985-4894-8F0D-20BE862C26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string with no letters is denoted: 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Observations:</a:t>
            </a:r>
          </a:p>
          <a:p>
            <a:endParaRPr lang="en-US" altLang="en-US"/>
          </a:p>
          <a:p>
            <a:endParaRPr lang="en-US" altLang="en-US"/>
          </a:p>
        </p:txBody>
      </p:sp>
      <p:graphicFrame>
        <p:nvGraphicFramePr>
          <p:cNvPr id="14343" name="Object 4">
            <a:extLst>
              <a:ext uri="{FF2B5EF4-FFF2-40B4-BE49-F238E27FC236}">
                <a16:creationId xmlns:a16="http://schemas.microsoft.com/office/drawing/2014/main" id="{18E67863-1B13-4F6E-9ECC-DEFE1364AF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762000"/>
          <a:ext cx="18288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Equation" r:id="rId4" imgW="444114" imgH="177646" progId="Equation.3">
                  <p:embed/>
                </p:oleObj>
              </mc:Choice>
              <mc:Fallback>
                <p:oleObj name="Equation" r:id="rId4" imgW="444114" imgH="17764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762000"/>
                        <a:ext cx="1828800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5">
            <a:extLst>
              <a:ext uri="{FF2B5EF4-FFF2-40B4-BE49-F238E27FC236}">
                <a16:creationId xmlns:a16="http://schemas.microsoft.com/office/drawing/2014/main" id="{B7BEAA05-EA73-4153-B1CB-48B020E78D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2667000"/>
          <a:ext cx="6096000" cy="303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Equation" r:id="rId6" imgW="2222500" imgH="1104900" progId="Equation.3">
                  <p:embed/>
                </p:oleObj>
              </mc:Choice>
              <mc:Fallback>
                <p:oleObj name="Equation" r:id="rId6" imgW="2222500" imgH="1104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667000"/>
                        <a:ext cx="6096000" cy="303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>
            <a:extLst>
              <a:ext uri="{FF2B5EF4-FFF2-40B4-BE49-F238E27FC236}">
                <a16:creationId xmlns:a16="http://schemas.microsoft.com/office/drawing/2014/main" id="{55A50D20-E547-4E9E-BE1A-BE65ABA0270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5DDCF31D-EE31-498B-A675-E21FCA18C9D8}" type="datetime1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1/7/2021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Footer Placeholder 4">
            <a:extLst>
              <a:ext uri="{FF2B5EF4-FFF2-40B4-BE49-F238E27FC236}">
                <a16:creationId xmlns:a16="http://schemas.microsoft.com/office/drawing/2014/main" id="{57858AAB-D093-4855-ACA5-DEB9ED25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M.Prathilothamai</a:t>
            </a:r>
          </a:p>
        </p:txBody>
      </p:sp>
      <p:sp>
        <p:nvSpPr>
          <p:cNvPr id="9220" name="Slide Number Placeholder 5">
            <a:extLst>
              <a:ext uri="{FF2B5EF4-FFF2-40B4-BE49-F238E27FC236}">
                <a16:creationId xmlns:a16="http://schemas.microsoft.com/office/drawing/2014/main" id="{0FE8C82C-571E-4792-A0AB-94A42E683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54E92FB0-2C69-4E62-85DA-682AE46888B8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77D81EF9-A048-46BC-A19C-DD52F60EA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String Operations</a:t>
            </a:r>
          </a:p>
        </p:txBody>
      </p:sp>
      <p:graphicFrame>
        <p:nvGraphicFramePr>
          <p:cNvPr id="9222" name="Object 3">
            <a:extLst>
              <a:ext uri="{FF2B5EF4-FFF2-40B4-BE49-F238E27FC236}">
                <a16:creationId xmlns:a16="http://schemas.microsoft.com/office/drawing/2014/main" id="{C7F9FDAC-2149-4439-8FFE-7538840310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143000"/>
          <a:ext cx="27559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Equation" r:id="rId3" imgW="2755900" imgH="1371600" progId="Equation.3">
                  <p:embed/>
                </p:oleObj>
              </mc:Choice>
              <mc:Fallback>
                <p:oleObj name="Equation" r:id="rId3" imgW="2755900" imgH="1371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43000"/>
                        <a:ext cx="27559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4">
            <a:extLst>
              <a:ext uri="{FF2B5EF4-FFF2-40B4-BE49-F238E27FC236}">
                <a16:creationId xmlns:a16="http://schemas.microsoft.com/office/drawing/2014/main" id="{33842FBE-ACD9-4045-A65A-9068B8291B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1219200"/>
          <a:ext cx="1549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4" name="Equation" r:id="rId5" imgW="1549400" imgH="1193800" progId="Equation.3">
                  <p:embed/>
                </p:oleObj>
              </mc:Choice>
              <mc:Fallback>
                <p:oleObj name="Equation" r:id="rId5" imgW="1549400" imgH="119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219200"/>
                        <a:ext cx="15494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5">
            <a:extLst>
              <a:ext uri="{FF2B5EF4-FFF2-40B4-BE49-F238E27FC236}">
                <a16:creationId xmlns:a16="http://schemas.microsoft.com/office/drawing/2014/main" id="{F2A56C2C-E44A-4302-A678-510FF2098B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0400" y="3194050"/>
          <a:ext cx="2016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name="Equation" r:id="rId7" imgW="203112" imgH="469696" progId="Equation.3">
                  <p:embed/>
                </p:oleObj>
              </mc:Choice>
              <mc:Fallback>
                <p:oleObj name="Equation" r:id="rId7" imgW="203112" imgH="46969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194050"/>
                        <a:ext cx="2016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6">
            <a:extLst>
              <a:ext uri="{FF2B5EF4-FFF2-40B4-BE49-F238E27FC236}">
                <a16:creationId xmlns:a16="http://schemas.microsoft.com/office/drawing/2014/main" id="{E8B87FCB-67F1-438D-A62F-BBE9129E5E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4800600"/>
          <a:ext cx="4876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" name="Equation" r:id="rId9" imgW="4876800" imgH="584200" progId="Equation.3">
                  <p:embed/>
                </p:oleObj>
              </mc:Choice>
              <mc:Fallback>
                <p:oleObj name="Equation" r:id="rId9" imgW="4876800" imgH="584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800600"/>
                        <a:ext cx="48768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Text Box 7">
            <a:extLst>
              <a:ext uri="{FF2B5EF4-FFF2-40B4-BE49-F238E27FC236}">
                <a16:creationId xmlns:a16="http://schemas.microsoft.com/office/drawing/2014/main" id="{88F515E8-CD4B-48E6-9AB0-A8AB28546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0"/>
            <a:ext cx="2841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Concatenation</a:t>
            </a:r>
          </a:p>
        </p:txBody>
      </p:sp>
      <p:graphicFrame>
        <p:nvGraphicFramePr>
          <p:cNvPr id="9227" name="Object 8">
            <a:extLst>
              <a:ext uri="{FF2B5EF4-FFF2-40B4-BE49-F238E27FC236}">
                <a16:creationId xmlns:a16="http://schemas.microsoft.com/office/drawing/2014/main" id="{8FCE4CF7-EC65-4B1B-8DEE-65E45F7D1A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4876800"/>
          <a:ext cx="2578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" name="Equation" r:id="rId11" imgW="2578100" imgH="431800" progId="Equation.3">
                  <p:embed/>
                </p:oleObj>
              </mc:Choice>
              <mc:Fallback>
                <p:oleObj name="Equation" r:id="rId11" imgW="25781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578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/>
    </p:bldLst>
  </p:timing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78108A978DEE4CAFB9359F827644D6" ma:contentTypeVersion="2" ma:contentTypeDescription="Create a new document." ma:contentTypeScope="" ma:versionID="b9966f9d744c5beddf05b25f19a28b33">
  <xsd:schema xmlns:xsd="http://www.w3.org/2001/XMLSchema" xmlns:xs="http://www.w3.org/2001/XMLSchema" xmlns:p="http://schemas.microsoft.com/office/2006/metadata/properties" xmlns:ns2="8a5d355b-d37b-48d4-a02a-2a11a39b1df5" targetNamespace="http://schemas.microsoft.com/office/2006/metadata/properties" ma:root="true" ma:fieldsID="baf22a3fc9c16d26e25ad605a0a6d1f5" ns2:_="">
    <xsd:import namespace="8a5d355b-d37b-48d4-a02a-2a11a39b1d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5d355b-d37b-48d4-a02a-2a11a39b1d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1EAC1-80D4-44BC-861B-F6779A38D2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A4E212-2660-4B79-8A84-970E30A529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5d355b-d37b-48d4-a02a-2a11a39b1d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1497</TotalTime>
  <Words>545</Words>
  <Application>Microsoft Office PowerPoint</Application>
  <PresentationFormat>On-screen Show (4:3)</PresentationFormat>
  <Paragraphs>249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class</vt:lpstr>
      <vt:lpstr>Languages</vt:lpstr>
      <vt:lpstr>PowerPoint Presentation</vt:lpstr>
      <vt:lpstr>Alphabets and Strings</vt:lpstr>
      <vt:lpstr>PowerPoint Presentation</vt:lpstr>
      <vt:lpstr>Prefix and Suffix</vt:lpstr>
      <vt:lpstr>Substring</vt:lpstr>
      <vt:lpstr>String Length</vt:lpstr>
      <vt:lpstr>Empty String</vt:lpstr>
      <vt:lpstr>String Operations</vt:lpstr>
      <vt:lpstr>Length of Concatenation</vt:lpstr>
      <vt:lpstr>Another Operation</vt:lpstr>
      <vt:lpstr>PowerPoint Presentation</vt:lpstr>
      <vt:lpstr>The * Operation</vt:lpstr>
      <vt:lpstr>PowerPoint Presentation</vt:lpstr>
      <vt:lpstr>Languages</vt:lpstr>
      <vt:lpstr>More Language Examples</vt:lpstr>
      <vt:lpstr>PowerPoint Presentation</vt:lpstr>
      <vt:lpstr>PowerPoint Presentation</vt:lpstr>
      <vt:lpstr>PowerPoint Presentation</vt:lpstr>
      <vt:lpstr>Operations on Languages</vt:lpstr>
      <vt:lpstr>Reverse</vt:lpstr>
      <vt:lpstr>Concatenation</vt:lpstr>
      <vt:lpstr>Another Operation</vt:lpstr>
      <vt:lpstr>PowerPoint Presentation</vt:lpstr>
      <vt:lpstr>Star-Closure (Kleene *)</vt:lpstr>
      <vt:lpstr>Positive Closure</vt:lpstr>
      <vt:lpstr>Practice Questions</vt:lpstr>
      <vt:lpstr>Conti…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Prathilothamai M (CSE)</cp:lastModifiedBy>
  <cp:revision>343</cp:revision>
  <dcterms:created xsi:type="dcterms:W3CDTF">2000-08-31T01:12:33Z</dcterms:created>
  <dcterms:modified xsi:type="dcterms:W3CDTF">2021-01-08T03:43:04Z</dcterms:modified>
</cp:coreProperties>
</file>