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04800"/>
            <a:ext cx="393432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85800"/>
            <a:ext cx="888274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595" y="3200400"/>
            <a:ext cx="895120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848092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"/>
            <a:ext cx="1752600" cy="36933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Problem: 5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685800"/>
            <a:ext cx="8651631" cy="91440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930" y="1828800"/>
            <a:ext cx="862947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268" y="1295400"/>
            <a:ext cx="8947346" cy="358140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752600" y="609600"/>
            <a:ext cx="5029200" cy="381000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Problems for Practice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" y="228600"/>
            <a:ext cx="87439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324" y="1905000"/>
            <a:ext cx="895047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2743200"/>
            <a:ext cx="2819400" cy="80235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2743200"/>
            <a:ext cx="56726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3733800"/>
            <a:ext cx="620941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33600" y="5257799"/>
            <a:ext cx="4876800" cy="1094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333045" cy="1905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57200" y="228600"/>
            <a:ext cx="1219200" cy="381000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Definition: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2971800"/>
            <a:ext cx="869986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59109"/>
            <a:ext cx="5562600" cy="259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19200" y="381000"/>
            <a:ext cx="5943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M.G.F, Mean and Variance of Poisson Distribution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810000"/>
            <a:ext cx="3200400" cy="55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799"/>
            <a:ext cx="6781800" cy="4511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5257800"/>
            <a:ext cx="6158442" cy="838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152401"/>
            <a:ext cx="2667000" cy="46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95" y="685800"/>
            <a:ext cx="8225589" cy="53340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" y="152400"/>
            <a:ext cx="1752600" cy="36933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Problem: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517" y="1524000"/>
            <a:ext cx="879708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2400"/>
            <a:ext cx="1752600" cy="36933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Problem: 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763000" cy="391788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447800"/>
            <a:ext cx="6934200" cy="501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6" y="705319"/>
            <a:ext cx="9067800" cy="971081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8600" y="76200"/>
            <a:ext cx="1752600" cy="36933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Problem: 3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4" y="1752600"/>
            <a:ext cx="8753475" cy="406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"/>
            <a:ext cx="1752600" cy="36933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Problem: 4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09600"/>
            <a:ext cx="8780585" cy="121920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133599"/>
            <a:ext cx="6477000" cy="116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429000"/>
            <a:ext cx="860713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288D380BFEC43AD1000244E254ABE" ma:contentTypeVersion="2" ma:contentTypeDescription="Create a new document." ma:contentTypeScope="" ma:versionID="4ef30391a5cf2040791b14b198ec508b">
  <xsd:schema xmlns:xsd="http://www.w3.org/2001/XMLSchema" xmlns:xs="http://www.w3.org/2001/XMLSchema" xmlns:p="http://schemas.microsoft.com/office/2006/metadata/properties" xmlns:ns2="23623f40-2049-4c71-a2fb-4ed3ecf14cdd" targetNamespace="http://schemas.microsoft.com/office/2006/metadata/properties" ma:root="true" ma:fieldsID="34239a5e4e71d3b603c5c32a1b5a6857" ns2:_="">
    <xsd:import namespace="23623f40-2049-4c71-a2fb-4ed3ecf14c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23f40-2049-4c71-a2fb-4ed3ecf14c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BE2517-63F2-4880-8C4C-35874F12635E}"/>
</file>

<file path=customXml/itemProps2.xml><?xml version="1.0" encoding="utf-8"?>
<ds:datastoreItem xmlns:ds="http://schemas.openxmlformats.org/officeDocument/2006/customXml" ds:itemID="{08C562D6-E4F9-40CF-A56A-93FB19628C63}"/>
</file>

<file path=customXml/itemProps3.xml><?xml version="1.0" encoding="utf-8"?>
<ds:datastoreItem xmlns:ds="http://schemas.openxmlformats.org/officeDocument/2006/customXml" ds:itemID="{D5ED5331-73DD-4910-8BBE-74A09A6E51D3}"/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28</Words>
  <Application>Microsoft Office PowerPoint</Application>
  <PresentationFormat>On-screen Show (4:3)</PresentationFormat>
  <Paragraphs>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IR. Sumathi</dc:creator>
  <cp:lastModifiedBy>Hewlett-Packard Company</cp:lastModifiedBy>
  <cp:revision>8</cp:revision>
  <dcterms:created xsi:type="dcterms:W3CDTF">2006-08-16T00:00:00Z</dcterms:created>
  <dcterms:modified xsi:type="dcterms:W3CDTF">2021-02-12T04:58:34Z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0x01010070C288D380BFEC43AD1000244E254ABE</vt:lpwstr>
  </property>
</Properties>
</file>