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57200"/>
            <a:ext cx="6181725" cy="1704975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29" y="3276600"/>
            <a:ext cx="9017771" cy="2209800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" y="2667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listo MT" pitchFamily="18" charset="0"/>
              </a:rPr>
              <a:t>INTRODUCTION</a:t>
            </a:r>
            <a:endParaRPr lang="en-US" sz="2400" b="1" dirty="0">
              <a:latin typeface="Calisto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73748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59194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599"/>
            <a:ext cx="7848600" cy="175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62200"/>
            <a:ext cx="571500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248" y="685800"/>
            <a:ext cx="881493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Example:2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838700"/>
            <a:ext cx="592074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4419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Solution 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85800"/>
            <a:ext cx="3962400" cy="490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805333" cy="21336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38475"/>
            <a:ext cx="8763000" cy="13049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543" y="4573367"/>
            <a:ext cx="8915401" cy="11557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534400" cy="69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229601" cy="1913071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10000"/>
            <a:ext cx="7848600" cy="944796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5105400"/>
            <a:ext cx="7772400" cy="1258738"/>
          </a:xfrm>
          <a:prstGeom prst="rect">
            <a:avLst/>
          </a:prstGeom>
          <a:noFill/>
          <a:ln w="9525">
            <a:solidFill>
              <a:srgbClr val="FF33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33400"/>
            <a:ext cx="8937171" cy="17526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124200"/>
            <a:ext cx="8601075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55" y="381000"/>
            <a:ext cx="8977745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047999"/>
            <a:ext cx="8915400" cy="21880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001000" cy="12421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989" y="2743200"/>
            <a:ext cx="8741475" cy="236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0999"/>
            <a:ext cx="7162800" cy="503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8200" y="5562600"/>
            <a:ext cx="502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Mutually Exclusive : 2,4,8</a:t>
            </a:r>
          </a:p>
          <a:p>
            <a:r>
              <a:rPr lang="en-IN" dirty="0" smtClean="0"/>
              <a:t>Not Mutually Exclusive : 1,3,5,6,7,9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573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8726"/>
            <a:ext cx="5486400" cy="377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90600" y="4419600"/>
            <a:ext cx="62484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Solution:</a:t>
            </a:r>
          </a:p>
          <a:p>
            <a:r>
              <a:rPr lang="en-IN" dirty="0" smtClean="0"/>
              <a:t>        n(A </a:t>
            </a:r>
            <a:r>
              <a:rPr lang="en-IN" dirty="0" smtClean="0">
                <a:sym typeface="Symbol"/>
              </a:rPr>
              <a:t> B</a:t>
            </a:r>
            <a:r>
              <a:rPr lang="en-IN" dirty="0" smtClean="0"/>
              <a:t>) = 70</a:t>
            </a:r>
          </a:p>
          <a:p>
            <a:endParaRPr lang="en-IN" dirty="0" smtClean="0"/>
          </a:p>
          <a:p>
            <a:r>
              <a:rPr lang="en-IN" dirty="0" smtClean="0"/>
              <a:t>        n (A’) = </a:t>
            </a:r>
            <a:r>
              <a:rPr lang="en-IN" dirty="0" smtClean="0"/>
              <a:t>9</a:t>
            </a:r>
            <a:r>
              <a:rPr lang="en-IN" dirty="0" smtClean="0"/>
              <a:t> </a:t>
            </a:r>
            <a:r>
              <a:rPr lang="en-IN" dirty="0" smtClean="0"/>
              <a:t>+ 5 = </a:t>
            </a:r>
            <a:r>
              <a:rPr lang="en-IN" dirty="0" smtClean="0"/>
              <a:t>14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n(A </a:t>
            </a:r>
            <a:r>
              <a:rPr lang="en-IN" dirty="0" smtClean="0">
                <a:sym typeface="Symbol"/>
              </a:rPr>
              <a:t> B) = 70 + 9 + 16 = 95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0" ma:contentTypeDescription="Create a new document." ma:contentTypeScope="" ma:versionID="82eb6ff1340678eebf31e0727ef7c5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E30563-DFFE-41D3-81D4-7094B6306C12}"/>
</file>

<file path=customXml/itemProps2.xml><?xml version="1.0" encoding="utf-8"?>
<ds:datastoreItem xmlns:ds="http://schemas.openxmlformats.org/officeDocument/2006/customXml" ds:itemID="{ADEF5551-8380-4E1A-AAA1-1C89A0B9E719}"/>
</file>

<file path=customXml/itemProps3.xml><?xml version="1.0" encoding="utf-8"?>
<ds:datastoreItem xmlns:ds="http://schemas.openxmlformats.org/officeDocument/2006/customXml" ds:itemID="{75C12C48-2DBC-4AE9-B47D-6FD4226DB957}"/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46</Words>
  <Application>Microsoft Office PowerPoint</Application>
  <PresentationFormat>On-screen Show (4:3)</PresentationFormat>
  <Paragraphs>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24</cp:revision>
  <dcterms:created xsi:type="dcterms:W3CDTF">2006-08-16T00:00:00Z</dcterms:created>
  <dcterms:modified xsi:type="dcterms:W3CDTF">2021-01-07T04:16:52Z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