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7848600" cy="64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458200" cy="573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78707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399"/>
            <a:ext cx="3581400" cy="609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32" y="1243301"/>
            <a:ext cx="9039664" cy="14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0"/>
            <a:ext cx="841154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772400" cy="532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04800"/>
            <a:ext cx="352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0"/>
            <a:ext cx="88106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133600"/>
            <a:ext cx="36004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886200"/>
            <a:ext cx="58216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8600"/>
            <a:ext cx="260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804863"/>
            <a:ext cx="88106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0" ma:contentTypeDescription="Create a new document." ma:contentTypeScope="" ma:versionID="82eb6ff1340678eebf31e0727ef7c5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833829-D8D4-490C-99B5-3C4E16DE2952}"/>
</file>

<file path=customXml/itemProps2.xml><?xml version="1.0" encoding="utf-8"?>
<ds:datastoreItem xmlns:ds="http://schemas.openxmlformats.org/officeDocument/2006/customXml" ds:itemID="{9CF2002B-7E59-4689-9FC5-1B338B0F8877}"/>
</file>

<file path=customXml/itemProps3.xml><?xml version="1.0" encoding="utf-8"?>
<ds:datastoreItem xmlns:ds="http://schemas.openxmlformats.org/officeDocument/2006/customXml" ds:itemID="{58A09ED8-CCBD-44B1-85D0-04E76B139A3A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2</cp:revision>
  <dcterms:created xsi:type="dcterms:W3CDTF">2006-08-16T00:00:00Z</dcterms:created>
  <dcterms:modified xsi:type="dcterms:W3CDTF">2021-01-10T15:05:58Z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