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9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799"/>
            <a:ext cx="8001000" cy="136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8077200" cy="464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0577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391400" cy="614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162800" cy="606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086600" cy="588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3707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8153400" cy="166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114800"/>
            <a:ext cx="6553200" cy="22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5181600" cy="144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705933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239000" cy="636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09" y="838200"/>
            <a:ext cx="895929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1" y="2755762"/>
            <a:ext cx="9067800" cy="20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381000"/>
            <a:ext cx="828832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14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34400" cy="143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905119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85800"/>
            <a:ext cx="895732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2922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84386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581400"/>
            <a:ext cx="6248400" cy="279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077200" cy="40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7052"/>
            <a:ext cx="8382000" cy="307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599"/>
            <a:ext cx="7543800" cy="232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696200" cy="57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29600" cy="205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7467600" cy="32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2382"/>
            <a:ext cx="8382000" cy="21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3810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  <a:latin typeface="Calisto MT" pitchFamily="18" charset="0"/>
              </a:rPr>
              <a:t>Practice Problems:</a:t>
            </a:r>
            <a:endParaRPr lang="en-US" sz="2000" b="1" dirty="0">
              <a:solidFill>
                <a:srgbClr val="FF0000"/>
              </a:solidFill>
              <a:latin typeface="Calisto MT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315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7467600" cy="58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743200"/>
            <a:ext cx="8305800" cy="141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191000"/>
            <a:ext cx="88719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94912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56" y="304800"/>
            <a:ext cx="891124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7315200" cy="313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620000" cy="575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2046"/>
            <a:ext cx="7162800" cy="175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1"/>
            <a:ext cx="739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2864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199"/>
            <a:ext cx="8001000" cy="153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114800"/>
            <a:ext cx="799614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305800" cy="165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38400"/>
            <a:ext cx="842481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114800"/>
            <a:ext cx="7010400" cy="141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399"/>
            <a:ext cx="7696200" cy="175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6400800" cy="15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800"/>
            <a:ext cx="89215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7696200" cy="25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648199"/>
            <a:ext cx="5943600" cy="163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711AB-6E71-4550-B677-A4138301E7BD}"/>
</file>

<file path=customXml/itemProps2.xml><?xml version="1.0" encoding="utf-8"?>
<ds:datastoreItem xmlns:ds="http://schemas.openxmlformats.org/officeDocument/2006/customXml" ds:itemID="{7D59BCB2-EDC3-4411-9419-9A4586BE2F2A}"/>
</file>

<file path=customXml/itemProps3.xml><?xml version="1.0" encoding="utf-8"?>
<ds:datastoreItem xmlns:ds="http://schemas.openxmlformats.org/officeDocument/2006/customXml" ds:itemID="{72E635E7-5690-4689-BB79-46CDD89426D0}"/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</Words>
  <Application>Microsoft Office PowerPoint</Application>
  <PresentationFormat>On-screen Show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8</cp:revision>
  <dcterms:created xsi:type="dcterms:W3CDTF">2006-08-16T00:00:00Z</dcterms:created>
  <dcterms:modified xsi:type="dcterms:W3CDTF">2021-01-16T11:50:58Z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