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04800"/>
            <a:ext cx="34480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668" y="1447800"/>
            <a:ext cx="885493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447800"/>
            <a:ext cx="4419599" cy="2203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962400"/>
            <a:ext cx="859721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28600"/>
            <a:ext cx="457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533400"/>
            <a:ext cx="794870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457200"/>
            <a:ext cx="872016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276600"/>
            <a:ext cx="8786814" cy="266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295400"/>
            <a:ext cx="3442063" cy="3886200"/>
          </a:xfrm>
          <a:prstGeom prst="rect">
            <a:avLst/>
          </a:prstGeom>
          <a:noFill/>
          <a:ln w="9525">
            <a:solidFill>
              <a:srgbClr val="FF3399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14400"/>
            <a:ext cx="5452000" cy="4419600"/>
          </a:xfrm>
          <a:prstGeom prst="rect">
            <a:avLst/>
          </a:prstGeom>
          <a:noFill/>
          <a:ln w="9525">
            <a:solidFill>
              <a:srgbClr val="FF3399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288D380BFEC43AD1000244E254ABE" ma:contentTypeVersion="2" ma:contentTypeDescription="Create a new document." ma:contentTypeScope="" ma:versionID="4ef30391a5cf2040791b14b198ec508b">
  <xsd:schema xmlns:xsd="http://www.w3.org/2001/XMLSchema" xmlns:xs="http://www.w3.org/2001/XMLSchema" xmlns:p="http://schemas.microsoft.com/office/2006/metadata/properties" xmlns:ns2="23623f40-2049-4c71-a2fb-4ed3ecf14cdd" targetNamespace="http://schemas.microsoft.com/office/2006/metadata/properties" ma:root="true" ma:fieldsID="34239a5e4e71d3b603c5c32a1b5a6857" ns2:_="">
    <xsd:import namespace="23623f40-2049-4c71-a2fb-4ed3ecf14c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23f40-2049-4c71-a2fb-4ed3ecf14c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37D72E-2D0B-42BC-80AC-5D14D986D5F9}"/>
</file>

<file path=customXml/itemProps2.xml><?xml version="1.0" encoding="utf-8"?>
<ds:datastoreItem xmlns:ds="http://schemas.openxmlformats.org/officeDocument/2006/customXml" ds:itemID="{D1058560-027B-4BEB-945B-E964288DFB33}"/>
</file>

<file path=customXml/itemProps3.xml><?xml version="1.0" encoding="utf-8"?>
<ds:datastoreItem xmlns:ds="http://schemas.openxmlformats.org/officeDocument/2006/customXml" ds:itemID="{1CEFBB0E-E25A-4343-B0EB-791A026FC4BC}"/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IR. Sumathi</dc:creator>
  <cp:lastModifiedBy>Hewlett-Packard Company</cp:lastModifiedBy>
  <cp:revision>4</cp:revision>
  <dcterms:created xsi:type="dcterms:W3CDTF">2006-08-16T00:00:00Z</dcterms:created>
  <dcterms:modified xsi:type="dcterms:W3CDTF">2021-01-19T02:58:08Z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0x01010070C288D380BFEC43AD1000244E254ABE</vt:lpwstr>
  </property>
</Properties>
</file>