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70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488" y="228600"/>
            <a:ext cx="87309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86342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5410200" cy="334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12613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Problem : 5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788655"/>
            <a:ext cx="3733800" cy="123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5383" y="3886200"/>
            <a:ext cx="5199321" cy="2743200"/>
          </a:xfrm>
          <a:prstGeom prst="rect">
            <a:avLst/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3810000"/>
            <a:ext cx="107593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Solution: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11" y="694104"/>
            <a:ext cx="8241089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76600" y="228600"/>
            <a:ext cx="1864165" cy="369332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Practice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199"/>
            <a:ext cx="8315186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33600" y="381000"/>
            <a:ext cx="4672561" cy="369332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3399"/>
                </a:solidFill>
                <a:latin typeface="Calisto MT" pitchFamily="18" charset="0"/>
              </a:rPr>
              <a:t>PROBABILITY MASS  FUNCTION (PMF)</a:t>
            </a:r>
            <a:endParaRPr lang="en-US" b="1" dirty="0">
              <a:solidFill>
                <a:srgbClr val="FF3399"/>
              </a:solidFill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49" y="1600200"/>
            <a:ext cx="899785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" y="609600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Example: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85913"/>
            <a:ext cx="85820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8829" y="609600"/>
            <a:ext cx="9055171" cy="369332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3399"/>
                </a:solidFill>
                <a:latin typeface="Calisto MT" pitchFamily="18" charset="0"/>
              </a:rPr>
              <a:t>DISTRIBUTION FUNCTION / CUMULATIVE DISTRIBUTION FUNCTION(CDF)</a:t>
            </a:r>
            <a:endParaRPr lang="en-US" b="1" dirty="0">
              <a:solidFill>
                <a:srgbClr val="FF3399"/>
              </a:solidFill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12613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Problem : 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3400"/>
            <a:ext cx="90741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6096000" cy="41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4800600" cy="194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202" y="2667000"/>
            <a:ext cx="9150202" cy="9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0" y="2286000"/>
            <a:ext cx="12613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Problem : 2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733800"/>
            <a:ext cx="8839200" cy="284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4572000" cy="322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199" y="152400"/>
            <a:ext cx="55378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438400"/>
            <a:ext cx="392579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9245"/>
            <a:ext cx="9144000" cy="31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" y="228600"/>
            <a:ext cx="12613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Problem : 3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90600"/>
            <a:ext cx="3276600" cy="19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895600"/>
            <a:ext cx="5257800" cy="258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2514600"/>
            <a:ext cx="107593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Solution: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5410200"/>
          <a:ext cx="47244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P(X)/f(x)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3505200"/>
            <a:ext cx="3463119" cy="220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1"/>
            <a:ext cx="7235682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126137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Problem : 4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638548"/>
            <a:ext cx="3276600" cy="239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76800"/>
            <a:ext cx="476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0679" y="2819400"/>
            <a:ext cx="3551321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2362200"/>
            <a:ext cx="107593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Solution: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42D5F5-5921-4DBF-BE5A-EFEC237C1033}"/>
</file>

<file path=customXml/itemProps2.xml><?xml version="1.0" encoding="utf-8"?>
<ds:datastoreItem xmlns:ds="http://schemas.openxmlformats.org/officeDocument/2006/customXml" ds:itemID="{2C5020D5-997F-4ECA-90D9-7E6D09A44D1F}"/>
</file>

<file path=customXml/itemProps3.xml><?xml version="1.0" encoding="utf-8"?>
<ds:datastoreItem xmlns:ds="http://schemas.openxmlformats.org/officeDocument/2006/customXml" ds:itemID="{3B1DE5EB-3D6F-47C3-85EA-B483FC2CC6CF}"/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50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10</cp:revision>
  <dcterms:created xsi:type="dcterms:W3CDTF">2006-08-16T00:00:00Z</dcterms:created>
  <dcterms:modified xsi:type="dcterms:W3CDTF">2021-01-21T07:05:05Z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