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04800"/>
            <a:ext cx="84582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alisto MT" pitchFamily="18" charset="0"/>
              </a:rPr>
              <a:t>PROBABILITY FUNCTION/ PROBABILITY DENSITY FUNCTION (PDF)</a:t>
            </a:r>
            <a:endParaRPr lang="en-US" b="1" dirty="0">
              <a:solidFill>
                <a:srgbClr val="FF0000"/>
              </a:solidFill>
              <a:latin typeface="Calisto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2" y="838201"/>
            <a:ext cx="9072878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572000"/>
            <a:ext cx="4114800" cy="20638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92668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3343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7086600" cy="306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68871"/>
            <a:ext cx="7848600" cy="226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562600"/>
            <a:ext cx="6553200" cy="106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5770" y="30480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34594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4572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(ii)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599"/>
            <a:ext cx="7315200" cy="149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152400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408124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438400"/>
            <a:ext cx="39040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3162300" y="40005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6400800" cy="60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124200" y="228600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70188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6625" y="2057400"/>
            <a:ext cx="9055171" cy="369332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3399"/>
                </a:solidFill>
                <a:latin typeface="Calisto MT" pitchFamily="18" charset="0"/>
              </a:rPr>
              <a:t>DISTRIBUTION FUNCTION / CUMULATIVE DISTRIBUTION FUNCTION(CDF)</a:t>
            </a:r>
            <a:endParaRPr lang="en-US" b="1" dirty="0">
              <a:solidFill>
                <a:srgbClr val="FF3399"/>
              </a:solidFill>
              <a:latin typeface="Calisto MT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855784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6868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45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05199"/>
            <a:ext cx="7696200" cy="145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799" y="4876800"/>
            <a:ext cx="784919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886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24039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4648200" cy="12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581400"/>
            <a:ext cx="555728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7315200" cy="213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2438400"/>
            <a:ext cx="8229600" cy="75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198743"/>
            <a:ext cx="5943600" cy="357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1819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23622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209800"/>
            <a:ext cx="3819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429000"/>
            <a:ext cx="47910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7275" y="5486400"/>
            <a:ext cx="13811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"/>
            <a:ext cx="5029200" cy="402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3FBD45-F423-40E9-AC6C-D5F1865F6139}"/>
</file>

<file path=customXml/itemProps2.xml><?xml version="1.0" encoding="utf-8"?>
<ds:datastoreItem xmlns:ds="http://schemas.openxmlformats.org/officeDocument/2006/customXml" ds:itemID="{A66FA039-D2E3-45BC-9006-4B180A66E44B}"/>
</file>

<file path=customXml/itemProps3.xml><?xml version="1.0" encoding="utf-8"?>
<ds:datastoreItem xmlns:ds="http://schemas.openxmlformats.org/officeDocument/2006/customXml" ds:itemID="{78A98558-BB5B-4BD1-AA77-C427524A70EE}"/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37</Words>
  <Application>Microsoft Office PowerPoint</Application>
  <PresentationFormat>On-screen Show (4:3)</PresentationFormat>
  <Paragraphs>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6</cp:revision>
  <dcterms:created xsi:type="dcterms:W3CDTF">2006-08-16T00:00:00Z</dcterms:created>
  <dcterms:modified xsi:type="dcterms:W3CDTF">2021-01-22T06:17:15Z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