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68868"/>
            <a:ext cx="6400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MATHEMATICAL EXPECTATION(MEAN) &amp; VARIANCE </a:t>
            </a:r>
            <a:endParaRPr lang="en-US" b="1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43050"/>
            <a:ext cx="8991600" cy="3771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"/>
            <a:ext cx="75152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7620000" cy="361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5334000"/>
            <a:ext cx="76676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8053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2286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6477000" cy="184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657600"/>
            <a:ext cx="58674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762000"/>
            <a:ext cx="843082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6629400" cy="156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2286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52320"/>
            <a:ext cx="7010400" cy="452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838200"/>
            <a:ext cx="804244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5486400" cy="319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352800"/>
            <a:ext cx="5391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886200"/>
            <a:ext cx="66294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4800599"/>
            <a:ext cx="6172200" cy="182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7600" y="3914336"/>
            <a:ext cx="14382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762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51246"/>
            <a:ext cx="6781800" cy="524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33400"/>
            <a:ext cx="8020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295400"/>
            <a:ext cx="733425" cy="257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6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3129"/>
            <a:ext cx="7391400" cy="267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657600"/>
            <a:ext cx="5715000" cy="300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0268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6781800" cy="171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514600"/>
            <a:ext cx="6175786" cy="405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37592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240268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8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19400"/>
            <a:ext cx="6400800" cy="369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230" y="1219200"/>
            <a:ext cx="7350370" cy="2514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993031"/>
            <a:ext cx="4724400" cy="15695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28600"/>
            <a:ext cx="6781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87425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61975"/>
            <a:ext cx="8763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057400"/>
            <a:ext cx="7162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171950"/>
            <a:ext cx="87534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0" y="228600"/>
            <a:ext cx="41148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Problems for Practice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720570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667000"/>
            <a:ext cx="8822613" cy="304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616462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"/>
            <a:ext cx="57340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66800"/>
            <a:ext cx="8771766" cy="243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733800"/>
            <a:ext cx="8763000" cy="303694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457200"/>
            <a:ext cx="6781800" cy="57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421639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519686"/>
            <a:ext cx="8534400" cy="90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9812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733800"/>
            <a:ext cx="84749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4404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00487"/>
            <a:ext cx="7467600" cy="38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2286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Problem: 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620000" cy="498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DF0087-4EF6-40C4-AF11-EACE27D4EDBD}"/>
</file>

<file path=customXml/itemProps2.xml><?xml version="1.0" encoding="utf-8"?>
<ds:datastoreItem xmlns:ds="http://schemas.openxmlformats.org/officeDocument/2006/customXml" ds:itemID="{11D60A43-E0B9-4222-9592-78BCAD8AF2B3}"/>
</file>

<file path=customXml/itemProps3.xml><?xml version="1.0" encoding="utf-8"?>
<ds:datastoreItem xmlns:ds="http://schemas.openxmlformats.org/officeDocument/2006/customXml" ds:itemID="{A3511CBA-6171-4DE0-8E7D-5370E3404C9C}"/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</Words>
  <Application>Microsoft Office PowerPoint</Application>
  <PresentationFormat>On-screen Show (4:3)</PresentationFormat>
  <Paragraphs>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4</cp:revision>
  <dcterms:created xsi:type="dcterms:W3CDTF">2006-08-16T00:00:00Z</dcterms:created>
  <dcterms:modified xsi:type="dcterms:W3CDTF">2021-01-29T06:13:59Z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