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7" r:id="rId5"/>
    <p:sldId id="256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11526" cy="25908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04800"/>
            <a:ext cx="5791200" cy="5244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5943600" cy="228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95599"/>
            <a:ext cx="4343400" cy="211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6629400" cy="94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Problem:3</a:t>
            </a:r>
            <a:endParaRPr 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87368"/>
            <a:ext cx="7924800" cy="482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7696200" cy="117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Problem:4</a:t>
            </a:r>
            <a:endParaRPr lang="en-US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851299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533400"/>
            <a:ext cx="77984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Problem:5</a:t>
            </a:r>
            <a:endParaRPr lang="en-US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63341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648200"/>
            <a:ext cx="693640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1925"/>
            <a:ext cx="78771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09800"/>
            <a:ext cx="539019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038600"/>
            <a:ext cx="319856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095875"/>
            <a:ext cx="5106286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73260"/>
            <a:ext cx="5791200" cy="16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Problem:6</a:t>
            </a:r>
            <a:endParaRPr lang="en-US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2265424"/>
            <a:ext cx="7010399" cy="445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3048000"/>
            <a:ext cx="8956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2450068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Problem:7</a:t>
            </a:r>
            <a:endParaRPr lang="en-US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267200"/>
            <a:ext cx="4191000" cy="170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714375"/>
            <a:ext cx="9043988" cy="55340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240268"/>
            <a:ext cx="3657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Problems for Practice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1524000"/>
            <a:ext cx="9010650" cy="3105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34400" cy="2905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76600"/>
            <a:ext cx="8534400" cy="2657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0"/>
            <a:ext cx="8905950" cy="42672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459203" cy="44958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1190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84486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828800"/>
            <a:ext cx="75533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762000"/>
            <a:ext cx="746602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315200" cy="386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76369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6858000" cy="179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381000"/>
            <a:ext cx="121920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Problem:2</a:t>
            </a:r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5029200" cy="249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495800"/>
            <a:ext cx="45313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97F3B6-C7C7-487B-9EBE-C652619C539E}"/>
</file>

<file path=customXml/itemProps2.xml><?xml version="1.0" encoding="utf-8"?>
<ds:datastoreItem xmlns:ds="http://schemas.openxmlformats.org/officeDocument/2006/customXml" ds:itemID="{E0FAEEE3-CFB2-4BCA-824E-B3319C3DCFAD}"/>
</file>

<file path=customXml/itemProps3.xml><?xml version="1.0" encoding="utf-8"?>
<ds:datastoreItem xmlns:ds="http://schemas.openxmlformats.org/officeDocument/2006/customXml" ds:itemID="{6C6087B1-5D37-4DA7-9124-71C52D93C7A4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On-screen Show (4:3)</PresentationFormat>
  <Paragraphs>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8</cp:revision>
  <dcterms:created xsi:type="dcterms:W3CDTF">2006-08-16T00:00:00Z</dcterms:created>
  <dcterms:modified xsi:type="dcterms:W3CDTF">2021-01-31T18:21:27Z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