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3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B12D5-7362-4192-BFAE-EDB750B79C6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816B-CC73-4971-9A47-A887DCD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byexample.com/" TargetMode="External"/><Relationship Id="rId2" Type="http://schemas.openxmlformats.org/officeDocument/2006/relationships/hyperlink" Target="https://yourbasic.org/golang/fmt-printf-reference-cheat-sheet/#print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GO Language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770" y="688932"/>
            <a:ext cx="10502030" cy="54880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// book ticket in system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remainingTickets</a:t>
            </a:r>
            <a:r>
              <a:rPr lang="en-US" dirty="0">
                <a:latin typeface="Cambria" panose="02040503050406030204" pitchFamily="18" charset="0"/>
              </a:rPr>
              <a:t> = </a:t>
            </a:r>
            <a:r>
              <a:rPr lang="en-US" dirty="0" err="1">
                <a:latin typeface="Cambria" panose="02040503050406030204" pitchFamily="18" charset="0"/>
              </a:rPr>
              <a:t>remainingTickets</a:t>
            </a:r>
            <a:r>
              <a:rPr lang="en-US" dirty="0">
                <a:latin typeface="Cambria" panose="02040503050406030204" pitchFamily="18" charset="0"/>
              </a:rPr>
              <a:t> – </a:t>
            </a:r>
            <a:r>
              <a:rPr lang="en-US" dirty="0" err="1">
                <a:latin typeface="Cambria" panose="02040503050406030204" pitchFamily="18" charset="0"/>
              </a:rPr>
              <a:t>userTickets</a:t>
            </a: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fmt.Printf</a:t>
            </a:r>
            <a:r>
              <a:rPr lang="en-US" dirty="0">
                <a:latin typeface="Cambria" panose="02040503050406030204" pitchFamily="18" charset="0"/>
              </a:rPr>
              <a:t>("Thank you %v %v for booking %v tickets. You will receive a confirmation email at %v\n", </a:t>
            </a:r>
            <a:r>
              <a:rPr lang="en-US" dirty="0" err="1">
                <a:latin typeface="Cambria" panose="02040503050406030204" pitchFamily="18" charset="0"/>
              </a:rPr>
              <a:t>firstName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lastName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userTickets</a:t>
            </a:r>
            <a:r>
              <a:rPr lang="en-US" dirty="0">
                <a:latin typeface="Cambria" panose="02040503050406030204" pitchFamily="18" charset="0"/>
              </a:rPr>
              <a:t>, email) </a:t>
            </a:r>
            <a:r>
              <a:rPr lang="en-US" dirty="0" err="1">
                <a:latin typeface="Cambria" panose="02040503050406030204" pitchFamily="18" charset="0"/>
              </a:rPr>
              <a:t>fmt.Printf</a:t>
            </a:r>
            <a:r>
              <a:rPr lang="en-US" dirty="0">
                <a:latin typeface="Cambria" panose="02040503050406030204" pitchFamily="18" charset="0"/>
              </a:rPr>
              <a:t>("%v tickets remaining for %v\n", </a:t>
            </a:r>
            <a:r>
              <a:rPr lang="en-US" dirty="0" err="1">
                <a:latin typeface="Cambria" panose="02040503050406030204" pitchFamily="18" charset="0"/>
              </a:rPr>
              <a:t>remainingTickets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conferenceName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OPERATORS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76" y="1569993"/>
            <a:ext cx="63246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8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Logical operator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18" y="2018907"/>
            <a:ext cx="7700907" cy="29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1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39" y="8987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Conditional</a:t>
            </a:r>
            <a:r>
              <a:rPr lang="en-US" dirty="0" smtClean="0"/>
              <a:t> </a:t>
            </a:r>
            <a:r>
              <a:rPr lang="en-US" dirty="0" smtClean="0">
                <a:latin typeface="Cambria" panose="02040503050406030204" pitchFamily="18" charset="0"/>
              </a:rPr>
              <a:t>Statements and loops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85" y="1177447"/>
            <a:ext cx="10927915" cy="4999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package main</a:t>
            </a:r>
          </a:p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import "</a:t>
            </a:r>
            <a:r>
              <a:rPr lang="en-US" sz="1400" dirty="0" err="1" smtClean="0">
                <a:latin typeface="Cambria" panose="02040503050406030204" pitchFamily="18" charset="0"/>
              </a:rPr>
              <a:t>fmt</a:t>
            </a:r>
            <a:r>
              <a:rPr lang="en-US" sz="1400" dirty="0" smtClean="0">
                <a:latin typeface="Cambria" panose="02040503050406030204" pitchFamily="18" charset="0"/>
              </a:rPr>
              <a:t>"</a:t>
            </a:r>
          </a:p>
          <a:p>
            <a:pPr marL="0" indent="0">
              <a:buNone/>
            </a:pPr>
            <a:r>
              <a:rPr lang="en-US" sz="1400" dirty="0" err="1" smtClean="0">
                <a:latin typeface="Cambria" panose="02040503050406030204" pitchFamily="18" charset="0"/>
              </a:rPr>
              <a:t>func</a:t>
            </a:r>
            <a:r>
              <a:rPr lang="en-US" sz="1400" dirty="0" smtClean="0">
                <a:latin typeface="Cambria" panose="020405030504060302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    if 7%2 == 0 {</a:t>
            </a:r>
          </a:p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        </a:t>
            </a:r>
            <a:r>
              <a:rPr lang="en-US" sz="1400" dirty="0" err="1" smtClean="0">
                <a:latin typeface="Cambria" panose="02040503050406030204" pitchFamily="18" charset="0"/>
              </a:rPr>
              <a:t>fmt.Println</a:t>
            </a:r>
            <a:r>
              <a:rPr lang="en-US" sz="1400" dirty="0" smtClean="0">
                <a:latin typeface="Cambria" panose="02040503050406030204" pitchFamily="18" charset="0"/>
              </a:rPr>
              <a:t>("7 is even")</a:t>
            </a:r>
          </a:p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    } else {</a:t>
            </a:r>
          </a:p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        </a:t>
            </a:r>
            <a:r>
              <a:rPr lang="en-US" sz="1400" dirty="0" err="1" smtClean="0">
                <a:latin typeface="Cambria" panose="02040503050406030204" pitchFamily="18" charset="0"/>
              </a:rPr>
              <a:t>fmt.Println</a:t>
            </a:r>
            <a:r>
              <a:rPr lang="en-US" sz="1400" dirty="0" smtClean="0">
                <a:latin typeface="Cambria" panose="02040503050406030204" pitchFamily="18" charset="0"/>
              </a:rPr>
              <a:t>("7 is odd")</a:t>
            </a:r>
          </a:p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for j := 7; j &lt;= 9; j++ {</a:t>
            </a:r>
          </a:p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        </a:t>
            </a:r>
            <a:r>
              <a:rPr lang="en-US" sz="1400" dirty="0" err="1" smtClean="0">
                <a:latin typeface="Cambria" panose="02040503050406030204" pitchFamily="18" charset="0"/>
              </a:rPr>
              <a:t>fmt.Println</a:t>
            </a:r>
            <a:r>
              <a:rPr lang="en-US" sz="1400" dirty="0" smtClean="0">
                <a:latin typeface="Cambria" panose="02040503050406030204" pitchFamily="18" charset="0"/>
              </a:rPr>
              <a:t>(j)</a:t>
            </a:r>
          </a:p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1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Switch case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import (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"</a:t>
            </a:r>
            <a:r>
              <a:rPr lang="en-US" dirty="0" err="1" smtClean="0">
                <a:latin typeface="Cambria" panose="02040503050406030204" pitchFamily="18" charset="0"/>
              </a:rPr>
              <a:t>fmt</a:t>
            </a:r>
            <a:r>
              <a:rPr lang="en-US" dirty="0" smtClean="0">
                <a:latin typeface="Cambria" panose="02040503050406030204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</a:rPr>
              <a:t>func</a:t>
            </a:r>
            <a:r>
              <a:rPr lang="en-US" dirty="0" smtClean="0">
                <a:latin typeface="Cambria" panose="020405030504060302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</a:t>
            </a:r>
            <a:r>
              <a:rPr lang="en-US" dirty="0" err="1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 := 2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</a:t>
            </a:r>
            <a:r>
              <a:rPr lang="en-US" dirty="0" err="1" smtClean="0">
                <a:latin typeface="Cambria" panose="02040503050406030204" pitchFamily="18" charset="0"/>
              </a:rPr>
              <a:t>fmt.Print</a:t>
            </a:r>
            <a:r>
              <a:rPr lang="en-US" dirty="0" smtClean="0">
                <a:latin typeface="Cambria" panose="02040503050406030204" pitchFamily="18" charset="0"/>
              </a:rPr>
              <a:t>("Write ", </a:t>
            </a:r>
            <a:r>
              <a:rPr lang="en-US" dirty="0" err="1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, " as ")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switch </a:t>
            </a:r>
            <a:r>
              <a:rPr lang="en-US" dirty="0" err="1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case 1: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    </a:t>
            </a:r>
            <a:r>
              <a:rPr lang="en-US" dirty="0" err="1" smtClean="0">
                <a:latin typeface="Cambria" panose="02040503050406030204" pitchFamily="18" charset="0"/>
              </a:rPr>
              <a:t>fmt.Println</a:t>
            </a:r>
            <a:r>
              <a:rPr lang="en-US" dirty="0" smtClean="0">
                <a:latin typeface="Cambria" panose="02040503050406030204" pitchFamily="18" charset="0"/>
              </a:rPr>
              <a:t>("one")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case 2: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    </a:t>
            </a:r>
            <a:r>
              <a:rPr lang="en-US" dirty="0" err="1" smtClean="0">
                <a:latin typeface="Cambria" panose="02040503050406030204" pitchFamily="18" charset="0"/>
              </a:rPr>
              <a:t>fmt.Println</a:t>
            </a:r>
            <a:r>
              <a:rPr lang="en-US" dirty="0" smtClean="0">
                <a:latin typeface="Cambria" panose="02040503050406030204" pitchFamily="18" charset="0"/>
              </a:rPr>
              <a:t>("two")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case 3: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    </a:t>
            </a:r>
            <a:r>
              <a:rPr lang="en-US" dirty="0" err="1" smtClean="0">
                <a:latin typeface="Cambria" panose="02040503050406030204" pitchFamily="18" charset="0"/>
              </a:rPr>
              <a:t>fmt.Println</a:t>
            </a:r>
            <a:r>
              <a:rPr lang="en-US" dirty="0" smtClean="0">
                <a:latin typeface="Cambria" panose="02040503050406030204" pitchFamily="18" charset="0"/>
              </a:rPr>
              <a:t>("three")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0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Features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67" y="1528175"/>
            <a:ext cx="10840233" cy="46487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Support for environment adopting patterns similar to dynamic languages. For example, type inference (x := 0 is valid declaration of a variable x of type 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Compilation time is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Inbuilt concurrency support: lightweight processes (via go routines), channels, select statement.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Go programs are simple, concise, and safe.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Support for Interfaces and Type embedding.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Production of statically linked native binaries without external dependencies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Go is a case-sensitive programming language. 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First program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package main</a:t>
            </a: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import "</a:t>
            </a:r>
            <a:r>
              <a:rPr lang="en-US" dirty="0" err="1" smtClean="0">
                <a:latin typeface="Cambria" panose="02040503050406030204" pitchFamily="18" charset="0"/>
              </a:rPr>
              <a:t>fmt</a:t>
            </a:r>
            <a:r>
              <a:rPr lang="en-US" dirty="0" smtClean="0">
                <a:latin typeface="Cambria" panose="02040503050406030204" pitchFamily="18" charset="0"/>
              </a:rPr>
              <a:t>"</a:t>
            </a: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</a:rPr>
              <a:t>func</a:t>
            </a:r>
            <a:r>
              <a:rPr lang="en-US" dirty="0" smtClean="0">
                <a:latin typeface="Cambria" panose="020405030504060302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  </a:t>
            </a:r>
            <a:r>
              <a:rPr lang="en-US" dirty="0" err="1" smtClean="0">
                <a:latin typeface="Cambria" panose="02040503050406030204" pitchFamily="18" charset="0"/>
              </a:rPr>
              <a:t>fmt.Println</a:t>
            </a:r>
            <a:r>
              <a:rPr lang="en-US" dirty="0" smtClean="0">
                <a:latin typeface="Cambria" panose="02040503050406030204" pitchFamily="18" charset="0"/>
              </a:rPr>
              <a:t>("Hello, World!")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Packages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i="1" dirty="0" err="1">
                <a:latin typeface="Cambria" panose="02040503050406030204" pitchFamily="18" charset="0"/>
              </a:rPr>
              <a:t>fmt</a:t>
            </a:r>
            <a:r>
              <a:rPr lang="en-US" b="1" i="1" dirty="0">
                <a:latin typeface="Cambria" panose="02040503050406030204" pitchFamily="18" charset="0"/>
              </a:rPr>
              <a:t> </a:t>
            </a:r>
            <a:r>
              <a:rPr lang="en-US" dirty="0">
                <a:latin typeface="Cambria" panose="02040503050406030204" pitchFamily="18" charset="0"/>
              </a:rPr>
              <a:t>stands for the </a:t>
            </a:r>
            <a:r>
              <a:rPr lang="en-US" b="1" i="1" dirty="0">
                <a:latin typeface="Cambria" panose="02040503050406030204" pitchFamily="18" charset="0"/>
              </a:rPr>
              <a:t>Format package</a:t>
            </a:r>
            <a:r>
              <a:rPr lang="en-US" dirty="0">
                <a:latin typeface="Cambria" panose="02040503050406030204" pitchFamily="18" charset="0"/>
              </a:rPr>
              <a:t>. This package allows to format basic strings, values, or anything and print them or collect user input from the console, or write into a file using a writer or even print customized fancy error messages. This package is all about formatting input and output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  <a:hlinkClick r:id="rId2"/>
              </a:rPr>
              <a:t>https://yourbasic.org/golang/fmt-printf-reference-cheat-sheet/#printf</a:t>
            </a:r>
            <a:endParaRPr lang="en-US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>
                <a:latin typeface="Cambria" panose="02040503050406030204" pitchFamily="18" charset="0"/>
                <a:hlinkClick r:id="rId3"/>
              </a:rPr>
              <a:t>https://gobyexample.com/</a:t>
            </a:r>
            <a:endParaRPr lang="en-US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Steps in execution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</a:rPr>
              <a:t>Open a text editor and add the above-mentioned code.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</a:rPr>
              <a:t>Save the file as </a:t>
            </a:r>
            <a:r>
              <a:rPr lang="en-US" dirty="0" err="1" smtClean="0">
                <a:latin typeface="Cambria" panose="02040503050406030204" pitchFamily="18" charset="0"/>
              </a:rPr>
              <a:t>hello.go</a:t>
            </a:r>
            <a:endParaRPr lang="en-US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</a:rPr>
              <a:t>Open the command prompt.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</a:rPr>
              <a:t>Go to the directory where you saved the file.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</a:rPr>
              <a:t>Type go run </a:t>
            </a:r>
            <a:r>
              <a:rPr lang="en-US" dirty="0" err="1" smtClean="0">
                <a:latin typeface="Cambria" panose="02040503050406030204" pitchFamily="18" charset="0"/>
              </a:rPr>
              <a:t>hello.go</a:t>
            </a:r>
            <a:r>
              <a:rPr lang="en-US" dirty="0" smtClean="0">
                <a:latin typeface="Cambria" panose="02040503050406030204" pitchFamily="18" charset="0"/>
              </a:rPr>
              <a:t> and press enter to run your code.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Keywords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87" y="2842232"/>
            <a:ext cx="9101933" cy="28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Data type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93" y="1528175"/>
            <a:ext cx="10827707" cy="46487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</a:rPr>
              <a:t>var</a:t>
            </a:r>
            <a:r>
              <a:rPr lang="en-US" dirty="0" smtClean="0">
                <a:latin typeface="Cambria" panose="02040503050406030204" pitchFamily="18" charset="0"/>
              </a:rPr>
              <a:t>  </a:t>
            </a:r>
            <a:r>
              <a:rPr lang="en-US" dirty="0" err="1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, j, k </a:t>
            </a:r>
            <a:r>
              <a:rPr lang="en-US" dirty="0" err="1" smtClean="0">
                <a:latin typeface="Cambria" panose="02040503050406030204" pitchFamily="18" charset="0"/>
              </a:rPr>
              <a:t>int</a:t>
            </a:r>
            <a:r>
              <a:rPr lang="en-US" dirty="0" smtClean="0">
                <a:latin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</a:rPr>
              <a:t>var</a:t>
            </a:r>
            <a:r>
              <a:rPr lang="en-US" dirty="0" smtClean="0">
                <a:latin typeface="Cambria" panose="02040503050406030204" pitchFamily="18" charset="0"/>
              </a:rPr>
              <a:t>  c, </a:t>
            </a:r>
            <a:r>
              <a:rPr lang="en-US" dirty="0" err="1" smtClean="0">
                <a:latin typeface="Cambria" panose="02040503050406030204" pitchFamily="18" charset="0"/>
              </a:rPr>
              <a:t>ch</a:t>
            </a:r>
            <a:r>
              <a:rPr lang="en-US" dirty="0" smtClean="0">
                <a:latin typeface="Cambria" panose="02040503050406030204" pitchFamily="18" charset="0"/>
              </a:rPr>
              <a:t> byte;</a:t>
            </a:r>
          </a:p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</a:rPr>
              <a:t>var</a:t>
            </a:r>
            <a:r>
              <a:rPr lang="en-US" dirty="0" smtClean="0">
                <a:latin typeface="Cambria" panose="02040503050406030204" pitchFamily="18" charset="0"/>
              </a:rPr>
              <a:t>  f, salary float32;</a:t>
            </a: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Example :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package main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import "</a:t>
            </a:r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fmt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func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x float64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x = 20.0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fmt.Println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(x)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fmt.Printf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("x is of type %T\n", x)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}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Program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package main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import "</a:t>
            </a:r>
            <a:r>
              <a:rPr lang="en-US" dirty="0" err="1">
                <a:latin typeface="Cambria" panose="02040503050406030204" pitchFamily="18" charset="0"/>
              </a:rPr>
              <a:t>fmt</a:t>
            </a:r>
            <a:r>
              <a:rPr lang="en-US" dirty="0">
                <a:latin typeface="Cambria" panose="02040503050406030204" pitchFamily="18" charset="0"/>
              </a:rPr>
              <a:t>"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func</a:t>
            </a:r>
            <a:r>
              <a:rPr lang="en-US" dirty="0">
                <a:latin typeface="Cambria" panose="02040503050406030204" pitchFamily="18" charset="0"/>
              </a:rPr>
              <a:t> main() {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const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conferenceTickets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= 50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var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remainingTickets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uint</a:t>
            </a:r>
            <a:r>
              <a:rPr lang="en-US" dirty="0">
                <a:latin typeface="Cambria" panose="02040503050406030204" pitchFamily="18" charset="0"/>
              </a:rPr>
              <a:t> = 50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conferenceName</a:t>
            </a:r>
            <a:r>
              <a:rPr lang="en-US" dirty="0">
                <a:latin typeface="Cambria" panose="02040503050406030204" pitchFamily="18" charset="0"/>
              </a:rPr>
              <a:t> := "Go Conference"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fmt.Printf</a:t>
            </a:r>
            <a:r>
              <a:rPr lang="en-US" dirty="0">
                <a:latin typeface="Cambria" panose="02040503050406030204" pitchFamily="18" charset="0"/>
              </a:rPr>
              <a:t>("Welcome to %v booking application.\</a:t>
            </a:r>
            <a:r>
              <a:rPr lang="en-US" dirty="0" err="1">
                <a:latin typeface="Cambria" panose="02040503050406030204" pitchFamily="18" charset="0"/>
              </a:rPr>
              <a:t>nWe</a:t>
            </a:r>
            <a:r>
              <a:rPr lang="en-US" dirty="0">
                <a:latin typeface="Cambria" panose="02040503050406030204" pitchFamily="18" charset="0"/>
              </a:rPr>
              <a:t> have total of %v tickets and %v are still available.\</a:t>
            </a:r>
            <a:r>
              <a:rPr lang="en-US" dirty="0" err="1">
                <a:latin typeface="Cambria" panose="02040503050406030204" pitchFamily="18" charset="0"/>
              </a:rPr>
              <a:t>nGet</a:t>
            </a:r>
            <a:r>
              <a:rPr lang="en-US" dirty="0">
                <a:latin typeface="Cambria" panose="02040503050406030204" pitchFamily="18" charset="0"/>
              </a:rPr>
              <a:t> your tickets here to attend\n", </a:t>
            </a:r>
            <a:r>
              <a:rPr lang="en-US" dirty="0" err="1">
                <a:latin typeface="Cambria" panose="02040503050406030204" pitchFamily="18" charset="0"/>
              </a:rPr>
              <a:t>conferenceName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conferenceTickets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remainingTickets</a:t>
            </a:r>
            <a:r>
              <a:rPr lang="en-US" dirty="0">
                <a:latin typeface="Cambria" panose="02040503050406030204" pitchFamily="18" charset="0"/>
              </a:rPr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44" y="313151"/>
            <a:ext cx="10514556" cy="5863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</a:rPr>
              <a:t>var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firstName</a:t>
            </a:r>
            <a:r>
              <a:rPr lang="en-US" dirty="0" smtClean="0">
                <a:latin typeface="Cambria" panose="02040503050406030204" pitchFamily="18" charset="0"/>
              </a:rPr>
              <a:t> string </a:t>
            </a:r>
          </a:p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</a:rPr>
              <a:t>var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lastName</a:t>
            </a:r>
            <a:r>
              <a:rPr lang="en-US" dirty="0" smtClean="0">
                <a:latin typeface="Cambria" panose="02040503050406030204" pitchFamily="18" charset="0"/>
              </a:rPr>
              <a:t> string </a:t>
            </a:r>
          </a:p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</a:rPr>
              <a:t>var</a:t>
            </a:r>
            <a:r>
              <a:rPr lang="en-US" dirty="0" smtClean="0">
                <a:latin typeface="Cambria" panose="02040503050406030204" pitchFamily="18" charset="0"/>
              </a:rPr>
              <a:t> email string </a:t>
            </a:r>
            <a:r>
              <a:rPr lang="en-US" dirty="0" err="1" smtClean="0">
                <a:latin typeface="Cambria" panose="02040503050406030204" pitchFamily="18" charset="0"/>
              </a:rPr>
              <a:t>var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userTickets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uint</a:t>
            </a:r>
            <a:endParaRPr lang="en-US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// </a:t>
            </a:r>
            <a:r>
              <a:rPr lang="en-US" dirty="0">
                <a:latin typeface="Cambria" panose="02040503050406030204" pitchFamily="18" charset="0"/>
              </a:rPr>
              <a:t>asking for user input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fmt.Println</a:t>
            </a:r>
            <a:r>
              <a:rPr lang="en-US" dirty="0">
                <a:latin typeface="Cambria" panose="02040503050406030204" pitchFamily="18" charset="0"/>
              </a:rPr>
              <a:t>("Enter Your First Name: ")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fmt.Scanln</a:t>
            </a:r>
            <a:r>
              <a:rPr lang="en-US" dirty="0">
                <a:latin typeface="Cambria" panose="02040503050406030204" pitchFamily="18" charset="0"/>
              </a:rPr>
              <a:t>(&amp;</a:t>
            </a:r>
            <a:r>
              <a:rPr lang="en-US" dirty="0" err="1">
                <a:latin typeface="Cambria" panose="02040503050406030204" pitchFamily="18" charset="0"/>
              </a:rPr>
              <a:t>firstName</a:t>
            </a:r>
            <a:r>
              <a:rPr lang="en-US" dirty="0">
                <a:latin typeface="Cambria" panose="020405030504060302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fmt.Println</a:t>
            </a:r>
            <a:r>
              <a:rPr lang="en-US" dirty="0">
                <a:latin typeface="Cambria" panose="02040503050406030204" pitchFamily="18" charset="0"/>
              </a:rPr>
              <a:t>("Enter Your Last Name: ")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fmt.Scanln</a:t>
            </a:r>
            <a:r>
              <a:rPr lang="en-US" dirty="0">
                <a:latin typeface="Cambria" panose="02040503050406030204" pitchFamily="18" charset="0"/>
              </a:rPr>
              <a:t>(&amp;</a:t>
            </a:r>
            <a:r>
              <a:rPr lang="en-US" dirty="0" err="1">
                <a:latin typeface="Cambria" panose="02040503050406030204" pitchFamily="18" charset="0"/>
              </a:rPr>
              <a:t>lastName</a:t>
            </a:r>
            <a:r>
              <a:rPr lang="en-US" dirty="0">
                <a:latin typeface="Cambria" panose="020405030504060302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fmt.Println</a:t>
            </a:r>
            <a:r>
              <a:rPr lang="en-US" dirty="0">
                <a:latin typeface="Cambria" panose="02040503050406030204" pitchFamily="18" charset="0"/>
              </a:rPr>
              <a:t>("Enter Your Email: ")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fmt.Scanln</a:t>
            </a:r>
            <a:r>
              <a:rPr lang="en-US" dirty="0">
                <a:latin typeface="Cambria" panose="02040503050406030204" pitchFamily="18" charset="0"/>
              </a:rPr>
              <a:t>(&amp;email)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fmt.Println</a:t>
            </a:r>
            <a:r>
              <a:rPr lang="en-US" dirty="0">
                <a:latin typeface="Cambria" panose="02040503050406030204" pitchFamily="18" charset="0"/>
              </a:rPr>
              <a:t>("Enter number of tickets: ")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fmt.Scanln</a:t>
            </a:r>
            <a:r>
              <a:rPr lang="en-US" dirty="0">
                <a:latin typeface="Cambria" panose="02040503050406030204" pitchFamily="18" charset="0"/>
              </a:rPr>
              <a:t>(&amp;</a:t>
            </a:r>
            <a:r>
              <a:rPr lang="en-US" dirty="0" err="1">
                <a:latin typeface="Cambria" panose="02040503050406030204" pitchFamily="18" charset="0"/>
              </a:rPr>
              <a:t>userTickets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5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519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Wingdings</vt:lpstr>
      <vt:lpstr>Office Theme</vt:lpstr>
      <vt:lpstr>GO Language</vt:lpstr>
      <vt:lpstr>Features</vt:lpstr>
      <vt:lpstr>First program</vt:lpstr>
      <vt:lpstr>Packages</vt:lpstr>
      <vt:lpstr>Steps in execution</vt:lpstr>
      <vt:lpstr>Keywords</vt:lpstr>
      <vt:lpstr>Data type</vt:lpstr>
      <vt:lpstr>Program</vt:lpstr>
      <vt:lpstr>PowerPoint Presentation</vt:lpstr>
      <vt:lpstr>PowerPoint Presentation</vt:lpstr>
      <vt:lpstr>OPERATORS</vt:lpstr>
      <vt:lpstr>Logical operator</vt:lpstr>
      <vt:lpstr>Conditional Statements and loops</vt:lpstr>
      <vt:lpstr>Switch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Language</dc:title>
  <dc:creator>sabareesh</dc:creator>
  <cp:lastModifiedBy>sabareesh</cp:lastModifiedBy>
  <cp:revision>14</cp:revision>
  <dcterms:created xsi:type="dcterms:W3CDTF">2022-02-11T06:32:10Z</dcterms:created>
  <dcterms:modified xsi:type="dcterms:W3CDTF">2022-02-11T07:03:13Z</dcterms:modified>
</cp:coreProperties>
</file>