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Course </a:t>
            </a:r>
            <a:r>
              <a:rPr lang="en-IN" sz="2800" dirty="0" err="1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Administrivia</a:t>
            </a:r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 and Introduction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b="1" dirty="0" smtClean="0"/>
              <a:t>Online tools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delivery and Viva : Microsoft-Teams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Software: Haskell, Scala and Java for lab (Offline (free) / Online Versions)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 (Common Quiz, Online exams - Midterm and End Semester):  AUMS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Materials: E-Books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Course code and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5313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19CSE313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Programming Languages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L-T-P-C: 2-0-3-3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7" y="-5570"/>
            <a:ext cx="7924800" cy="770274"/>
          </a:xfrm>
        </p:spPr>
        <p:txBody>
          <a:bodyPr/>
          <a:lstStyle/>
          <a:p>
            <a:r>
              <a:rPr lang="en-IN" dirty="0" smtClean="0"/>
              <a:t>Course objectives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provides a quick overview of different paradigms of programming languages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primarily on the functional programming paradigm using Haskell and Scala and discusses the concurrent programming paradigm using Java.</a:t>
            </a:r>
          </a:p>
        </p:txBody>
      </p:sp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78098"/>
          </a:xfrm>
        </p:spPr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01000" cy="59766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Paradigms Overview of different programming paradigms. Functional Programming with Haskell functions and types, functional composition, numbers, lists, tuples, type classes, pattern matching, higher order functions: currying, lambdas, maps and filters, folds, IO monad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in Java - Issues with concurrency: safety, liveness, fairness, Threads, locks and synchronization,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Futures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fork-join parallel framework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overview with Scala Basic types and operations, classes and objects, functional objects, functions and closure, composition and inheritance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06090"/>
          </a:xfrm>
        </p:spPr>
        <p:txBody>
          <a:bodyPr/>
          <a:lstStyle/>
          <a:p>
            <a:r>
              <a:rPr lang="en-IN" dirty="0" smtClean="0"/>
              <a:t>Text Books and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760640"/>
          </a:xfrm>
        </p:spPr>
        <p:txBody>
          <a:bodyPr/>
          <a:lstStyle/>
          <a:p>
            <a:pPr marL="0" indent="0">
              <a:buNone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Book(s)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R. Thinking functionally with Haskell. Cambridge University Press; 2014.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Lex Spoon and Bill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Venners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“Programming in Scala A Comprehensive Step-by-Guide”, Third Edition,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Artima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Inc. 2016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Reference(s)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Java: The Complete Reference. Eleventh Edition,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Education; 2018.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34082"/>
          </a:xfrm>
        </p:spPr>
        <p:txBody>
          <a:bodyPr/>
          <a:lstStyle/>
          <a:p>
            <a:r>
              <a:rPr lang="en-IN" b="1" dirty="0" smtClean="0"/>
              <a:t>Course outcomes and co-</a:t>
            </a:r>
            <a:r>
              <a:rPr lang="en-IN" b="1" dirty="0" err="1" smtClean="0"/>
              <a:t>po</a:t>
            </a:r>
            <a:r>
              <a:rPr lang="en-IN" b="1" dirty="0" smtClean="0"/>
              <a:t>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CO1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write pure functional programs (especially in Haskell and Scala).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write concurrent programs in Java.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abstractions with higher order procedures.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abstractions with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5750"/>
              </p:ext>
            </p:extLst>
          </p:nvPr>
        </p:nvGraphicFramePr>
        <p:xfrm>
          <a:off x="179512" y="3645024"/>
          <a:ext cx="8712975" cy="28803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  <a:gridCol w="580865"/>
              </a:tblGrid>
              <a:tr h="809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PO-PSO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" y="-5570"/>
            <a:ext cx="7924800" cy="554250"/>
          </a:xfrm>
        </p:spPr>
        <p:txBody>
          <a:bodyPr/>
          <a:lstStyle/>
          <a:p>
            <a:pPr lvl="0"/>
            <a:r>
              <a:rPr lang="en-IN" b="1" dirty="0"/>
              <a:t>Evaluation </a:t>
            </a:r>
            <a:r>
              <a:rPr lang="en-IN" b="1" dirty="0" smtClean="0"/>
              <a:t>Pattern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3022659"/>
              </p:ext>
            </p:extLst>
          </p:nvPr>
        </p:nvGraphicFramePr>
        <p:xfrm>
          <a:off x="179512" y="836712"/>
          <a:ext cx="8784977" cy="40324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158940"/>
                <a:gridCol w="1280284"/>
                <a:gridCol w="1345753"/>
              </a:tblGrid>
              <a:tr h="445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Periodical 1 10</a:t>
                      </a: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Midterm Online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Periodical 2 10</a:t>
                      </a: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Midterm Viva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14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*Continuous Assessment (Theory) </a:t>
                      </a:r>
                      <a:b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(CAT)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Assessment (Lab) (CAL)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Semester –  Online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Semester –  Viva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529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*CA Can be Quizzes, Assignment, Projects, and Reports.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" y="0"/>
            <a:ext cx="7924800" cy="634082"/>
          </a:xfrm>
        </p:spPr>
        <p:txBody>
          <a:bodyPr/>
          <a:lstStyle/>
          <a:p>
            <a:r>
              <a:rPr lang="en-IN" b="1" dirty="0"/>
              <a:t>Continuous Assessment Theory (CAT):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7125610"/>
              </p:ext>
            </p:extLst>
          </p:nvPr>
        </p:nvGraphicFramePr>
        <p:xfrm>
          <a:off x="323528" y="1916832"/>
          <a:ext cx="8280920" cy="288032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5849"/>
                <a:gridCol w="4014590"/>
                <a:gridCol w="2820481"/>
              </a:tblGrid>
              <a:tr h="575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 1 – Haskell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 2 – Scala 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 3 – Java 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104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62074"/>
          </a:xfrm>
        </p:spPr>
        <p:txBody>
          <a:bodyPr/>
          <a:lstStyle/>
          <a:p>
            <a:r>
              <a:rPr lang="en-IN" b="1" dirty="0"/>
              <a:t>Continuous Assessment Lab (CAL):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058098"/>
              </p:ext>
            </p:extLst>
          </p:nvPr>
        </p:nvGraphicFramePr>
        <p:xfrm>
          <a:off x="107504" y="980728"/>
          <a:ext cx="8640960" cy="41044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00623"/>
                <a:gridCol w="6485904"/>
                <a:gridCol w="1154433"/>
              </a:tblGrid>
              <a:tr h="581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Lab 1 (Haskell)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Lab 2 (Scala)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Lab 3 (Java)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95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Pair Programming Assignment – The students have to choose a problem and implement in Haskell and Scala and perform a comparative study)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918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2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71</TotalTime>
  <Words>540</Words>
  <Application>Microsoft Office PowerPoint</Application>
  <PresentationFormat>On-screen Show (4:3)</PresentationFormat>
  <Paragraphs>165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19CSE313 – Principles of Programming Languages</vt:lpstr>
      <vt:lpstr>Course code and title</vt:lpstr>
      <vt:lpstr>Course objectives</vt:lpstr>
      <vt:lpstr>syllabus</vt:lpstr>
      <vt:lpstr>Text Books and references</vt:lpstr>
      <vt:lpstr>Course outcomes and co-po mapping</vt:lpstr>
      <vt:lpstr>Evaluation Pattern</vt:lpstr>
      <vt:lpstr>Continuous Assessment Theory (CAT):</vt:lpstr>
      <vt:lpstr>Continuous Assessment Lab (CAL):</vt:lpstr>
      <vt:lpstr>Online tools required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49</cp:revision>
  <dcterms:created xsi:type="dcterms:W3CDTF">2021-12-18T08:57:35Z</dcterms:created>
  <dcterms:modified xsi:type="dcterms:W3CDTF">2021-12-18T10:10:40Z</dcterms:modified>
</cp:coreProperties>
</file>