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Programming Paradigms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b="1" dirty="0"/>
              <a:t>Functional 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fontScale="92500"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roots in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  - execution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series of mathematical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the central model of abstraction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meant for specific computation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loosely coupled to functions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hide their implementation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replaced with their values without changing the meaning of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Example: Perl,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Haskell, Scala,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Erlang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Lisp, ML,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Clojure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is based on data and its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statements are defined by data rather than hard-coding a series of steps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is the heart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business information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creation, data entry, update, query and reporting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are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mostly for database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SQL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streams of structured data, for filtering, transforming, aggregating (such as computing statistics), or calling other programs.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databaseAddress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CREATE TABLE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varchar(200),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varchar(200), Address varchar(200), City varchar(200), State varchar(200) ); 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5313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pattern or model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Paradigm:  A Pattern or model of Programming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fundamental Style of Computer Programming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programming paradigms</a:t>
            </a:r>
            <a:endParaRPr lang="en-IN" dirty="0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885698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778098"/>
          </a:xfrm>
        </p:spPr>
        <p:txBody>
          <a:bodyPr/>
          <a:lstStyle/>
          <a:p>
            <a:r>
              <a:rPr lang="en-IN" dirty="0" smtClean="0"/>
              <a:t>Imperative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9001000" cy="597666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oldest programming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program state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through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set of commands for the computer to perform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how the inputs are given and outputs are obtained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C,C++, Java, Python, Ruby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3884"/>
              </p:ext>
            </p:extLst>
          </p:nvPr>
        </p:nvGraphicFramePr>
        <p:xfrm>
          <a:off x="1619672" y="4293096"/>
          <a:ext cx="60960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Disadvantage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Simple to implement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Complex problems cannot be solved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Contains </a:t>
                      </a:r>
                      <a:r>
                        <a:rPr lang="en-IN" dirty="0" err="1" smtClean="0"/>
                        <a:t>loops,variables</a:t>
                      </a:r>
                      <a:r>
                        <a:rPr lang="en-IN" dirty="0" smtClean="0"/>
                        <a:t> etc.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efficient</a:t>
                      </a:r>
                      <a:r>
                        <a:rPr lang="en-IN" baseline="0" dirty="0" smtClean="0"/>
                        <a:t> and less productive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Parallel programming is not possible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06090"/>
          </a:xfrm>
        </p:spPr>
        <p:txBody>
          <a:bodyPr/>
          <a:lstStyle/>
          <a:p>
            <a:r>
              <a:rPr lang="en-IN" b="1" dirty="0"/>
              <a:t>Procedural 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procedure in terms of under lying machine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between procedural and imperative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reuse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C,C++, Java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34082"/>
          </a:xfrm>
        </p:spPr>
        <p:txBody>
          <a:bodyPr/>
          <a:lstStyle/>
          <a:p>
            <a:r>
              <a:rPr lang="en-IN" b="1" dirty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as a collection of classes and object which are meant for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and basic entity is object and all kind of computation is performed on the objects only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emphasis is on data rather procedure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almost all kind of real life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Security, Inheritance, Code Reusability, Abstraction and Flexibility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Python, Ruby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2" y="-5570"/>
            <a:ext cx="7924800" cy="554250"/>
          </a:xfrm>
        </p:spPr>
        <p:txBody>
          <a:bodyPr/>
          <a:lstStyle/>
          <a:p>
            <a:r>
              <a:rPr lang="en-IN" b="1" dirty="0"/>
              <a:t>Parallel processing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856984" cy="590465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 instructions by dividing them among multiple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Lesser Execution Time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based approach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Java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" y="0"/>
            <a:ext cx="7924800" cy="634082"/>
          </a:xfrm>
        </p:spPr>
        <p:txBody>
          <a:bodyPr/>
          <a:lstStyle/>
          <a:p>
            <a:r>
              <a:rPr lang="en-IN" dirty="0" smtClean="0"/>
              <a:t>Declarative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92696"/>
            <a:ext cx="9001000" cy="590465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building programs that expresses logic of computation without talking about its control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programs as theories of some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what needs to be done rather how it should be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(how to do) and declarative (what to do)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Categorised  as Logic, Functional and Database</a:t>
            </a:r>
          </a:p>
          <a:p>
            <a:pPr lvl="1"/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62074"/>
          </a:xfrm>
        </p:spPr>
        <p:txBody>
          <a:bodyPr/>
          <a:lstStyle/>
          <a:p>
            <a:r>
              <a:rPr lang="en-IN" b="1" dirty="0"/>
              <a:t>Logic </a:t>
            </a:r>
            <a:r>
              <a:rPr lang="en-IN" b="1" dirty="0" smtClean="0"/>
              <a:t>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04656"/>
          </a:xfrm>
        </p:spPr>
        <p:txBody>
          <a:bodyPr>
            <a:normAutofit fontScale="62500" lnSpcReduction="20000"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problems like puzzles, series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is on knowledge base and the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 is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much like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proof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statement</a:t>
            </a: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two number in prolog: </a:t>
            </a:r>
            <a:endParaRPr lang="pt-B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predicates</a:t>
            </a:r>
          </a:p>
          <a:p>
            <a:pPr marL="457200" lvl="1" indent="0">
              <a:buNone/>
            </a:pP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sumoftwonumber(integer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clauses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sum(0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0). </a:t>
            </a:r>
            <a:endParaRPr lang="pt-B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sum(n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r):- </a:t>
            </a:r>
            <a:endParaRPr lang="pt-B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n1=n-1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pt-B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sum(n1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r1), </a:t>
            </a:r>
            <a:endParaRPr lang="pt-B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r=r1+n </a:t>
            </a:r>
            <a:endParaRPr lang="en-I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52</TotalTime>
  <Words>539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19CSE313 – Principles of Programming Languages</vt:lpstr>
      <vt:lpstr>Programming paradigm</vt:lpstr>
      <vt:lpstr>Types of programming paradigms</vt:lpstr>
      <vt:lpstr>Imperative paradigm</vt:lpstr>
      <vt:lpstr>Procedural programming paradigm</vt:lpstr>
      <vt:lpstr>Object oriented programming</vt:lpstr>
      <vt:lpstr>Parallel processing approach</vt:lpstr>
      <vt:lpstr>Declarative paradigm</vt:lpstr>
      <vt:lpstr>Logic programming paradigm</vt:lpstr>
      <vt:lpstr>Functional programming paradigm</vt:lpstr>
      <vt:lpstr>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29</cp:revision>
  <dcterms:created xsi:type="dcterms:W3CDTF">2021-12-18T08:57:35Z</dcterms:created>
  <dcterms:modified xsi:type="dcterms:W3CDTF">2021-12-18T10:15:38Z</dcterms:modified>
</cp:coreProperties>
</file>