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475D5-D52A-4590-98B8-AC633B98FD1E}" v="56" dt="2022-01-28T05:40:33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ya N.M (CSE)" userId="S::nm_dhanya@cb.amrita.edu::2e5ecdad-3f1e-47bc-a58b-9e8d1fcce2a7" providerId="AD" clId="Web-{C47475D5-D52A-4590-98B8-AC633B98FD1E}"/>
    <pc:docChg chg="addSld modSld">
      <pc:chgData name="Dhanya N.M (CSE)" userId="S::nm_dhanya@cb.amrita.edu::2e5ecdad-3f1e-47bc-a58b-9e8d1fcce2a7" providerId="AD" clId="Web-{C47475D5-D52A-4590-98B8-AC633B98FD1E}" dt="2022-01-28T05:40:33.304" v="66" actId="20577"/>
      <pc:docMkLst>
        <pc:docMk/>
      </pc:docMkLst>
      <pc:sldChg chg="modSp">
        <pc:chgData name="Dhanya N.M (CSE)" userId="S::nm_dhanya@cb.amrita.edu::2e5ecdad-3f1e-47bc-a58b-9e8d1fcce2a7" providerId="AD" clId="Web-{C47475D5-D52A-4590-98B8-AC633B98FD1E}" dt="2022-01-28T05:11:12.281" v="1" actId="20577"/>
        <pc:sldMkLst>
          <pc:docMk/>
          <pc:sldMk cId="109857222" sldId="256"/>
        </pc:sldMkLst>
        <pc:spChg chg="mod">
          <ac:chgData name="Dhanya N.M (CSE)" userId="S::nm_dhanya@cb.amrita.edu::2e5ecdad-3f1e-47bc-a58b-9e8d1fcce2a7" providerId="AD" clId="Web-{C47475D5-D52A-4590-98B8-AC633B98FD1E}" dt="2022-01-28T05:11:12.281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Dhanya N.M (CSE)" userId="S::nm_dhanya@cb.amrita.edu::2e5ecdad-3f1e-47bc-a58b-9e8d1fcce2a7" providerId="AD" clId="Web-{C47475D5-D52A-4590-98B8-AC633B98FD1E}" dt="2022-01-28T05:11:47.298" v="14" actId="14100"/>
        <pc:sldMkLst>
          <pc:docMk/>
          <pc:sldMk cId="372035195" sldId="257"/>
        </pc:sldMkLst>
        <pc:spChg chg="del">
          <ac:chgData name="Dhanya N.M (CSE)" userId="S::nm_dhanya@cb.amrita.edu::2e5ecdad-3f1e-47bc-a58b-9e8d1fcce2a7" providerId="AD" clId="Web-{C47475D5-D52A-4590-98B8-AC633B98FD1E}" dt="2022-01-28T05:11:40.844" v="11"/>
          <ac:spMkLst>
            <pc:docMk/>
            <pc:sldMk cId="372035195" sldId="257"/>
            <ac:spMk id="3" creationId="{549D4277-CCCB-4A1B-A104-166E582418A6}"/>
          </ac:spMkLst>
        </pc:spChg>
        <pc:picChg chg="add mod ord">
          <ac:chgData name="Dhanya N.M (CSE)" userId="S::nm_dhanya@cb.amrita.edu::2e5ecdad-3f1e-47bc-a58b-9e8d1fcce2a7" providerId="AD" clId="Web-{C47475D5-D52A-4590-98B8-AC633B98FD1E}" dt="2022-01-28T05:11:47.298" v="14" actId="14100"/>
          <ac:picMkLst>
            <pc:docMk/>
            <pc:sldMk cId="372035195" sldId="257"/>
            <ac:picMk id="4" creationId="{ED2B5BDD-51F9-41AF-BDC5-220C23EBEE24}"/>
          </ac:picMkLst>
        </pc:picChg>
      </pc:sldChg>
      <pc:sldChg chg="modSp add replId">
        <pc:chgData name="Dhanya N.M (CSE)" userId="S::nm_dhanya@cb.amrita.edu::2e5ecdad-3f1e-47bc-a58b-9e8d1fcce2a7" providerId="AD" clId="Web-{C47475D5-D52A-4590-98B8-AC633B98FD1E}" dt="2022-01-28T05:13:59.784" v="27" actId="20577"/>
        <pc:sldMkLst>
          <pc:docMk/>
          <pc:sldMk cId="3487774214" sldId="258"/>
        </pc:sldMkLst>
        <pc:spChg chg="mod">
          <ac:chgData name="Dhanya N.M (CSE)" userId="S::nm_dhanya@cb.amrita.edu::2e5ecdad-3f1e-47bc-a58b-9e8d1fcce2a7" providerId="AD" clId="Web-{C47475D5-D52A-4590-98B8-AC633B98FD1E}" dt="2022-01-28T05:13:59.784" v="27" actId="20577"/>
          <ac:spMkLst>
            <pc:docMk/>
            <pc:sldMk cId="3487774214" sldId="258"/>
            <ac:spMk id="3" creationId="{549D4277-CCCB-4A1B-A104-166E582418A6}"/>
          </ac:spMkLst>
        </pc:spChg>
      </pc:sldChg>
      <pc:sldChg chg="modSp add replId">
        <pc:chgData name="Dhanya N.M (CSE)" userId="S::nm_dhanya@cb.amrita.edu::2e5ecdad-3f1e-47bc-a58b-9e8d1fcce2a7" providerId="AD" clId="Web-{C47475D5-D52A-4590-98B8-AC633B98FD1E}" dt="2022-01-28T05:15:31.566" v="41" actId="20577"/>
        <pc:sldMkLst>
          <pc:docMk/>
          <pc:sldMk cId="2984955038" sldId="259"/>
        </pc:sldMkLst>
        <pc:spChg chg="mod">
          <ac:chgData name="Dhanya N.M (CSE)" userId="S::nm_dhanya@cb.amrita.edu::2e5ecdad-3f1e-47bc-a58b-9e8d1fcce2a7" providerId="AD" clId="Web-{C47475D5-D52A-4590-98B8-AC633B98FD1E}" dt="2022-01-28T05:14:29.097" v="33" actId="20577"/>
          <ac:spMkLst>
            <pc:docMk/>
            <pc:sldMk cId="2984955038" sldId="259"/>
            <ac:spMk id="2" creationId="{15BC69A2-39DC-4610-B187-872BEBC6445C}"/>
          </ac:spMkLst>
        </pc:spChg>
        <pc:spChg chg="mod">
          <ac:chgData name="Dhanya N.M (CSE)" userId="S::nm_dhanya@cb.amrita.edu::2e5ecdad-3f1e-47bc-a58b-9e8d1fcce2a7" providerId="AD" clId="Web-{C47475D5-D52A-4590-98B8-AC633B98FD1E}" dt="2022-01-28T05:15:31.566" v="41" actId="20577"/>
          <ac:spMkLst>
            <pc:docMk/>
            <pc:sldMk cId="2984955038" sldId="259"/>
            <ac:spMk id="3" creationId="{549D4277-CCCB-4A1B-A104-166E582418A6}"/>
          </ac:spMkLst>
        </pc:spChg>
      </pc:sldChg>
      <pc:sldChg chg="modSp add replId">
        <pc:chgData name="Dhanya N.M (CSE)" userId="S::nm_dhanya@cb.amrita.edu::2e5ecdad-3f1e-47bc-a58b-9e8d1fcce2a7" providerId="AD" clId="Web-{C47475D5-D52A-4590-98B8-AC633B98FD1E}" dt="2022-01-28T05:26:20.293" v="43" actId="20577"/>
        <pc:sldMkLst>
          <pc:docMk/>
          <pc:sldMk cId="1330785565" sldId="260"/>
        </pc:sldMkLst>
        <pc:spChg chg="mod">
          <ac:chgData name="Dhanya N.M (CSE)" userId="S::nm_dhanya@cb.amrita.edu::2e5ecdad-3f1e-47bc-a58b-9e8d1fcce2a7" providerId="AD" clId="Web-{C47475D5-D52A-4590-98B8-AC633B98FD1E}" dt="2022-01-28T05:26:20.293" v="43" actId="20577"/>
          <ac:spMkLst>
            <pc:docMk/>
            <pc:sldMk cId="1330785565" sldId="260"/>
            <ac:spMk id="3" creationId="{549D4277-CCCB-4A1B-A104-166E582418A6}"/>
          </ac:spMkLst>
        </pc:spChg>
      </pc:sldChg>
      <pc:sldChg chg="modSp add replId">
        <pc:chgData name="Dhanya N.M (CSE)" userId="S::nm_dhanya@cb.amrita.edu::2e5ecdad-3f1e-47bc-a58b-9e8d1fcce2a7" providerId="AD" clId="Web-{C47475D5-D52A-4590-98B8-AC633B98FD1E}" dt="2022-01-28T05:28:01.529" v="55" actId="20577"/>
        <pc:sldMkLst>
          <pc:docMk/>
          <pc:sldMk cId="3532727805" sldId="261"/>
        </pc:sldMkLst>
        <pc:spChg chg="mod">
          <ac:chgData name="Dhanya N.M (CSE)" userId="S::nm_dhanya@cb.amrita.edu::2e5ecdad-3f1e-47bc-a58b-9e8d1fcce2a7" providerId="AD" clId="Web-{C47475D5-D52A-4590-98B8-AC633B98FD1E}" dt="2022-01-28T05:27:09.091" v="46" actId="20577"/>
          <ac:spMkLst>
            <pc:docMk/>
            <pc:sldMk cId="3532727805" sldId="261"/>
            <ac:spMk id="2" creationId="{15BC69A2-39DC-4610-B187-872BEBC6445C}"/>
          </ac:spMkLst>
        </pc:spChg>
        <pc:spChg chg="mod">
          <ac:chgData name="Dhanya N.M (CSE)" userId="S::nm_dhanya@cb.amrita.edu::2e5ecdad-3f1e-47bc-a58b-9e8d1fcce2a7" providerId="AD" clId="Web-{C47475D5-D52A-4590-98B8-AC633B98FD1E}" dt="2022-01-28T05:28:01.529" v="55" actId="20577"/>
          <ac:spMkLst>
            <pc:docMk/>
            <pc:sldMk cId="3532727805" sldId="261"/>
            <ac:spMk id="3" creationId="{549D4277-CCCB-4A1B-A104-166E582418A6}"/>
          </ac:spMkLst>
        </pc:spChg>
      </pc:sldChg>
      <pc:sldChg chg="modSp add replId">
        <pc:chgData name="Dhanya N.M (CSE)" userId="S::nm_dhanya@cb.amrita.edu::2e5ecdad-3f1e-47bc-a58b-9e8d1fcce2a7" providerId="AD" clId="Web-{C47475D5-D52A-4590-98B8-AC633B98FD1E}" dt="2022-01-28T05:28:15.982" v="58" actId="20577"/>
        <pc:sldMkLst>
          <pc:docMk/>
          <pc:sldMk cId="2144280981" sldId="262"/>
        </pc:sldMkLst>
        <pc:spChg chg="mod">
          <ac:chgData name="Dhanya N.M (CSE)" userId="S::nm_dhanya@cb.amrita.edu::2e5ecdad-3f1e-47bc-a58b-9e8d1fcce2a7" providerId="AD" clId="Web-{C47475D5-D52A-4590-98B8-AC633B98FD1E}" dt="2022-01-28T05:28:15.982" v="58" actId="20577"/>
          <ac:spMkLst>
            <pc:docMk/>
            <pc:sldMk cId="2144280981" sldId="262"/>
            <ac:spMk id="3" creationId="{549D4277-CCCB-4A1B-A104-166E582418A6}"/>
          </ac:spMkLst>
        </pc:spChg>
      </pc:sldChg>
      <pc:sldChg chg="modSp add replId">
        <pc:chgData name="Dhanya N.M (CSE)" userId="S::nm_dhanya@cb.amrita.edu::2e5ecdad-3f1e-47bc-a58b-9e8d1fcce2a7" providerId="AD" clId="Web-{C47475D5-D52A-4590-98B8-AC633B98FD1E}" dt="2022-01-28T05:40:09.538" v="63" actId="20577"/>
        <pc:sldMkLst>
          <pc:docMk/>
          <pc:sldMk cId="348381901" sldId="263"/>
        </pc:sldMkLst>
        <pc:spChg chg="mod">
          <ac:chgData name="Dhanya N.M (CSE)" userId="S::nm_dhanya@cb.amrita.edu::2e5ecdad-3f1e-47bc-a58b-9e8d1fcce2a7" providerId="AD" clId="Web-{C47475D5-D52A-4590-98B8-AC633B98FD1E}" dt="2022-01-28T05:28:44.420" v="61" actId="20577"/>
          <ac:spMkLst>
            <pc:docMk/>
            <pc:sldMk cId="348381901" sldId="263"/>
            <ac:spMk id="2" creationId="{15BC69A2-39DC-4610-B187-872BEBC6445C}"/>
          </ac:spMkLst>
        </pc:spChg>
        <pc:spChg chg="mod">
          <ac:chgData name="Dhanya N.M (CSE)" userId="S::nm_dhanya@cb.amrita.edu::2e5ecdad-3f1e-47bc-a58b-9e8d1fcce2a7" providerId="AD" clId="Web-{C47475D5-D52A-4590-98B8-AC633B98FD1E}" dt="2022-01-28T05:40:09.538" v="63" actId="20577"/>
          <ac:spMkLst>
            <pc:docMk/>
            <pc:sldMk cId="348381901" sldId="263"/>
            <ac:spMk id="3" creationId="{549D4277-CCCB-4A1B-A104-166E582418A6}"/>
          </ac:spMkLst>
        </pc:spChg>
      </pc:sldChg>
      <pc:sldChg chg="modSp add replId">
        <pc:chgData name="Dhanya N.M (CSE)" userId="S::nm_dhanya@cb.amrita.edu::2e5ecdad-3f1e-47bc-a58b-9e8d1fcce2a7" providerId="AD" clId="Web-{C47475D5-D52A-4590-98B8-AC633B98FD1E}" dt="2022-01-28T05:40:33.304" v="66" actId="20577"/>
        <pc:sldMkLst>
          <pc:docMk/>
          <pc:sldMk cId="4117928557" sldId="264"/>
        </pc:sldMkLst>
        <pc:spChg chg="mod">
          <ac:chgData name="Dhanya N.M (CSE)" userId="S::nm_dhanya@cb.amrita.edu::2e5ecdad-3f1e-47bc-a58b-9e8d1fcce2a7" providerId="AD" clId="Web-{C47475D5-D52A-4590-98B8-AC633B98FD1E}" dt="2022-01-28T05:40:33.304" v="66" actId="20577"/>
          <ac:spMkLst>
            <pc:docMk/>
            <pc:sldMk cId="4117928557" sldId="264"/>
            <ac:spMk id="2" creationId="{15BC69A2-39DC-4610-B187-872BEBC6445C}"/>
          </ac:spMkLst>
        </pc:spChg>
      </pc:sldChg>
      <pc:sldChg chg="add replId">
        <pc:chgData name="Dhanya N.M (CSE)" userId="S::nm_dhanya@cb.amrita.edu::2e5ecdad-3f1e-47bc-a58b-9e8d1fcce2a7" providerId="AD" clId="Web-{C47475D5-D52A-4590-98B8-AC633B98FD1E}" dt="2022-01-28T05:11:29.563" v="10"/>
        <pc:sldMkLst>
          <pc:docMk/>
          <pc:sldMk cId="186252883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Predefined Types and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69A2-39DC-4610-B187-872BEBC6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277-CCCB-4A1B-A104-166E5824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69A2-39DC-4610-B187-872BEBC6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2B5BDD-51F9-41AF-BDC5-220C23EBE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801" y="301625"/>
            <a:ext cx="7006736" cy="6896130"/>
          </a:xfrm>
        </p:spPr>
      </p:pic>
    </p:spTree>
    <p:extLst>
      <p:ext uri="{BB962C8B-B14F-4D97-AF65-F5344CB8AC3E}">
        <p14:creationId xmlns:p14="http://schemas.microsoft.com/office/powerpoint/2010/main" val="37203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69A2-39DC-4610-B187-872BEBC6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277-CCCB-4A1B-A104-166E5824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Haskell Prelude contains predefined classes, types, and functions that are implicitly imported into every Haskell program.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Default class method declarations are provided for many of the methods in standard classes.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77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69A2-39DC-4610-B187-872BEBC6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Eq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277-CCCB-4A1B-A104-166E5824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The Eq class provides equality (==) and inequality (/=) methods. </a:t>
            </a:r>
          </a:p>
          <a:p>
            <a:r>
              <a:rPr lang="en-US" dirty="0">
                <a:ea typeface="+mn-lt"/>
                <a:cs typeface="+mn-lt"/>
              </a:rPr>
              <a:t>All basic datatypes except for functions and IO are instances of this class. Instances of Eq can be derived for any user-defined datatype whose constituents are also instances of Eq.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This declaration gives default method declarations for both /= and ==, each being defined in terms of the other. </a:t>
            </a:r>
          </a:p>
          <a:p>
            <a:r>
              <a:rPr lang="en-US" dirty="0">
                <a:ea typeface="+mn-lt"/>
                <a:cs typeface="+mn-lt"/>
              </a:rPr>
              <a:t>If an instance declaration for Eq defines neither == nor /=, then both will loop. </a:t>
            </a:r>
          </a:p>
          <a:p>
            <a:r>
              <a:rPr lang="en-US" dirty="0">
                <a:ea typeface="+mn-lt"/>
                <a:cs typeface="+mn-lt"/>
              </a:rPr>
              <a:t>If one is defined, the default method for the other will make use of the one that is defined.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If both are defined, neither default method is used.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95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69A2-39DC-4610-B187-872BEBC6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277-CCCB-4A1B-A104-166E5824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class  Eq a  where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    (==), (/=)  ::  a -&gt; a -&gt; Bool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    x /= y  = not (x == y)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    x == y  = not (x /= y)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078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69A2-39DC-4610-B187-872BEBC6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277-CCCB-4A1B-A104-166E5824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The Ord class is used for totally ordered datatypes. </a:t>
            </a:r>
          </a:p>
          <a:p>
            <a:r>
              <a:rPr lang="en-US" dirty="0">
                <a:ea typeface="+mn-lt"/>
                <a:cs typeface="+mn-lt"/>
              </a:rPr>
              <a:t>All basic datatypes except for functions, IO, and </a:t>
            </a:r>
            <a:r>
              <a:rPr lang="en-US" dirty="0" err="1">
                <a:ea typeface="+mn-lt"/>
                <a:cs typeface="+mn-lt"/>
              </a:rPr>
              <a:t>IOError</a:t>
            </a:r>
            <a:r>
              <a:rPr lang="en-US" dirty="0">
                <a:ea typeface="+mn-lt"/>
                <a:cs typeface="+mn-lt"/>
              </a:rPr>
              <a:t>, are instances of this class. </a:t>
            </a:r>
          </a:p>
          <a:p>
            <a:r>
              <a:rPr lang="en-US" dirty="0">
                <a:ea typeface="+mn-lt"/>
                <a:cs typeface="+mn-lt"/>
              </a:rPr>
              <a:t>Instances of Ord can be derived for any user-defined datatype whose constituent types are in Ord.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declared order of the constructors in the data declaration determines the ordering in derived Ord instances.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 Ordering datatype allows a single comparison to determine the precise ordering of two objects.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default declarations allow a user to create an Ord instance either with a type-specific compare function or with type-specific == and &lt;= functions.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272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69A2-39DC-4610-B187-872BEBC6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277-CCCB-4A1B-A104-166E5824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 class  (Eq a) =&gt; Ord a  where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compare              :: a -&gt; a -&gt; Ordering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(&lt;), (&lt;=), (&gt;=), (&gt;) :: a -&gt; a -&gt; Bool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max, min             :: a -&gt; a -&gt; a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compare x y | x == y    = EQ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            | x &lt;= y    = LT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            | otherwise = GT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x &lt;= y  = compare x y /= GT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x &lt;  y  = compare x y == LT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x &gt;= y  = compare x y /= LT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x &gt;  y  = compare x y == GT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-- Note that (min x y, max x y) = (</a:t>
            </a:r>
            <a:r>
              <a:rPr lang="en-US" dirty="0" err="1">
                <a:ea typeface="+mn-lt"/>
                <a:cs typeface="+mn-lt"/>
              </a:rPr>
              <a:t>x,y</a:t>
            </a:r>
            <a:r>
              <a:rPr lang="en-US" dirty="0">
                <a:ea typeface="+mn-lt"/>
                <a:cs typeface="+mn-lt"/>
              </a:rPr>
              <a:t>) or (</a:t>
            </a:r>
            <a:r>
              <a:rPr lang="en-US" dirty="0" err="1">
                <a:ea typeface="+mn-lt"/>
                <a:cs typeface="+mn-lt"/>
              </a:rPr>
              <a:t>y,x</a:t>
            </a:r>
            <a:r>
              <a:rPr lang="en-US" dirty="0">
                <a:ea typeface="+mn-lt"/>
                <a:cs typeface="+mn-lt"/>
              </a:rPr>
              <a:t>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max x y | x &lt;= y    =  y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        | otherwise =  x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min x y | x &lt;= y    =  x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         | otherwise = 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8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69A2-39DC-4610-B187-872BEBC6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 and Show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277-CCCB-4A1B-A104-166E5824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 Read and Show classes are used to convert values to or from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69A2-39DC-4610-B187-872BEBC6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Enum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277-CCCB-4A1B-A104-166E5824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Predefined Types and Classes</vt:lpstr>
      <vt:lpstr>PowerPoint Presentation</vt:lpstr>
      <vt:lpstr>PowerPoint Presentation</vt:lpstr>
      <vt:lpstr>The Eq Class</vt:lpstr>
      <vt:lpstr>PowerPoint Presentation</vt:lpstr>
      <vt:lpstr>The Ord Class</vt:lpstr>
      <vt:lpstr>PowerPoint Presentation</vt:lpstr>
      <vt:lpstr>The Read and Show Classes</vt:lpstr>
      <vt:lpstr>The Enum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</cp:revision>
  <dcterms:created xsi:type="dcterms:W3CDTF">2022-01-28T05:10:54Z</dcterms:created>
  <dcterms:modified xsi:type="dcterms:W3CDTF">2022-01-28T05:40:33Z</dcterms:modified>
</cp:coreProperties>
</file>