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541"/>
  </p:normalViewPr>
  <p:slideViewPr>
    <p:cSldViewPr snapToGrid="0" snapToObjects="1">
      <p:cViewPr varScale="1">
        <p:scale>
          <a:sx n="54" d="100"/>
          <a:sy n="5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A30-642B-AE45-A54A-905418AF3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F0C97-2DBA-4A4C-95EE-BD24C6DA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5456-34C0-BC4C-9804-6B8A0324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2B0C-6DF7-E84E-8AEF-2B41527E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9E2B-D26C-E94C-9ED5-0858652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6571-0AFB-0545-A318-87860423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8126-CA41-5146-AC9E-5AB138DE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A770-F741-EF42-B099-5E06FFBE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632B-FA99-F542-8E56-BBCA72B7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D6D7-6577-A440-87B9-B694DDC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22BE8-254D-6E43-B378-3CC42318D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5E284-150A-4542-B6FA-FD2E582D0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288B-5B3B-BD43-A58F-5E557915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9C0B-7474-0B42-A91D-0B76DA61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8C8A-87E4-FF4C-8418-AD68753F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DF4A-FB92-F94F-8342-6F6A503E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2108-6CFC-3F4D-9C57-0AC16651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0077-CC32-454B-8E4C-DFF07C04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AC053-AB44-F349-BB56-D55E8D38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BB15-2BAD-D84D-99A3-19361686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9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8060-E53A-3D43-9F47-92B4F41D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AFBA-165E-5049-B408-29CEF6C4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7A80-6340-134A-8B15-E990F792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4DF9-ECD9-0446-803D-5530543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C909-D6F2-C945-94A2-26F39B5C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0E5B-B3A2-C546-B3F9-2C5DB17F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8AA9-B444-EC4C-AE8C-AEBFE3C73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8BC3-D517-2842-A245-6B75DA71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BDA0-701C-8C4B-BBBE-5D9F91F3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78DA-D9B1-E944-9A92-969991E5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6A0A5-D35D-C641-BF66-EBB9C9A6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6D0D-CCBB-BC4A-B3CF-59036AA4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227F7-DD72-1347-9167-1CA0FBA8B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7A010-52A1-8E4B-86A6-9AF79EB8C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D0FBC-76DC-6945-8AD3-D09EAD06D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629C3-ACC3-3549-9C5C-990D90A61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23AF8-D22D-CE41-A527-87C5EBD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87818-17F7-C446-8642-B12A2AF0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8F185-8A69-C449-9DAC-B61DE182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94FC-4C93-1F4E-AE94-C96EDBDA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CBA6D-F492-B341-BF0E-0E622BE5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F50C0-BD19-C846-A72D-AA81663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9AA73-9616-BA4C-8A2D-0F2739C7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7A98C-7F10-B24F-8BF5-6380DFE2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1C120-3D0E-8C46-B933-4C67B341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3A6F-2E44-B846-87D0-DBDA127E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143A-1731-224B-AD73-F1A4B1B1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86AB-F174-9B41-9FB7-AAE32C45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D83E-5C6F-C748-AF1E-5C483133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7308A-E7FF-934D-A944-F4E97E7F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AB723-B6BA-EF42-BCBF-907A391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4948-7C33-154F-9BEA-F37077B3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9C4-AB3B-A242-87C1-25263763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DD91C-D583-6A46-B979-A6FFA102B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FD0A7-F65F-9741-B08F-1EE73B38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41E3-0E5B-8640-99CA-1FFED09A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F1CF-510D-3C48-B5C1-3A9AF4EA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654B2-F51B-D142-931E-EB5EFA62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B058-CCFB-F147-82BF-2E875C92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0E79-BE2B-5F45-866B-42CAED70E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513A-BE0F-E746-B9B9-6745F588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AB1E-D602-9C40-BAE9-C383FD94C97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83C1-026F-0640-A160-2CAB3E0DA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E3D3-36D1-604F-BD2C-0FD58520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5534-AA5B-364A-A66F-07EDC847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EA187-F8C3-D84C-BAC6-25F93074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57200"/>
            <a:ext cx="7886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20C06-C449-EC47-9A7E-30B6F112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1" y="264695"/>
            <a:ext cx="8158249" cy="607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5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A3E16-233A-3F4B-A201-E5CCB62B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2" y="264695"/>
            <a:ext cx="8211768" cy="614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5A022-9565-ED44-96AD-ECD9B781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7" y="239827"/>
            <a:ext cx="8247313" cy="61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20C872-0864-DB48-B270-80514D28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193" y="168442"/>
            <a:ext cx="8307157" cy="62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1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F3564-73C0-B84A-9EF7-4B9300B0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04" y="264695"/>
            <a:ext cx="8162246" cy="608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34965-073C-B644-87E2-17A8CBD2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5" y="336884"/>
            <a:ext cx="8128062" cy="59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5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77D8E-33FB-2944-8EAF-9E93D039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89" y="281042"/>
            <a:ext cx="8112961" cy="60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8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91E586-FE8F-8146-9411-E95525E9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63" y="262115"/>
            <a:ext cx="8161087" cy="61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57FBD-82DD-CA4B-8F03-17602DA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1" y="216568"/>
            <a:ext cx="8244089" cy="61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2170C-F75F-CD4F-807A-7050BB93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773" y="264695"/>
            <a:ext cx="8415364" cy="6372800"/>
          </a:xfrm>
        </p:spPr>
      </p:pic>
    </p:spTree>
    <p:extLst>
      <p:ext uri="{BB962C8B-B14F-4D97-AF65-F5344CB8AC3E}">
        <p14:creationId xmlns:p14="http://schemas.microsoft.com/office/powerpoint/2010/main" val="182091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DF6E5-304B-1244-916C-DDE77513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44" y="360946"/>
            <a:ext cx="8537898" cy="6389653"/>
          </a:xfrm>
        </p:spPr>
      </p:pic>
    </p:spTree>
    <p:extLst>
      <p:ext uri="{BB962C8B-B14F-4D97-AF65-F5344CB8AC3E}">
        <p14:creationId xmlns:p14="http://schemas.microsoft.com/office/powerpoint/2010/main" val="10275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6113F1-4038-D24D-89F0-7D4D3025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154949"/>
            <a:ext cx="8372642" cy="62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38293-A4B0-304C-8B89-02802A3F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74" y="150744"/>
            <a:ext cx="8252326" cy="62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60A92-A660-2E45-BBD7-04E236E16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9900"/>
            <a:ext cx="77724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FBA74-F2EA-994E-9C34-18961E83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58" y="156891"/>
            <a:ext cx="8329529" cy="62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474D4-8C77-7E43-A550-41505019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86" y="168442"/>
            <a:ext cx="8281864" cy="61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9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33A62-3266-AA4F-82A3-0B51239BF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159731"/>
            <a:ext cx="8299116" cy="61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4EA823-86A9-4601-9EE4-63F880B1FCB3}"/>
</file>

<file path=customXml/itemProps2.xml><?xml version="1.0" encoding="utf-8"?>
<ds:datastoreItem xmlns:ds="http://schemas.openxmlformats.org/officeDocument/2006/customXml" ds:itemID="{7AD8C80A-CFBC-4F3A-9E34-64C615556867}"/>
</file>

<file path=customXml/itemProps3.xml><?xml version="1.0" encoding="utf-8"?>
<ds:datastoreItem xmlns:ds="http://schemas.openxmlformats.org/officeDocument/2006/customXml" ds:itemID="{1DDE85DA-8B17-4F71-BEB3-9E99E7BE55BB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Arun Kumar C (CSE)</dc:creator>
  <cp:lastModifiedBy>Dr. Arun Kumar C (CSE)</cp:lastModifiedBy>
  <cp:revision>11</cp:revision>
  <dcterms:created xsi:type="dcterms:W3CDTF">2021-04-26T18:24:12Z</dcterms:created>
  <dcterms:modified xsi:type="dcterms:W3CDTF">2021-04-26T18:38:27Z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0x0101007EE1DE4A84C65C4DB60AEC4C9380331D</vt:lpwstr>
  </property>
</Properties>
</file>