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1.xml" ContentType="application/vnd.openxmlformats-officedocument.presentationml.slide+xml"/>
  <Override PartName="/ppt/slides/slide16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92547"/>
  </p:normalViewPr>
  <p:slideViewPr>
    <p:cSldViewPr>
      <p:cViewPr varScale="1">
        <p:scale>
          <a:sx n="119" d="100"/>
          <a:sy n="119" d="100"/>
        </p:scale>
        <p:origin x="2000" y="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3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54934" y="2862579"/>
            <a:ext cx="3834130" cy="4216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00" b="1" i="0">
                <a:solidFill>
                  <a:srgbClr val="191919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00" b="1" i="0">
                <a:solidFill>
                  <a:srgbClr val="191919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00" b="1" i="0">
                <a:solidFill>
                  <a:srgbClr val="191919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39750" y="970279"/>
            <a:ext cx="8045450" cy="5198110"/>
          </a:xfrm>
          <a:custGeom>
            <a:avLst/>
            <a:gdLst/>
            <a:ahLst/>
            <a:cxnLst/>
            <a:rect l="l" t="t" r="r" b="b"/>
            <a:pathLst>
              <a:path w="8045450" h="5198110">
                <a:moveTo>
                  <a:pt x="0" y="5198110"/>
                </a:moveTo>
                <a:lnTo>
                  <a:pt x="8045450" y="5198110"/>
                </a:lnTo>
                <a:lnTo>
                  <a:pt x="8045450" y="0"/>
                </a:lnTo>
                <a:lnTo>
                  <a:pt x="0" y="0"/>
                </a:lnTo>
                <a:lnTo>
                  <a:pt x="0" y="519811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545590" y="1911350"/>
            <a:ext cx="6727190" cy="2656840"/>
          </a:xfrm>
          <a:custGeom>
            <a:avLst/>
            <a:gdLst/>
            <a:ahLst/>
            <a:cxnLst/>
            <a:rect l="l" t="t" r="r" b="b"/>
            <a:pathLst>
              <a:path w="6727190" h="2656840">
                <a:moveTo>
                  <a:pt x="6727189" y="0"/>
                </a:moveTo>
                <a:lnTo>
                  <a:pt x="0" y="0"/>
                </a:lnTo>
                <a:lnTo>
                  <a:pt x="0" y="2656840"/>
                </a:lnTo>
                <a:lnTo>
                  <a:pt x="6727189" y="2656840"/>
                </a:lnTo>
                <a:lnTo>
                  <a:pt x="6727189" y="0"/>
                </a:lnTo>
                <a:close/>
              </a:path>
            </a:pathLst>
          </a:custGeom>
          <a:solidFill>
            <a:srgbClr val="FFCC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545590" y="1911350"/>
            <a:ext cx="6727190" cy="2326640"/>
          </a:xfrm>
          <a:custGeom>
            <a:avLst/>
            <a:gdLst/>
            <a:ahLst/>
            <a:cxnLst/>
            <a:rect l="l" t="t" r="r" b="b"/>
            <a:pathLst>
              <a:path w="6727190" h="2326640">
                <a:moveTo>
                  <a:pt x="0" y="2326640"/>
                </a:moveTo>
                <a:lnTo>
                  <a:pt x="6727189" y="2326640"/>
                </a:lnTo>
              </a:path>
              <a:path w="6727190" h="2326640">
                <a:moveTo>
                  <a:pt x="0" y="1996439"/>
                </a:moveTo>
                <a:lnTo>
                  <a:pt x="6727189" y="1996439"/>
                </a:lnTo>
              </a:path>
              <a:path w="6727190" h="2326640">
                <a:moveTo>
                  <a:pt x="0" y="1666239"/>
                </a:moveTo>
                <a:lnTo>
                  <a:pt x="6727189" y="1666239"/>
                </a:lnTo>
              </a:path>
              <a:path w="6727190" h="2326640">
                <a:moveTo>
                  <a:pt x="0" y="1336039"/>
                </a:moveTo>
                <a:lnTo>
                  <a:pt x="6727189" y="1336039"/>
                </a:lnTo>
              </a:path>
              <a:path w="6727190" h="2326640">
                <a:moveTo>
                  <a:pt x="0" y="989329"/>
                </a:moveTo>
                <a:lnTo>
                  <a:pt x="6727189" y="989329"/>
                </a:lnTo>
              </a:path>
              <a:path w="6727190" h="2326640">
                <a:moveTo>
                  <a:pt x="0" y="660400"/>
                </a:moveTo>
                <a:lnTo>
                  <a:pt x="6727189" y="660400"/>
                </a:lnTo>
              </a:path>
              <a:path w="6727190" h="2326640">
                <a:moveTo>
                  <a:pt x="0" y="328929"/>
                </a:moveTo>
                <a:lnTo>
                  <a:pt x="6727189" y="328929"/>
                </a:lnTo>
              </a:path>
              <a:path w="6727190" h="2326640">
                <a:moveTo>
                  <a:pt x="0" y="0"/>
                </a:moveTo>
                <a:lnTo>
                  <a:pt x="672718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545590" y="1903094"/>
            <a:ext cx="6727190" cy="16510"/>
          </a:xfrm>
          <a:custGeom>
            <a:avLst/>
            <a:gdLst/>
            <a:ahLst/>
            <a:cxnLst/>
            <a:rect l="l" t="t" r="r" b="b"/>
            <a:pathLst>
              <a:path w="6727190" h="16510">
                <a:moveTo>
                  <a:pt x="0" y="16509"/>
                </a:moveTo>
                <a:lnTo>
                  <a:pt x="6727189" y="16509"/>
                </a:lnTo>
                <a:lnTo>
                  <a:pt x="6727189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FFCC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545590" y="1911350"/>
            <a:ext cx="6727190" cy="2656840"/>
          </a:xfrm>
          <a:custGeom>
            <a:avLst/>
            <a:gdLst/>
            <a:ahLst/>
            <a:cxnLst/>
            <a:rect l="l" t="t" r="r" b="b"/>
            <a:pathLst>
              <a:path w="6727190" h="2656840">
                <a:moveTo>
                  <a:pt x="6727189" y="0"/>
                </a:moveTo>
                <a:lnTo>
                  <a:pt x="6727189" y="2656840"/>
                </a:lnTo>
              </a:path>
              <a:path w="6727190" h="2656840">
                <a:moveTo>
                  <a:pt x="6727189" y="2656840"/>
                </a:moveTo>
                <a:lnTo>
                  <a:pt x="0" y="2656840"/>
                </a:lnTo>
              </a:path>
              <a:path w="6727190" h="2656840">
                <a:moveTo>
                  <a:pt x="0" y="2656840"/>
                </a:moveTo>
                <a:lnTo>
                  <a:pt x="0" y="0"/>
                </a:lnTo>
              </a:path>
            </a:pathLst>
          </a:custGeom>
          <a:ln w="16510">
            <a:solidFill>
              <a:srgbClr val="FFCC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479550" y="1911350"/>
            <a:ext cx="6793230" cy="2689860"/>
          </a:xfrm>
          <a:custGeom>
            <a:avLst/>
            <a:gdLst/>
            <a:ahLst/>
            <a:cxnLst/>
            <a:rect l="l" t="t" r="r" b="b"/>
            <a:pathLst>
              <a:path w="6793230" h="2689860">
                <a:moveTo>
                  <a:pt x="66040" y="0"/>
                </a:moveTo>
                <a:lnTo>
                  <a:pt x="66040" y="2656840"/>
                </a:lnTo>
              </a:path>
              <a:path w="6793230" h="2689860">
                <a:moveTo>
                  <a:pt x="0" y="2656840"/>
                </a:moveTo>
                <a:lnTo>
                  <a:pt x="66040" y="2656840"/>
                </a:lnTo>
              </a:path>
              <a:path w="6793230" h="2689860">
                <a:moveTo>
                  <a:pt x="0" y="2326640"/>
                </a:moveTo>
                <a:lnTo>
                  <a:pt x="66040" y="2326640"/>
                </a:lnTo>
              </a:path>
              <a:path w="6793230" h="2689860">
                <a:moveTo>
                  <a:pt x="0" y="1996439"/>
                </a:moveTo>
                <a:lnTo>
                  <a:pt x="66040" y="1996439"/>
                </a:lnTo>
              </a:path>
              <a:path w="6793230" h="2689860">
                <a:moveTo>
                  <a:pt x="0" y="1666239"/>
                </a:moveTo>
                <a:lnTo>
                  <a:pt x="66040" y="1666239"/>
                </a:lnTo>
              </a:path>
              <a:path w="6793230" h="2689860">
                <a:moveTo>
                  <a:pt x="0" y="1336039"/>
                </a:moveTo>
                <a:lnTo>
                  <a:pt x="66040" y="1336039"/>
                </a:lnTo>
              </a:path>
              <a:path w="6793230" h="2689860">
                <a:moveTo>
                  <a:pt x="0" y="989329"/>
                </a:moveTo>
                <a:lnTo>
                  <a:pt x="66040" y="989329"/>
                </a:lnTo>
              </a:path>
              <a:path w="6793230" h="2689860">
                <a:moveTo>
                  <a:pt x="0" y="660400"/>
                </a:moveTo>
                <a:lnTo>
                  <a:pt x="66040" y="660400"/>
                </a:lnTo>
              </a:path>
              <a:path w="6793230" h="2689860">
                <a:moveTo>
                  <a:pt x="0" y="328929"/>
                </a:moveTo>
                <a:lnTo>
                  <a:pt x="66040" y="328929"/>
                </a:lnTo>
              </a:path>
              <a:path w="6793230" h="2689860">
                <a:moveTo>
                  <a:pt x="0" y="0"/>
                </a:moveTo>
                <a:lnTo>
                  <a:pt x="66040" y="0"/>
                </a:lnTo>
              </a:path>
              <a:path w="6793230" h="2689860">
                <a:moveTo>
                  <a:pt x="66040" y="2656840"/>
                </a:moveTo>
                <a:lnTo>
                  <a:pt x="6793230" y="2656840"/>
                </a:lnTo>
              </a:path>
              <a:path w="6793230" h="2689860">
                <a:moveTo>
                  <a:pt x="66040" y="2689860"/>
                </a:moveTo>
                <a:lnTo>
                  <a:pt x="66040" y="2656840"/>
                </a:lnTo>
              </a:path>
              <a:path w="6793230" h="2689860">
                <a:moveTo>
                  <a:pt x="741680" y="2689860"/>
                </a:moveTo>
                <a:lnTo>
                  <a:pt x="741680" y="2656840"/>
                </a:lnTo>
              </a:path>
              <a:path w="6793230" h="2689860">
                <a:moveTo>
                  <a:pt x="1417320" y="2689860"/>
                </a:moveTo>
                <a:lnTo>
                  <a:pt x="1417320" y="2656840"/>
                </a:lnTo>
              </a:path>
              <a:path w="6793230" h="2689860">
                <a:moveTo>
                  <a:pt x="2077720" y="2689860"/>
                </a:moveTo>
                <a:lnTo>
                  <a:pt x="2077720" y="2656840"/>
                </a:lnTo>
              </a:path>
              <a:path w="6793230" h="2689860">
                <a:moveTo>
                  <a:pt x="2753360" y="2689860"/>
                </a:moveTo>
                <a:lnTo>
                  <a:pt x="2753360" y="2656840"/>
                </a:lnTo>
              </a:path>
              <a:path w="6793230" h="2689860">
                <a:moveTo>
                  <a:pt x="3429000" y="2689860"/>
                </a:moveTo>
                <a:lnTo>
                  <a:pt x="3429000" y="2656840"/>
                </a:lnTo>
              </a:path>
              <a:path w="6793230" h="2689860">
                <a:moveTo>
                  <a:pt x="4105910" y="2689860"/>
                </a:moveTo>
                <a:lnTo>
                  <a:pt x="4105910" y="2656840"/>
                </a:lnTo>
              </a:path>
              <a:path w="6793230" h="2689860">
                <a:moveTo>
                  <a:pt x="4781550" y="2689860"/>
                </a:moveTo>
                <a:lnTo>
                  <a:pt x="4781550" y="2656840"/>
                </a:lnTo>
              </a:path>
              <a:path w="6793230" h="2689860">
                <a:moveTo>
                  <a:pt x="5440680" y="2689860"/>
                </a:moveTo>
                <a:lnTo>
                  <a:pt x="5440680" y="2656840"/>
                </a:lnTo>
              </a:path>
              <a:path w="6793230" h="2689860">
                <a:moveTo>
                  <a:pt x="6116320" y="2689860"/>
                </a:moveTo>
                <a:lnTo>
                  <a:pt x="6116320" y="2656840"/>
                </a:lnTo>
              </a:path>
              <a:path w="6793230" h="2689860">
                <a:moveTo>
                  <a:pt x="6793230" y="2689860"/>
                </a:moveTo>
                <a:lnTo>
                  <a:pt x="6793230" y="26568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2551429" y="2076450"/>
            <a:ext cx="5391150" cy="2491740"/>
          </a:xfrm>
          <a:custGeom>
            <a:avLst/>
            <a:gdLst/>
            <a:ahLst/>
            <a:cxnLst/>
            <a:rect l="l" t="t" r="r" b="b"/>
            <a:pathLst>
              <a:path w="5391150" h="2491740">
                <a:moveTo>
                  <a:pt x="0" y="0"/>
                </a:moveTo>
                <a:lnTo>
                  <a:pt x="675639" y="163829"/>
                </a:lnTo>
              </a:path>
              <a:path w="5391150" h="2491740">
                <a:moveTo>
                  <a:pt x="675639" y="163829"/>
                </a:moveTo>
                <a:lnTo>
                  <a:pt x="1351280" y="495300"/>
                </a:lnTo>
              </a:path>
              <a:path w="5391150" h="2491740">
                <a:moveTo>
                  <a:pt x="1351280" y="495300"/>
                </a:moveTo>
                <a:lnTo>
                  <a:pt x="2028190" y="659129"/>
                </a:lnTo>
              </a:path>
              <a:path w="5391150" h="2491740">
                <a:moveTo>
                  <a:pt x="2028190" y="659129"/>
                </a:moveTo>
                <a:lnTo>
                  <a:pt x="2687320" y="1170939"/>
                </a:lnTo>
              </a:path>
              <a:path w="5391150" h="2491740">
                <a:moveTo>
                  <a:pt x="2687320" y="1170939"/>
                </a:moveTo>
                <a:lnTo>
                  <a:pt x="3364229" y="1501139"/>
                </a:lnTo>
              </a:path>
              <a:path w="5391150" h="2491740">
                <a:moveTo>
                  <a:pt x="3364229" y="1501139"/>
                </a:moveTo>
                <a:lnTo>
                  <a:pt x="4039870" y="1831339"/>
                </a:lnTo>
              </a:path>
              <a:path w="5391150" h="2491740">
                <a:moveTo>
                  <a:pt x="4039870" y="1831339"/>
                </a:moveTo>
                <a:lnTo>
                  <a:pt x="4715510" y="2161540"/>
                </a:lnTo>
              </a:path>
              <a:path w="5391150" h="2491740">
                <a:moveTo>
                  <a:pt x="4715510" y="2161540"/>
                </a:moveTo>
                <a:lnTo>
                  <a:pt x="5391150" y="2491740"/>
                </a:lnTo>
              </a:path>
            </a:pathLst>
          </a:custGeom>
          <a:ln w="16510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816734" y="2018664"/>
            <a:ext cx="116840" cy="1155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2493644" y="2018664"/>
            <a:ext cx="115570" cy="11556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169285" y="2183764"/>
            <a:ext cx="115569" cy="11556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3846194" y="2512694"/>
            <a:ext cx="114299" cy="11556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521835" y="2677794"/>
            <a:ext cx="114299" cy="1168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5180965" y="3189605"/>
            <a:ext cx="115569" cy="11556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5856605" y="3519805"/>
            <a:ext cx="115569" cy="11556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6533515" y="3850005"/>
            <a:ext cx="114299" cy="11556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7209155" y="4178934"/>
            <a:ext cx="115570" cy="11684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7884795" y="4510404"/>
            <a:ext cx="115569" cy="1143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86125" y="1142999"/>
            <a:ext cx="2571749" cy="3136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00" b="1" i="0">
                <a:solidFill>
                  <a:srgbClr val="191919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0910" y="1537969"/>
            <a:ext cx="8401050" cy="4678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98840" y="6642687"/>
            <a:ext cx="238759" cy="1803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10" Type="http://schemas.openxmlformats.org/officeDocument/2006/relationships/image" Target="../media/image56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30.png"/><Relationship Id="rId5" Type="http://schemas.openxmlformats.org/officeDocument/2006/relationships/image" Target="../media/image15.png"/><Relationship Id="rId10" Type="http://schemas.openxmlformats.org/officeDocument/2006/relationships/image" Target="../media/image29.png"/><Relationship Id="rId4" Type="http://schemas.openxmlformats.org/officeDocument/2006/relationships/image" Target="../media/image14.png"/><Relationship Id="rId9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32.png"/><Relationship Id="rId7" Type="http://schemas.openxmlformats.org/officeDocument/2006/relationships/image" Target="../media/image1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dirty="0"/>
              <a:t>Story-Based Burn</a:t>
            </a:r>
            <a:r>
              <a:rPr spc="-65" dirty="0"/>
              <a:t> </a:t>
            </a:r>
            <a:r>
              <a:rPr dirty="0"/>
              <a:t>Down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90520" y="3752850"/>
            <a:ext cx="33635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Case Study and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Discussion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412750"/>
            <a:ext cx="54724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dirty="0">
                <a:solidFill>
                  <a:srgbClr val="000000"/>
                </a:solidFill>
                <a:latin typeface="Verdana"/>
                <a:cs typeface="Verdana"/>
              </a:rPr>
              <a:t>Our </a:t>
            </a:r>
            <a:r>
              <a:rPr sz="2400" b="0" spc="-5" dirty="0">
                <a:solidFill>
                  <a:srgbClr val="000000"/>
                </a:solidFill>
                <a:latin typeface="Verdana"/>
                <a:cs typeface="Verdana"/>
              </a:rPr>
              <a:t>solution for </a:t>
            </a:r>
            <a:r>
              <a:rPr sz="2400" b="0" dirty="0">
                <a:solidFill>
                  <a:srgbClr val="000000"/>
                </a:solidFill>
                <a:latin typeface="Verdana"/>
                <a:cs typeface="Verdana"/>
              </a:rPr>
              <a:t>the new</a:t>
            </a:r>
            <a:r>
              <a:rPr sz="2400" b="0" spc="-4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b="0" spc="-5" dirty="0">
                <a:solidFill>
                  <a:srgbClr val="000000"/>
                </a:solidFill>
                <a:latin typeface="Verdana"/>
                <a:cs typeface="Verdana"/>
              </a:rPr>
              <a:t>challenges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6839" y="1170516"/>
            <a:ext cx="8607425" cy="163893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341630" indent="-290830">
              <a:lnSpc>
                <a:spcPct val="100000"/>
              </a:lnSpc>
              <a:spcBef>
                <a:spcPts val="509"/>
              </a:spcBef>
              <a:buClr>
                <a:srgbClr val="F14C1E"/>
              </a:buClr>
              <a:buSzPct val="79166"/>
              <a:buFont typeface="Webdings"/>
              <a:buChar char=""/>
              <a:tabLst>
                <a:tab pos="341630" algn="l"/>
              </a:tabLst>
            </a:pPr>
            <a:r>
              <a:rPr sz="2400" spc="-5" dirty="0">
                <a:latin typeface="Arial"/>
                <a:cs typeface="Arial"/>
              </a:rPr>
              <a:t>Use story-based burn </a:t>
            </a:r>
            <a:r>
              <a:rPr sz="2400" spc="-10" dirty="0">
                <a:latin typeface="Arial"/>
                <a:cs typeface="Arial"/>
              </a:rPr>
              <a:t>down </a:t>
            </a:r>
            <a:r>
              <a:rPr sz="2400" spc="-5" dirty="0">
                <a:latin typeface="Arial"/>
                <a:cs typeface="Arial"/>
              </a:rPr>
              <a:t>instead of task-based burn</a:t>
            </a:r>
            <a:r>
              <a:rPr sz="2400" spc="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down</a:t>
            </a:r>
            <a:endParaRPr sz="2400">
              <a:latin typeface="Arial"/>
              <a:cs typeface="Arial"/>
            </a:endParaRPr>
          </a:p>
          <a:p>
            <a:pPr marL="793750" marR="622935" lvl="1" indent="-285750">
              <a:lnSpc>
                <a:spcPts val="2010"/>
              </a:lnSpc>
              <a:spcBef>
                <a:spcPts val="505"/>
              </a:spcBef>
              <a:buClr>
                <a:srgbClr val="000066"/>
              </a:buClr>
              <a:buChar char="–"/>
              <a:tabLst>
                <a:tab pos="793115" algn="l"/>
                <a:tab pos="793750" algn="l"/>
              </a:tabLst>
            </a:pPr>
            <a:r>
              <a:rPr sz="1800" spc="-5" dirty="0">
                <a:latin typeface="Arial"/>
                <a:cs typeface="Arial"/>
              </a:rPr>
              <a:t>Tasks are </a:t>
            </a:r>
            <a:r>
              <a:rPr sz="1800" dirty="0">
                <a:latin typeface="Arial"/>
                <a:cs typeface="Arial"/>
              </a:rPr>
              <a:t>so </a:t>
            </a:r>
            <a:r>
              <a:rPr sz="1800" spc="-10" dirty="0">
                <a:latin typeface="Arial"/>
                <a:cs typeface="Arial"/>
              </a:rPr>
              <a:t>detailed </a:t>
            </a:r>
            <a:r>
              <a:rPr sz="1800" spc="-5" dirty="0">
                <a:latin typeface="Arial"/>
                <a:cs typeface="Arial"/>
              </a:rPr>
              <a:t>that sometimes we </a:t>
            </a:r>
            <a:r>
              <a:rPr sz="1800" dirty="0">
                <a:latin typeface="Arial"/>
                <a:cs typeface="Arial"/>
              </a:rPr>
              <a:t>can </a:t>
            </a:r>
            <a:r>
              <a:rPr sz="1800" spc="-10" dirty="0">
                <a:latin typeface="Arial"/>
                <a:cs typeface="Arial"/>
              </a:rPr>
              <a:t>not </a:t>
            </a:r>
            <a:r>
              <a:rPr sz="1800" spc="-5" dirty="0">
                <a:latin typeface="Arial"/>
                <a:cs typeface="Arial"/>
              </a:rPr>
              <a:t>say they are </a:t>
            </a:r>
            <a:r>
              <a:rPr sz="1800" spc="-10" dirty="0">
                <a:latin typeface="Arial"/>
                <a:cs typeface="Arial"/>
              </a:rPr>
              <a:t>potential  shippable deliverables</a:t>
            </a:r>
            <a:endParaRPr sz="1800">
              <a:latin typeface="Arial"/>
              <a:cs typeface="Arial"/>
            </a:endParaRPr>
          </a:p>
          <a:p>
            <a:pPr marL="793750" lvl="1" indent="-285750">
              <a:lnSpc>
                <a:spcPct val="100000"/>
              </a:lnSpc>
              <a:spcBef>
                <a:spcPts val="265"/>
              </a:spcBef>
              <a:buClr>
                <a:srgbClr val="000066"/>
              </a:buClr>
              <a:buChar char="–"/>
              <a:tabLst>
                <a:tab pos="793115" algn="l"/>
                <a:tab pos="793750" algn="l"/>
              </a:tabLst>
            </a:pPr>
            <a:r>
              <a:rPr sz="1800" spc="-5" dirty="0">
                <a:latin typeface="Arial"/>
                <a:cs typeface="Arial"/>
              </a:rPr>
              <a:t>But obviously </a:t>
            </a:r>
            <a:r>
              <a:rPr sz="1800" spc="-10" dirty="0">
                <a:latin typeface="Arial"/>
                <a:cs typeface="Arial"/>
              </a:rPr>
              <a:t>one </a:t>
            </a:r>
            <a:r>
              <a:rPr sz="1800" dirty="0">
                <a:latin typeface="Arial"/>
                <a:cs typeface="Arial"/>
              </a:rPr>
              <a:t>story </a:t>
            </a:r>
            <a:r>
              <a:rPr sz="1800" spc="-5" dirty="0">
                <a:latin typeface="Arial"/>
                <a:cs typeface="Arial"/>
              </a:rPr>
              <a:t>is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10" dirty="0">
                <a:latin typeface="Arial"/>
                <a:cs typeface="Arial"/>
              </a:rPr>
              <a:t>potential </a:t>
            </a:r>
            <a:r>
              <a:rPr sz="1800" spc="-5" dirty="0">
                <a:latin typeface="Arial"/>
                <a:cs typeface="Arial"/>
              </a:rPr>
              <a:t>shippable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deliverable</a:t>
            </a:r>
            <a:endParaRPr sz="1800">
              <a:latin typeface="Arial"/>
              <a:cs typeface="Arial"/>
            </a:endParaRPr>
          </a:p>
          <a:p>
            <a:pPr marL="793750" lvl="1" indent="-285750">
              <a:lnSpc>
                <a:spcPct val="100000"/>
              </a:lnSpc>
              <a:spcBef>
                <a:spcPts val="300"/>
              </a:spcBef>
              <a:buClr>
                <a:srgbClr val="000066"/>
              </a:buClr>
              <a:buChar char="–"/>
              <a:tabLst>
                <a:tab pos="793115" algn="l"/>
                <a:tab pos="793750" algn="l"/>
              </a:tabLst>
            </a:pPr>
            <a:r>
              <a:rPr sz="1800" spc="-5" dirty="0">
                <a:latin typeface="Arial"/>
                <a:cs typeface="Arial"/>
              </a:rPr>
              <a:t>Story-based </a:t>
            </a:r>
            <a:r>
              <a:rPr sz="1800" spc="-10" dirty="0">
                <a:latin typeface="Arial"/>
                <a:cs typeface="Arial"/>
              </a:rPr>
              <a:t>burn down and </a:t>
            </a:r>
            <a:r>
              <a:rPr sz="1800" spc="-5" dirty="0">
                <a:latin typeface="Arial"/>
                <a:cs typeface="Arial"/>
              </a:rPr>
              <a:t>task-based </a:t>
            </a:r>
            <a:r>
              <a:rPr sz="1800" spc="-10" dirty="0">
                <a:latin typeface="Arial"/>
                <a:cs typeface="Arial"/>
              </a:rPr>
              <a:t>burn down </a:t>
            </a:r>
            <a:r>
              <a:rPr sz="1800" spc="-5" dirty="0">
                <a:latin typeface="Arial"/>
                <a:cs typeface="Arial"/>
              </a:rPr>
              <a:t>are </a:t>
            </a:r>
            <a:r>
              <a:rPr sz="1800" spc="-10" dirty="0">
                <a:latin typeface="Arial"/>
                <a:cs typeface="Arial"/>
              </a:rPr>
              <a:t>essentially </a:t>
            </a:r>
            <a:r>
              <a:rPr sz="1800" spc="-5" dirty="0">
                <a:latin typeface="Arial"/>
                <a:cs typeface="Arial"/>
              </a:rPr>
              <a:t>the</a:t>
            </a:r>
            <a:r>
              <a:rPr sz="1800" spc="6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same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397509"/>
            <a:ext cx="13144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5" dirty="0">
                <a:solidFill>
                  <a:srgbClr val="000000"/>
                </a:solidFill>
                <a:latin typeface="Arial"/>
                <a:cs typeface="Arial"/>
              </a:rPr>
              <a:t>Next</a:t>
            </a:r>
            <a:r>
              <a:rPr sz="2400" b="0" spc="-8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400" b="0" dirty="0">
                <a:solidFill>
                  <a:srgbClr val="000000"/>
                </a:solidFill>
                <a:latin typeface="Arial"/>
                <a:cs typeface="Arial"/>
              </a:rPr>
              <a:t>step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98510" y="1060510"/>
          <a:ext cx="8610600" cy="51116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3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819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Action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42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Description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42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349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90170" marR="187960">
                        <a:lnSpc>
                          <a:spcPct val="100000"/>
                        </a:lnSpc>
                      </a:pPr>
                      <a:r>
                        <a:rPr sz="1600" b="1" spc="-10" dirty="0">
                          <a:latin typeface="Arial"/>
                          <a:cs typeface="Arial"/>
                        </a:rPr>
                        <a:t>Continue 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to improve the 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Task  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Break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Down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471170" marR="518159" indent="-381000">
                        <a:lnSpc>
                          <a:spcPct val="100000"/>
                        </a:lnSpc>
                        <a:tabLst>
                          <a:tab pos="470534" algn="l"/>
                        </a:tabLst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1.	Scale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down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size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of each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story,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use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“stories”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to represent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small 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features, e.g.,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small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enough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for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one developer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to finish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in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2-3</a:t>
                      </a:r>
                      <a:r>
                        <a:rPr sz="120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days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471170" marR="179070" indent="-381000">
                        <a:lnSpc>
                          <a:spcPct val="100000"/>
                        </a:lnSpc>
                        <a:tabLst>
                          <a:tab pos="470534" algn="l"/>
                        </a:tabLst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1.	Need a clear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definition </a:t>
                      </a:r>
                      <a:r>
                        <a:rPr sz="1200" spc="5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done for each story – usually use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passing FT/  UAT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without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Major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and above defects as the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exit</a:t>
                      </a:r>
                      <a:r>
                        <a:rPr sz="12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criteria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4389">
                <a:tc>
                  <a:txBody>
                    <a:bodyPr/>
                    <a:lstStyle/>
                    <a:p>
                      <a:pPr marL="90170" marR="622935">
                        <a:lnSpc>
                          <a:spcPct val="100000"/>
                        </a:lnSpc>
                        <a:spcBef>
                          <a:spcPts val="1370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Estimate the </a:t>
                      </a:r>
                      <a:r>
                        <a:rPr sz="1600" b="1" dirty="0">
                          <a:latin typeface="Arial"/>
                          <a:cs typeface="Arial"/>
                        </a:rPr>
                        <a:t>size 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600" b="1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each  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story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73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471170" marR="596900" indent="-381000">
                        <a:lnSpc>
                          <a:spcPct val="100000"/>
                        </a:lnSpc>
                        <a:buChar char="•"/>
                        <a:tabLst>
                          <a:tab pos="470534" algn="l"/>
                          <a:tab pos="471170" algn="l"/>
                        </a:tabLst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Use story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points to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estimate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size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of each story, but 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DON’T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do 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estimate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for all the</a:t>
                      </a:r>
                      <a:r>
                        <a:rPr sz="12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tasks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5810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550">
                        <a:latin typeface="Times New Roman"/>
                        <a:cs typeface="Times New Roman"/>
                      </a:endParaRPr>
                    </a:p>
                    <a:p>
                      <a:pPr marL="90170" marR="568325">
                        <a:lnSpc>
                          <a:spcPct val="100000"/>
                        </a:lnSpc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Use the story-based</a:t>
                      </a:r>
                      <a:r>
                        <a:rPr sz="1600" b="1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Burn  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Down 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for</a:t>
                      </a:r>
                      <a:r>
                        <a:rPr sz="16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tracking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471170" marR="308610" indent="-381000">
                        <a:lnSpc>
                          <a:spcPct val="100000"/>
                        </a:lnSpc>
                        <a:tabLst>
                          <a:tab pos="470534" algn="l"/>
                        </a:tabLst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1.	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Still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use 2 burn down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charts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at the same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time: story-based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burn down  and effort-based burn</a:t>
                      </a:r>
                      <a:r>
                        <a:rPr sz="12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down.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20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471170" marR="229870" indent="-381000">
                        <a:lnSpc>
                          <a:spcPct val="100000"/>
                        </a:lnSpc>
                        <a:buChar char="•"/>
                        <a:tabLst>
                          <a:tab pos="470534" algn="l"/>
                          <a:tab pos="471170" algn="l"/>
                        </a:tabLst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Only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deduct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estimated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story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points when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corresponding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stories 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are 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Completely Finished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– meet the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definition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200" spc="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done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620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471170" marR="182880" indent="-381000">
                        <a:lnSpc>
                          <a:spcPct val="100000"/>
                        </a:lnSpc>
                        <a:tabLst>
                          <a:tab pos="470534" algn="l"/>
                        </a:tabLst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1.	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Record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the actual hours only for reference, and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calculate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how many 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stories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(or story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points)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team can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finish in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one sprint as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true</a:t>
                      </a:r>
                      <a:r>
                        <a:rPr sz="1200" spc="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velocity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397509"/>
            <a:ext cx="60909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5" dirty="0">
                <a:solidFill>
                  <a:srgbClr val="000000"/>
                </a:solidFill>
                <a:latin typeface="Arial"/>
                <a:cs typeface="Arial"/>
              </a:rPr>
              <a:t>One sample sprint </a:t>
            </a:r>
            <a:r>
              <a:rPr sz="2400" b="0" dirty="0">
                <a:solidFill>
                  <a:srgbClr val="000000"/>
                </a:solidFill>
                <a:latin typeface="Arial"/>
                <a:cs typeface="Arial"/>
              </a:rPr>
              <a:t>- </a:t>
            </a:r>
            <a:r>
              <a:rPr sz="2400" b="0" spc="-5" dirty="0">
                <a:solidFill>
                  <a:srgbClr val="000000"/>
                </a:solidFill>
                <a:latin typeface="Arial"/>
                <a:cs typeface="Arial"/>
              </a:rPr>
              <a:t>sprint backlog </a:t>
            </a:r>
            <a:r>
              <a:rPr sz="2400" b="0" dirty="0">
                <a:solidFill>
                  <a:srgbClr val="000000"/>
                </a:solidFill>
                <a:latin typeface="Arial"/>
                <a:cs typeface="Arial"/>
              </a:rPr>
              <a:t>(mock</a:t>
            </a:r>
            <a:r>
              <a:rPr sz="2400" b="0" spc="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400" b="0" spc="-5" dirty="0">
                <a:solidFill>
                  <a:srgbClr val="000000"/>
                </a:solidFill>
                <a:latin typeface="Arial"/>
                <a:cs typeface="Arial"/>
              </a:rPr>
              <a:t>up)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50910" y="1537969"/>
          <a:ext cx="8381999" cy="46723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27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56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90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8888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Story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L="222885" marR="218440" indent="9271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Est.  </a:t>
                      </a:r>
                      <a:r>
                        <a:rPr sz="12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oi</a:t>
                      </a:r>
                      <a:r>
                        <a:rPr sz="12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2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8419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Task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L="245110" marR="238760" indent="19050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Task  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Act</a:t>
                      </a:r>
                      <a:r>
                        <a:rPr sz="1200" b="1" spc="-9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Hours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8419" marB="0"/>
                </a:tc>
                <a:tc>
                  <a:txBody>
                    <a:bodyPr/>
                    <a:lstStyle/>
                    <a:p>
                      <a:pPr marL="205740" marR="200660" indent="14859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Story  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Act</a:t>
                      </a:r>
                      <a:r>
                        <a:rPr sz="1200" b="1" spc="-8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Hours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8419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150495">
                        <a:lnSpc>
                          <a:spcPct val="100000"/>
                        </a:lnSpc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Done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81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280">
                <a:tc rowSpan="4">
                  <a:txBody>
                    <a:bodyPr/>
                    <a:lstStyle/>
                    <a:p>
                      <a:pPr marL="69088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Story 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#</a:t>
                      </a:r>
                      <a:r>
                        <a:rPr sz="12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000" b="1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Requirement review 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+ </a:t>
                      </a:r>
                      <a:r>
                        <a:rPr sz="1000" b="1" spc="-10" dirty="0">
                          <a:latin typeface="Arial"/>
                          <a:cs typeface="Arial"/>
                        </a:rPr>
                        <a:t>Test </a:t>
                      </a:r>
                      <a:r>
                        <a:rPr sz="1000" b="1" spc="-5" dirty="0">
                          <a:latin typeface="Arial"/>
                          <a:cs typeface="Arial"/>
                        </a:rPr>
                        <a:t>Case</a:t>
                      </a:r>
                      <a:r>
                        <a:rPr sz="10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10" dirty="0">
                          <a:latin typeface="Arial"/>
                          <a:cs typeface="Arial"/>
                        </a:rPr>
                        <a:t>Development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1280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4">
                  <a:txBody>
                    <a:bodyPr/>
                    <a:lstStyle/>
                    <a:p>
                      <a:pPr marR="82550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b="1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√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46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Front-end code 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+ </a:t>
                      </a:r>
                      <a:r>
                        <a:rPr sz="1000" b="1" spc="-5" dirty="0">
                          <a:latin typeface="Arial"/>
                          <a:cs typeface="Arial"/>
                        </a:rPr>
                        <a:t>Selenium</a:t>
                      </a:r>
                      <a:r>
                        <a:rPr sz="10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5" dirty="0">
                          <a:latin typeface="Arial"/>
                          <a:cs typeface="Arial"/>
                        </a:rPr>
                        <a:t>Test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1280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257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UT 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+ </a:t>
                      </a:r>
                      <a:r>
                        <a:rPr sz="1000" b="1" spc="-10" dirty="0">
                          <a:latin typeface="Arial"/>
                          <a:cs typeface="Arial"/>
                        </a:rPr>
                        <a:t>Back-end</a:t>
                      </a:r>
                      <a:r>
                        <a:rPr sz="10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5" dirty="0">
                          <a:latin typeface="Arial"/>
                          <a:cs typeface="Arial"/>
                        </a:rPr>
                        <a:t>code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1280" algn="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256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Integration 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+ </a:t>
                      </a:r>
                      <a:r>
                        <a:rPr sz="1000" b="1" spc="-5" dirty="0">
                          <a:latin typeface="Arial"/>
                          <a:cs typeface="Arial"/>
                        </a:rPr>
                        <a:t>Integration</a:t>
                      </a:r>
                      <a:r>
                        <a:rPr sz="10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5" dirty="0">
                          <a:latin typeface="Arial"/>
                          <a:cs typeface="Arial"/>
                        </a:rPr>
                        <a:t>Test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1280" algn="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3839">
                <a:tc rowSpan="4">
                  <a:txBody>
                    <a:bodyPr/>
                    <a:lstStyle/>
                    <a:p>
                      <a:pPr marL="69088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Story 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#</a:t>
                      </a:r>
                      <a:r>
                        <a:rPr sz="12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000" b="1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Requirement review 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+ </a:t>
                      </a:r>
                      <a:r>
                        <a:rPr sz="1000" b="1" spc="-10" dirty="0">
                          <a:latin typeface="Arial"/>
                          <a:cs typeface="Arial"/>
                        </a:rPr>
                        <a:t>Test </a:t>
                      </a:r>
                      <a:r>
                        <a:rPr sz="1000" b="1" spc="-5" dirty="0">
                          <a:latin typeface="Arial"/>
                          <a:cs typeface="Arial"/>
                        </a:rPr>
                        <a:t>Case</a:t>
                      </a:r>
                      <a:r>
                        <a:rPr sz="10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10" dirty="0">
                          <a:latin typeface="Arial"/>
                          <a:cs typeface="Arial"/>
                        </a:rPr>
                        <a:t>Development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1280" algn="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4">
                  <a:txBody>
                    <a:bodyPr/>
                    <a:lstStyle/>
                    <a:p>
                      <a:pPr marR="82550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8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00" b="1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√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257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Front-end code 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+ </a:t>
                      </a:r>
                      <a:r>
                        <a:rPr sz="1000" b="1" spc="-5" dirty="0">
                          <a:latin typeface="Arial"/>
                          <a:cs typeface="Arial"/>
                        </a:rPr>
                        <a:t>Selenium</a:t>
                      </a:r>
                      <a:r>
                        <a:rPr sz="10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5" dirty="0">
                          <a:latin typeface="Arial"/>
                          <a:cs typeface="Arial"/>
                        </a:rPr>
                        <a:t>Test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1280" algn="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256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UT 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+ </a:t>
                      </a:r>
                      <a:r>
                        <a:rPr sz="1000" b="1" spc="-10" dirty="0">
                          <a:latin typeface="Arial"/>
                          <a:cs typeface="Arial"/>
                        </a:rPr>
                        <a:t>Back-end</a:t>
                      </a:r>
                      <a:r>
                        <a:rPr sz="10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5" dirty="0">
                          <a:latin typeface="Arial"/>
                          <a:cs typeface="Arial"/>
                        </a:rPr>
                        <a:t>code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1280" algn="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256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Integration 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+ </a:t>
                      </a:r>
                      <a:r>
                        <a:rPr sz="1000" b="1" spc="-5" dirty="0">
                          <a:latin typeface="Arial"/>
                          <a:cs typeface="Arial"/>
                        </a:rPr>
                        <a:t>Integration</a:t>
                      </a:r>
                      <a:r>
                        <a:rPr sz="10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5" dirty="0">
                          <a:latin typeface="Arial"/>
                          <a:cs typeface="Arial"/>
                        </a:rPr>
                        <a:t>Test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1280" algn="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3840">
                <a:tc rowSpan="4">
                  <a:txBody>
                    <a:bodyPr/>
                    <a:lstStyle/>
                    <a:p>
                      <a:pPr marL="69088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Story 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#</a:t>
                      </a:r>
                      <a:r>
                        <a:rPr sz="12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000" b="1" spc="-5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13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Requirement review 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+ </a:t>
                      </a:r>
                      <a:r>
                        <a:rPr sz="1000" b="1" spc="-10" dirty="0">
                          <a:latin typeface="Arial"/>
                          <a:cs typeface="Arial"/>
                        </a:rPr>
                        <a:t>Test </a:t>
                      </a:r>
                      <a:r>
                        <a:rPr sz="1000" b="1" spc="-5" dirty="0">
                          <a:latin typeface="Arial"/>
                          <a:cs typeface="Arial"/>
                        </a:rPr>
                        <a:t>Case</a:t>
                      </a:r>
                      <a:r>
                        <a:rPr sz="10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10" dirty="0">
                          <a:latin typeface="Arial"/>
                          <a:cs typeface="Arial"/>
                        </a:rPr>
                        <a:t>Development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1280" algn="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4">
                  <a:txBody>
                    <a:bodyPr/>
                    <a:lstStyle/>
                    <a:p>
                      <a:pPr marR="82550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8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00" b="1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√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415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Front-end code 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+ </a:t>
                      </a:r>
                      <a:r>
                        <a:rPr sz="1000" b="1" spc="-5" dirty="0">
                          <a:latin typeface="Arial"/>
                          <a:cs typeface="Arial"/>
                        </a:rPr>
                        <a:t>Selenium</a:t>
                      </a:r>
                      <a:r>
                        <a:rPr sz="10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5" dirty="0">
                          <a:latin typeface="Arial"/>
                          <a:cs typeface="Arial"/>
                        </a:rPr>
                        <a:t>Test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1280" algn="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38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UT 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+ </a:t>
                      </a:r>
                      <a:r>
                        <a:rPr sz="1000" b="1" spc="-10" dirty="0">
                          <a:latin typeface="Arial"/>
                          <a:cs typeface="Arial"/>
                        </a:rPr>
                        <a:t>Back-end</a:t>
                      </a:r>
                      <a:r>
                        <a:rPr sz="10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5" dirty="0">
                          <a:latin typeface="Arial"/>
                          <a:cs typeface="Arial"/>
                        </a:rPr>
                        <a:t>code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1280" algn="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8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256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Integration 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+ </a:t>
                      </a:r>
                      <a:r>
                        <a:rPr sz="1000" b="1" spc="-5" dirty="0">
                          <a:latin typeface="Arial"/>
                          <a:cs typeface="Arial"/>
                        </a:rPr>
                        <a:t>Integration</a:t>
                      </a:r>
                      <a:r>
                        <a:rPr sz="10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5" dirty="0">
                          <a:latin typeface="Arial"/>
                          <a:cs typeface="Arial"/>
                        </a:rPr>
                        <a:t>Test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1280" algn="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8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……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2569">
                <a:tc rowSpan="4">
                  <a:txBody>
                    <a:bodyPr/>
                    <a:lstStyle/>
                    <a:p>
                      <a:pPr marL="60579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Story 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#</a:t>
                      </a:r>
                      <a:r>
                        <a:rPr sz="12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15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000" b="1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Requirement review 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+ </a:t>
                      </a:r>
                      <a:r>
                        <a:rPr sz="1000" b="1" spc="-10" dirty="0">
                          <a:latin typeface="Arial"/>
                          <a:cs typeface="Arial"/>
                        </a:rPr>
                        <a:t>Test </a:t>
                      </a:r>
                      <a:r>
                        <a:rPr sz="1000" b="1" spc="-5" dirty="0">
                          <a:latin typeface="Arial"/>
                          <a:cs typeface="Arial"/>
                        </a:rPr>
                        <a:t>Case</a:t>
                      </a:r>
                      <a:r>
                        <a:rPr sz="10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10" dirty="0">
                          <a:latin typeface="Arial"/>
                          <a:cs typeface="Arial"/>
                        </a:rPr>
                        <a:t>Development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1280" algn="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4">
                  <a:txBody>
                    <a:bodyPr/>
                    <a:lstStyle/>
                    <a:p>
                      <a:pPr marR="82550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7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00" b="1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√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257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Front-end code 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+ </a:t>
                      </a:r>
                      <a:r>
                        <a:rPr sz="1000" b="1" spc="-5" dirty="0">
                          <a:latin typeface="Arial"/>
                          <a:cs typeface="Arial"/>
                        </a:rPr>
                        <a:t>Selenium</a:t>
                      </a:r>
                      <a:r>
                        <a:rPr sz="10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5" dirty="0">
                          <a:latin typeface="Arial"/>
                          <a:cs typeface="Arial"/>
                        </a:rPr>
                        <a:t>Test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1280" algn="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438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UT 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+ </a:t>
                      </a:r>
                      <a:r>
                        <a:rPr sz="1000" b="1" spc="-10" dirty="0">
                          <a:latin typeface="Arial"/>
                          <a:cs typeface="Arial"/>
                        </a:rPr>
                        <a:t>Back-end</a:t>
                      </a:r>
                      <a:r>
                        <a:rPr sz="10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5" dirty="0">
                          <a:latin typeface="Arial"/>
                          <a:cs typeface="Arial"/>
                        </a:rPr>
                        <a:t>code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1280" algn="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4256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Integration 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+ </a:t>
                      </a:r>
                      <a:r>
                        <a:rPr sz="1000" b="1" spc="-5" dirty="0">
                          <a:latin typeface="Arial"/>
                          <a:cs typeface="Arial"/>
                        </a:rPr>
                        <a:t>Integration</a:t>
                      </a:r>
                      <a:r>
                        <a:rPr sz="10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5" dirty="0">
                          <a:latin typeface="Arial"/>
                          <a:cs typeface="Arial"/>
                        </a:rPr>
                        <a:t>Test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1280" algn="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6697980" y="1327150"/>
            <a:ext cx="23622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latin typeface="Arial"/>
                <a:cs typeface="Arial"/>
              </a:rPr>
              <a:t>40</a:t>
            </a:r>
            <a:r>
              <a:rPr sz="1000" dirty="0"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23770" y="1327150"/>
            <a:ext cx="23622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latin typeface="Arial"/>
                <a:cs typeface="Arial"/>
              </a:rPr>
              <a:t>12</a:t>
            </a:r>
            <a:r>
              <a:rPr sz="1000" dirty="0"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36369" y="1327150"/>
            <a:ext cx="37020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5" dirty="0">
                <a:latin typeface="Arial"/>
                <a:cs typeface="Arial"/>
              </a:rPr>
              <a:t>To</a:t>
            </a:r>
            <a:r>
              <a:rPr sz="1000" b="1" spc="5" dirty="0">
                <a:latin typeface="Arial"/>
                <a:cs typeface="Arial"/>
              </a:rPr>
              <a:t>t</a:t>
            </a:r>
            <a:r>
              <a:rPr sz="1000" b="1" spc="-10" dirty="0">
                <a:latin typeface="Arial"/>
                <a:cs typeface="Arial"/>
              </a:rPr>
              <a:t>al</a:t>
            </a:r>
            <a:r>
              <a:rPr sz="1000" b="1" dirty="0">
                <a:latin typeface="Arial"/>
                <a:cs typeface="Arial"/>
              </a:rPr>
              <a:t>: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397509"/>
            <a:ext cx="49549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5" dirty="0">
                <a:solidFill>
                  <a:srgbClr val="000000"/>
                </a:solidFill>
                <a:latin typeface="Arial"/>
                <a:cs typeface="Arial"/>
              </a:rPr>
              <a:t>One possible sample sprint </a:t>
            </a:r>
            <a:r>
              <a:rPr sz="2400" b="0" dirty="0">
                <a:solidFill>
                  <a:srgbClr val="000000"/>
                </a:solidFill>
                <a:latin typeface="Arial"/>
                <a:cs typeface="Arial"/>
              </a:rPr>
              <a:t>- </a:t>
            </a:r>
            <a:r>
              <a:rPr sz="2400" b="0" spc="-5" dirty="0">
                <a:solidFill>
                  <a:srgbClr val="000000"/>
                </a:solidFill>
                <a:latin typeface="Arial"/>
                <a:cs typeface="Arial"/>
              </a:rPr>
              <a:t>Metrics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8600" y="1219199"/>
            <a:ext cx="8610600" cy="810260"/>
          </a:xfrm>
          <a:custGeom>
            <a:avLst/>
            <a:gdLst/>
            <a:ahLst/>
            <a:cxnLst/>
            <a:rect l="l" t="t" r="r" b="b"/>
            <a:pathLst>
              <a:path w="8610600" h="810260">
                <a:moveTo>
                  <a:pt x="8610600" y="0"/>
                </a:moveTo>
                <a:lnTo>
                  <a:pt x="8610600" y="0"/>
                </a:lnTo>
                <a:lnTo>
                  <a:pt x="0" y="0"/>
                </a:lnTo>
                <a:lnTo>
                  <a:pt x="0" y="810260"/>
                </a:lnTo>
                <a:lnTo>
                  <a:pt x="8610600" y="810260"/>
                </a:lnTo>
                <a:lnTo>
                  <a:pt x="8610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22310" y="1219200"/>
          <a:ext cx="8610599" cy="49529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3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31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4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3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3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37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2267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811529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Date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273050" marR="82550" indent="125730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To</a:t>
                      </a:r>
                      <a:r>
                        <a:rPr sz="10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0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  </a:t>
                      </a:r>
                      <a:r>
                        <a:rPr sz="10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0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0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0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R="81280" algn="r">
                        <a:lnSpc>
                          <a:spcPct val="100000"/>
                        </a:lnSpc>
                        <a:spcBef>
                          <a:spcPts val="725"/>
                        </a:spcBef>
                        <a:tabLst>
                          <a:tab pos="870585" algn="l"/>
                        </a:tabLst>
                      </a:pPr>
                      <a:r>
                        <a:rPr sz="1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0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m.	</a:t>
                      </a:r>
                      <a:r>
                        <a:rPr sz="10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.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R="80010" algn="r">
                        <a:lnSpc>
                          <a:spcPct val="100000"/>
                        </a:lnSpc>
                        <a:tabLst>
                          <a:tab pos="835025" algn="l"/>
                        </a:tabLst>
                      </a:pPr>
                      <a:r>
                        <a:rPr sz="10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0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0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0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	</a:t>
                      </a:r>
                      <a:r>
                        <a:rPr sz="10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1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0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317500" marR="81280" indent="-57150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Bu</a:t>
                      </a:r>
                      <a:r>
                        <a:rPr sz="1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0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  </a:t>
                      </a:r>
                      <a:r>
                        <a:rPr sz="10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1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0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0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317500" marR="80010" indent="77470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0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m.  </a:t>
                      </a:r>
                      <a:r>
                        <a:rPr sz="10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1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0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244475">
                        <a:lnSpc>
                          <a:spcPct val="100000"/>
                        </a:lnSpc>
                        <a:tabLst>
                          <a:tab pos="1402715" algn="l"/>
                        </a:tabLst>
                      </a:pPr>
                      <a:r>
                        <a:rPr sz="1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Actual</a:t>
                      </a:r>
                      <a:r>
                        <a:rPr sz="10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Hours	Act</a:t>
                      </a:r>
                      <a:r>
                        <a:rPr sz="10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Hr/D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R="80645" algn="r">
                        <a:lnSpc>
                          <a:spcPct val="100000"/>
                        </a:lnSpc>
                      </a:pPr>
                      <a:r>
                        <a:rPr sz="10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1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0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0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/D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570">
                <a:tc row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107950">
                        <a:lnSpc>
                          <a:spcPct val="100000"/>
                        </a:lnSpc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Week</a:t>
                      </a:r>
                      <a:r>
                        <a:rPr sz="10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89535">
                        <a:lnSpc>
                          <a:spcPct val="100000"/>
                        </a:lnSpc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Monday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R="83185" algn="r">
                        <a:lnSpc>
                          <a:spcPct val="100000"/>
                        </a:lnSpc>
                      </a:pPr>
                      <a:r>
                        <a:rPr sz="900" b="1" spc="5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900" b="1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R="81915" algn="r">
                        <a:lnSpc>
                          <a:spcPct val="100000"/>
                        </a:lnSpc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15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R="81915" algn="r">
                        <a:lnSpc>
                          <a:spcPct val="100000"/>
                        </a:lnSpc>
                      </a:pPr>
                      <a:r>
                        <a:rPr sz="900" b="1" spc="5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900" b="1" spc="-5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05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R="81915" algn="r">
                        <a:lnSpc>
                          <a:spcPct val="100000"/>
                        </a:lnSpc>
                      </a:pPr>
                      <a:r>
                        <a:rPr sz="900" b="1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R="81915" algn="r">
                        <a:lnSpc>
                          <a:spcPct val="100000"/>
                        </a:lnSpc>
                      </a:pPr>
                      <a:r>
                        <a:rPr sz="900" b="1" spc="5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900" b="1" spc="-5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05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R="81915" algn="r">
                        <a:lnSpc>
                          <a:spcPct val="100000"/>
                        </a:lnSpc>
                      </a:pPr>
                      <a:r>
                        <a:rPr sz="900" b="1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R="81915" algn="r">
                        <a:lnSpc>
                          <a:spcPct val="100000"/>
                        </a:lnSpc>
                      </a:pPr>
                      <a:r>
                        <a:rPr sz="900" spc="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R="81915" algn="r">
                        <a:lnSpc>
                          <a:spcPct val="100000"/>
                        </a:lnSpc>
                      </a:pPr>
                      <a:r>
                        <a:rPr sz="900" spc="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57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89535">
                        <a:lnSpc>
                          <a:spcPct val="100000"/>
                        </a:lnSpc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Tuesday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R="83185" algn="r">
                        <a:lnSpc>
                          <a:spcPct val="100000"/>
                        </a:lnSpc>
                      </a:pPr>
                      <a:r>
                        <a:rPr sz="900" b="1" spc="5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900" b="1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R="81915" algn="r">
                        <a:lnSpc>
                          <a:spcPct val="100000"/>
                        </a:lnSpc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15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R="81915" algn="r">
                        <a:lnSpc>
                          <a:spcPct val="100000"/>
                        </a:lnSpc>
                      </a:pPr>
                      <a:r>
                        <a:rPr sz="900" b="1" spc="5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900" b="1" spc="-5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05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R="81915" algn="r">
                        <a:lnSpc>
                          <a:spcPct val="100000"/>
                        </a:lnSpc>
                      </a:pPr>
                      <a:r>
                        <a:rPr sz="900" b="1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R="81915" algn="r">
                        <a:lnSpc>
                          <a:spcPct val="100000"/>
                        </a:lnSpc>
                      </a:pPr>
                      <a:r>
                        <a:rPr sz="900" b="1" spc="5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900" b="1" spc="-5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05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R="81915" algn="r">
                        <a:lnSpc>
                          <a:spcPct val="100000"/>
                        </a:lnSpc>
                      </a:pPr>
                      <a:r>
                        <a:rPr sz="900" b="1" spc="5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sz="900" b="1" spc="-5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sz="900" b="1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.8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R="81915" algn="r">
                        <a:lnSpc>
                          <a:spcPct val="100000"/>
                        </a:lnSpc>
                      </a:pPr>
                      <a:r>
                        <a:rPr sz="900" spc="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60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R="81915" algn="r">
                        <a:lnSpc>
                          <a:spcPct val="100000"/>
                        </a:lnSpc>
                      </a:pPr>
                      <a:r>
                        <a:rPr sz="900" spc="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927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8953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Wednesday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R="83185" algn="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900" b="1" spc="5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900" b="1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R="81915" algn="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14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R="81915" algn="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900" b="1" spc="5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900" b="1" spc="-5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R="81915" algn="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900" b="1" spc="5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900" b="1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R="81915" algn="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900" b="1" spc="-5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97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R="81915" algn="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900" b="1" spc="-5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34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R="81915" algn="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900" spc="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83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R="81915" algn="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900" spc="5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33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11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89535">
                        <a:lnSpc>
                          <a:spcPct val="100000"/>
                        </a:lnSpc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Thursday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R="83185" algn="r">
                        <a:lnSpc>
                          <a:spcPct val="100000"/>
                        </a:lnSpc>
                      </a:pPr>
                      <a:r>
                        <a:rPr sz="900" b="1" spc="5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900" b="1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R="81915" algn="r">
                        <a:lnSpc>
                          <a:spcPct val="100000"/>
                        </a:lnSpc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12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R="81915" algn="r">
                        <a:lnSpc>
                          <a:spcPct val="100000"/>
                        </a:lnSpc>
                      </a:pPr>
                      <a:r>
                        <a:rPr sz="900" b="1" spc="5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900" b="1" spc="-5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R="81915" algn="r">
                        <a:lnSpc>
                          <a:spcPct val="100000"/>
                        </a:lnSpc>
                      </a:pPr>
                      <a:r>
                        <a:rPr sz="900" b="1" spc="5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3</a:t>
                      </a:r>
                      <a:r>
                        <a:rPr sz="900" b="1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R="81915" algn="r">
                        <a:lnSpc>
                          <a:spcPct val="100000"/>
                        </a:lnSpc>
                      </a:pPr>
                      <a:r>
                        <a:rPr sz="900" b="1" spc="-5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79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R="81915" algn="r">
                        <a:lnSpc>
                          <a:spcPct val="100000"/>
                        </a:lnSpc>
                      </a:pPr>
                      <a:r>
                        <a:rPr sz="900" b="1" spc="-5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48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R="81915" algn="r">
                        <a:lnSpc>
                          <a:spcPct val="100000"/>
                        </a:lnSpc>
                      </a:pPr>
                      <a:r>
                        <a:rPr sz="900" spc="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R="81915" algn="r">
                        <a:lnSpc>
                          <a:spcPct val="100000"/>
                        </a:lnSpc>
                      </a:pPr>
                      <a:r>
                        <a:rPr sz="900" spc="5" dirty="0">
                          <a:latin typeface="Arial"/>
                          <a:cs typeface="Arial"/>
                        </a:rPr>
                        <a:t>7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75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956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89535">
                        <a:lnSpc>
                          <a:spcPct val="100000"/>
                        </a:lnSpc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Friday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R="83185" algn="r">
                        <a:lnSpc>
                          <a:spcPct val="100000"/>
                        </a:lnSpc>
                      </a:pPr>
                      <a:r>
                        <a:rPr sz="900" b="1" spc="5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900" b="1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R="81915" algn="r">
                        <a:lnSpc>
                          <a:spcPct val="100000"/>
                        </a:lnSpc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11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R="81915" algn="r">
                        <a:lnSpc>
                          <a:spcPct val="100000"/>
                        </a:lnSpc>
                      </a:pPr>
                      <a:r>
                        <a:rPr sz="900" b="1" spc="5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900" b="1" spc="-5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13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R="81915" algn="r">
                        <a:lnSpc>
                          <a:spcPct val="100000"/>
                        </a:lnSpc>
                      </a:pPr>
                      <a:r>
                        <a:rPr sz="900" b="1" spc="5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3</a:t>
                      </a:r>
                      <a:r>
                        <a:rPr sz="900" b="1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R="81915" algn="r">
                        <a:lnSpc>
                          <a:spcPct val="100000"/>
                        </a:lnSpc>
                      </a:pPr>
                      <a:r>
                        <a:rPr sz="900" b="1" spc="-5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77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R="81915" algn="r">
                        <a:lnSpc>
                          <a:spcPct val="100000"/>
                        </a:lnSpc>
                      </a:pPr>
                      <a:r>
                        <a:rPr sz="900" b="1" spc="5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6</a:t>
                      </a:r>
                      <a:r>
                        <a:rPr sz="900" b="1" spc="-5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900" b="1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.6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R="81915" algn="r">
                        <a:lnSpc>
                          <a:spcPct val="100000"/>
                        </a:lnSpc>
                      </a:pPr>
                      <a:r>
                        <a:rPr sz="900" spc="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08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R="81915" algn="r">
                        <a:lnSpc>
                          <a:spcPct val="100000"/>
                        </a:lnSpc>
                      </a:pPr>
                      <a:r>
                        <a:rPr sz="900" spc="5" dirty="0">
                          <a:latin typeface="Arial"/>
                          <a:cs typeface="Arial"/>
                        </a:rPr>
                        <a:t>7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20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39">
                <a:tc row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107950">
                        <a:lnSpc>
                          <a:spcPct val="100000"/>
                        </a:lnSpc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Week</a:t>
                      </a:r>
                      <a:r>
                        <a:rPr sz="10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89535">
                        <a:lnSpc>
                          <a:spcPct val="100000"/>
                        </a:lnSpc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Monday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R="83185" algn="r">
                        <a:lnSpc>
                          <a:spcPct val="100000"/>
                        </a:lnSpc>
                      </a:pPr>
                      <a:r>
                        <a:rPr sz="900" b="1" spc="5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900" b="1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R="81915" algn="r">
                        <a:lnSpc>
                          <a:spcPct val="100000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R="81915" algn="r">
                        <a:lnSpc>
                          <a:spcPct val="100000"/>
                        </a:lnSpc>
                      </a:pPr>
                      <a:r>
                        <a:rPr sz="900" b="1" spc="5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900" b="1" spc="-5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15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R="81915" algn="r">
                        <a:lnSpc>
                          <a:spcPct val="100000"/>
                        </a:lnSpc>
                      </a:pPr>
                      <a:r>
                        <a:rPr sz="900" b="1" spc="5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4</a:t>
                      </a:r>
                      <a:r>
                        <a:rPr sz="900" b="1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R="81915" algn="r">
                        <a:lnSpc>
                          <a:spcPct val="100000"/>
                        </a:lnSpc>
                      </a:pPr>
                      <a:r>
                        <a:rPr sz="900" b="1" spc="-5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69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R="81915" algn="r">
                        <a:lnSpc>
                          <a:spcPct val="100000"/>
                        </a:lnSpc>
                      </a:pPr>
                      <a:r>
                        <a:rPr sz="900" b="1" spc="-5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82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R="81915" algn="r">
                        <a:lnSpc>
                          <a:spcPct val="100000"/>
                        </a:lnSpc>
                      </a:pPr>
                      <a:r>
                        <a:rPr sz="900" spc="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42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R="81915" algn="r">
                        <a:lnSpc>
                          <a:spcPct val="100000"/>
                        </a:lnSpc>
                      </a:pPr>
                      <a:r>
                        <a:rPr sz="900" spc="5" dirty="0">
                          <a:latin typeface="Arial"/>
                          <a:cs typeface="Arial"/>
                        </a:rPr>
                        <a:t>7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67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89535">
                        <a:lnSpc>
                          <a:spcPct val="100000"/>
                        </a:lnSpc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Tuesday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R="83185" algn="r">
                        <a:lnSpc>
                          <a:spcPct val="100000"/>
                        </a:lnSpc>
                      </a:pPr>
                      <a:r>
                        <a:rPr sz="900" b="1" spc="5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900" b="1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R="81915" algn="r">
                        <a:lnSpc>
                          <a:spcPct val="100000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6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R="81915" algn="r">
                        <a:lnSpc>
                          <a:spcPct val="100000"/>
                        </a:lnSpc>
                      </a:pPr>
                      <a:r>
                        <a:rPr sz="900" b="1" spc="5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900" b="1" spc="-5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18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R="81915" algn="r">
                        <a:lnSpc>
                          <a:spcPct val="100000"/>
                        </a:lnSpc>
                      </a:pPr>
                      <a:r>
                        <a:rPr sz="900" b="1" spc="5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5</a:t>
                      </a:r>
                      <a:r>
                        <a:rPr sz="900" b="1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R="81915" algn="r">
                        <a:lnSpc>
                          <a:spcPct val="100000"/>
                        </a:lnSpc>
                      </a:pPr>
                      <a:r>
                        <a:rPr sz="900" b="1" spc="-5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61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R="81915" algn="r">
                        <a:lnSpc>
                          <a:spcPct val="100000"/>
                        </a:lnSpc>
                      </a:pPr>
                      <a:r>
                        <a:rPr sz="900" b="1" spc="-5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900" b="1" spc="5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sz="900" b="1" spc="-5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900" b="1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.6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R="81915" algn="r">
                        <a:lnSpc>
                          <a:spcPct val="100000"/>
                        </a:lnSpc>
                      </a:pPr>
                      <a:r>
                        <a:rPr sz="900" spc="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63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R="81915" algn="r">
                        <a:lnSpc>
                          <a:spcPct val="100000"/>
                        </a:lnSpc>
                      </a:pPr>
                      <a:r>
                        <a:rPr sz="900" spc="5" dirty="0">
                          <a:latin typeface="Arial"/>
                          <a:cs typeface="Arial"/>
                        </a:rPr>
                        <a:t>8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14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8800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8953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Wednesday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R="83185" algn="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900" b="1" spc="5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900" b="1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R="81915" algn="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R="81915" algn="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900" b="1" spc="5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900" b="1" spc="-5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15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R="81915" algn="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900" b="1" spc="5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6</a:t>
                      </a:r>
                      <a:r>
                        <a:rPr sz="900" b="1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R="81915" algn="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900" b="1" spc="-5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51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R="81915" algn="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900" b="1" spc="-5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900" b="1" spc="5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900" b="1" spc="-5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8</a:t>
                      </a:r>
                      <a:r>
                        <a:rPr sz="900" b="1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.4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R="81915" algn="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900" spc="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70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R="81915" algn="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900" spc="5" dirty="0">
                          <a:latin typeface="Arial"/>
                          <a:cs typeface="Arial"/>
                        </a:rPr>
                        <a:t>8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211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89535">
                        <a:lnSpc>
                          <a:spcPct val="100000"/>
                        </a:lnSpc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Thursday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R="83185" algn="r">
                        <a:lnSpc>
                          <a:spcPct val="100000"/>
                        </a:lnSpc>
                      </a:pPr>
                      <a:r>
                        <a:rPr sz="900" b="1" spc="5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900" b="1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R="81915" algn="r">
                        <a:lnSpc>
                          <a:spcPct val="100000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R="81915" algn="r">
                        <a:lnSpc>
                          <a:spcPct val="100000"/>
                        </a:lnSpc>
                      </a:pPr>
                      <a:r>
                        <a:rPr sz="900" b="1" spc="5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900" b="1" spc="-5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R="81915" algn="r">
                        <a:lnSpc>
                          <a:spcPct val="100000"/>
                        </a:lnSpc>
                      </a:pPr>
                      <a:r>
                        <a:rPr sz="900" b="1" spc="5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8</a:t>
                      </a:r>
                      <a:r>
                        <a:rPr sz="900" b="1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R="81915" algn="r">
                        <a:lnSpc>
                          <a:spcPct val="100000"/>
                        </a:lnSpc>
                      </a:pPr>
                      <a:r>
                        <a:rPr sz="900" b="1" spc="-5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35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R="81915" algn="r">
                        <a:lnSpc>
                          <a:spcPct val="100000"/>
                        </a:lnSpc>
                      </a:pPr>
                      <a:r>
                        <a:rPr sz="900" b="1" spc="-5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900" b="1" spc="5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3</a:t>
                      </a:r>
                      <a:r>
                        <a:rPr sz="900" b="1" spc="-5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6</a:t>
                      </a:r>
                      <a:r>
                        <a:rPr sz="900" b="1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.8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R="81915" algn="r">
                        <a:lnSpc>
                          <a:spcPct val="100000"/>
                        </a:lnSpc>
                      </a:pPr>
                      <a:r>
                        <a:rPr sz="900" spc="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80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R="81915" algn="r">
                        <a:lnSpc>
                          <a:spcPct val="100000"/>
                        </a:lnSpc>
                      </a:pPr>
                      <a:r>
                        <a:rPr sz="900" spc="5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44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956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89535">
                        <a:lnSpc>
                          <a:spcPct val="100000"/>
                        </a:lnSpc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Friday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R="83185" algn="r">
                        <a:lnSpc>
                          <a:spcPct val="100000"/>
                        </a:lnSpc>
                      </a:pPr>
                      <a:r>
                        <a:rPr sz="900" b="1" spc="5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900" b="1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R="81915" algn="r">
                        <a:lnSpc>
                          <a:spcPct val="100000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R="81915" algn="r">
                        <a:lnSpc>
                          <a:spcPct val="100000"/>
                        </a:lnSpc>
                      </a:pPr>
                      <a:r>
                        <a:rPr sz="900" b="1" spc="5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900" b="1" spc="-5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R="81915" algn="r">
                        <a:lnSpc>
                          <a:spcPct val="100000"/>
                        </a:lnSpc>
                      </a:pPr>
                      <a:r>
                        <a:rPr sz="900" b="1" spc="5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900" b="1" spc="-5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R="81915" algn="r">
                        <a:lnSpc>
                          <a:spcPct val="100000"/>
                        </a:lnSpc>
                      </a:pPr>
                      <a:r>
                        <a:rPr sz="900" b="1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R="81915" algn="r">
                        <a:lnSpc>
                          <a:spcPct val="100000"/>
                        </a:lnSpc>
                      </a:pPr>
                      <a:r>
                        <a:rPr sz="900" b="1" spc="-5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900" b="1" spc="5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5</a:t>
                      </a:r>
                      <a:r>
                        <a:rPr sz="900" b="1" spc="-5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sz="900" b="1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.4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R="81915" algn="r">
                        <a:lnSpc>
                          <a:spcPct val="100000"/>
                        </a:lnSpc>
                      </a:pPr>
                      <a:r>
                        <a:rPr sz="900" spc="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81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R="81915" algn="r">
                        <a:lnSpc>
                          <a:spcPct val="100000"/>
                        </a:lnSpc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900" spc="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13</a:t>
            </a:fld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97860" y="1107440"/>
            <a:ext cx="2745105" cy="2832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700" b="1" spc="-25" dirty="0">
                <a:latin typeface="Verdana"/>
                <a:cs typeface="Verdana"/>
              </a:rPr>
              <a:t>Story </a:t>
            </a:r>
            <a:r>
              <a:rPr sz="1700" b="1" spc="-35" dirty="0">
                <a:latin typeface="Verdana"/>
                <a:cs typeface="Verdana"/>
              </a:rPr>
              <a:t>Burn </a:t>
            </a:r>
            <a:r>
              <a:rPr sz="1700" b="1" spc="-60" dirty="0">
                <a:latin typeface="Verdana"/>
                <a:cs typeface="Verdana"/>
              </a:rPr>
              <a:t>Down</a:t>
            </a:r>
            <a:r>
              <a:rPr sz="1700" b="1" spc="-175" dirty="0">
                <a:latin typeface="Verdana"/>
                <a:cs typeface="Verdana"/>
              </a:rPr>
              <a:t> </a:t>
            </a:r>
            <a:r>
              <a:rPr sz="1700" b="1" spc="-5" dirty="0">
                <a:latin typeface="Verdana"/>
                <a:cs typeface="Verdana"/>
              </a:rPr>
              <a:t>Chart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61820" y="1932940"/>
            <a:ext cx="1118235" cy="2832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688975" algn="l"/>
                <a:tab pos="836294" algn="l"/>
              </a:tabLst>
            </a:pPr>
            <a:r>
              <a:rPr sz="1700" strike="sngStrike" spc="-5" dirty="0">
                <a:latin typeface="Times New Roman"/>
                <a:cs typeface="Times New Roman"/>
              </a:rPr>
              <a:t>  </a:t>
            </a:r>
            <a:r>
              <a:rPr sz="1700" strike="sngStrike" spc="-105" dirty="0">
                <a:latin typeface="Times New Roman"/>
                <a:cs typeface="Times New Roman"/>
              </a:rPr>
              <a:t> </a:t>
            </a:r>
            <a:r>
              <a:rPr sz="1700" strike="sngStrike" spc="-45" dirty="0">
                <a:latin typeface="Verdana"/>
                <a:cs typeface="Verdana"/>
              </a:rPr>
              <a:t>1</a:t>
            </a:r>
            <a:r>
              <a:rPr sz="1700" strike="sngStrike" spc="-10" dirty="0">
                <a:latin typeface="Verdana"/>
                <a:cs typeface="Verdana"/>
              </a:rPr>
              <a:t>5</a:t>
            </a:r>
            <a:r>
              <a:rPr sz="1700" strike="sngStrike" dirty="0">
                <a:latin typeface="Verdana"/>
                <a:cs typeface="Verdana"/>
              </a:rPr>
              <a:t>	</a:t>
            </a:r>
            <a:r>
              <a:rPr sz="1700" strike="noStrike" dirty="0">
                <a:latin typeface="Verdana"/>
                <a:cs typeface="Verdana"/>
              </a:rPr>
              <a:t>	</a:t>
            </a:r>
            <a:r>
              <a:rPr sz="1700" strike="noStrike" spc="-45" dirty="0">
                <a:latin typeface="Verdana"/>
                <a:cs typeface="Verdana"/>
              </a:rPr>
              <a:t>1</a:t>
            </a:r>
            <a:r>
              <a:rPr sz="1700" strike="noStrike" spc="-10" dirty="0">
                <a:latin typeface="Verdana"/>
                <a:cs typeface="Verdana"/>
              </a:rPr>
              <a:t>5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62959" y="2096770"/>
            <a:ext cx="294005" cy="2832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700" spc="-45" dirty="0">
                <a:latin typeface="Verdana"/>
                <a:cs typeface="Verdana"/>
              </a:rPr>
              <a:t>1</a:t>
            </a:r>
            <a:r>
              <a:rPr sz="1700" spc="-10" dirty="0">
                <a:latin typeface="Verdana"/>
                <a:cs typeface="Verdana"/>
              </a:rPr>
              <a:t>4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38600" y="2428240"/>
            <a:ext cx="294005" cy="2832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700" spc="-45" dirty="0">
                <a:latin typeface="Verdana"/>
                <a:cs typeface="Verdana"/>
              </a:rPr>
              <a:t>1</a:t>
            </a:r>
            <a:r>
              <a:rPr sz="1700" spc="-10" dirty="0">
                <a:latin typeface="Verdana"/>
                <a:cs typeface="Verdana"/>
              </a:rPr>
              <a:t>2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15509" y="2592070"/>
            <a:ext cx="294005" cy="2832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700" spc="-45" dirty="0">
                <a:latin typeface="Verdana"/>
                <a:cs typeface="Verdana"/>
              </a:rPr>
              <a:t>1</a:t>
            </a:r>
            <a:r>
              <a:rPr sz="1700" spc="-10" dirty="0">
                <a:latin typeface="Verdana"/>
                <a:cs typeface="Verdana"/>
              </a:rPr>
              <a:t>1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74640" y="3103879"/>
            <a:ext cx="161925" cy="2832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700" spc="-10" dirty="0">
                <a:latin typeface="Verdana"/>
                <a:cs typeface="Verdana"/>
              </a:rPr>
              <a:t>8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50279" y="3434079"/>
            <a:ext cx="161925" cy="2832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700" spc="-10" dirty="0">
                <a:latin typeface="Verdana"/>
                <a:cs typeface="Verdana"/>
              </a:rPr>
              <a:t>6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27190" y="3764279"/>
            <a:ext cx="161925" cy="2832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700" spc="-10" dirty="0">
                <a:latin typeface="Verdana"/>
                <a:cs typeface="Verdana"/>
              </a:rPr>
              <a:t>4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402830" y="4094479"/>
            <a:ext cx="161925" cy="2832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700" spc="-10" dirty="0">
                <a:latin typeface="Verdana"/>
                <a:cs typeface="Verdana"/>
              </a:rPr>
              <a:t>2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078469" y="4424679"/>
            <a:ext cx="161925" cy="2832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700" spc="-10" dirty="0">
                <a:latin typeface="Verdana"/>
                <a:cs typeface="Verdana"/>
              </a:rPr>
              <a:t>0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03630" y="1696466"/>
            <a:ext cx="294005" cy="3011170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650"/>
              </a:spcBef>
            </a:pPr>
            <a:r>
              <a:rPr sz="1700" spc="-45" dirty="0">
                <a:latin typeface="Verdana"/>
                <a:cs typeface="Verdana"/>
              </a:rPr>
              <a:t>1</a:t>
            </a:r>
            <a:r>
              <a:rPr sz="1700" spc="-10" dirty="0">
                <a:latin typeface="Verdana"/>
                <a:cs typeface="Verdana"/>
              </a:rPr>
              <a:t>6</a:t>
            </a:r>
            <a:endParaRPr sz="170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  <a:spcBef>
                <a:spcPts val="550"/>
              </a:spcBef>
            </a:pPr>
            <a:r>
              <a:rPr sz="1700" spc="-45" dirty="0">
                <a:latin typeface="Verdana"/>
                <a:cs typeface="Verdana"/>
              </a:rPr>
              <a:t>1</a:t>
            </a:r>
            <a:r>
              <a:rPr sz="1700" spc="-10" dirty="0">
                <a:latin typeface="Verdana"/>
                <a:cs typeface="Verdana"/>
              </a:rPr>
              <a:t>4</a:t>
            </a:r>
            <a:endParaRPr sz="170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  <a:spcBef>
                <a:spcPts val="570"/>
              </a:spcBef>
            </a:pPr>
            <a:r>
              <a:rPr sz="1700" spc="-45" dirty="0">
                <a:latin typeface="Verdana"/>
                <a:cs typeface="Verdana"/>
              </a:rPr>
              <a:t>1</a:t>
            </a:r>
            <a:r>
              <a:rPr sz="1700" spc="-10" dirty="0">
                <a:latin typeface="Verdana"/>
                <a:cs typeface="Verdana"/>
              </a:rPr>
              <a:t>2</a:t>
            </a:r>
            <a:endParaRPr sz="170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  <a:spcBef>
                <a:spcPts val="550"/>
              </a:spcBef>
            </a:pPr>
            <a:r>
              <a:rPr sz="1700" spc="-45" dirty="0">
                <a:latin typeface="Verdana"/>
                <a:cs typeface="Verdana"/>
              </a:rPr>
              <a:t>1</a:t>
            </a:r>
            <a:r>
              <a:rPr sz="1700" spc="-10" dirty="0">
                <a:latin typeface="Verdana"/>
                <a:cs typeface="Verdana"/>
              </a:rPr>
              <a:t>0</a:t>
            </a:r>
            <a:endParaRPr sz="170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  <a:spcBef>
                <a:spcPts val="690"/>
              </a:spcBef>
            </a:pPr>
            <a:r>
              <a:rPr sz="1700" spc="-10" dirty="0">
                <a:latin typeface="Verdana"/>
                <a:cs typeface="Verdana"/>
              </a:rPr>
              <a:t>8</a:t>
            </a:r>
            <a:endParaRPr sz="170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  <a:spcBef>
                <a:spcPts val="560"/>
              </a:spcBef>
            </a:pPr>
            <a:r>
              <a:rPr sz="1700" spc="-10" dirty="0">
                <a:latin typeface="Verdana"/>
                <a:cs typeface="Verdana"/>
              </a:rPr>
              <a:t>6</a:t>
            </a:r>
            <a:endParaRPr sz="170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  <a:spcBef>
                <a:spcPts val="560"/>
              </a:spcBef>
            </a:pPr>
            <a:r>
              <a:rPr sz="1700" spc="-10" dirty="0">
                <a:latin typeface="Verdana"/>
                <a:cs typeface="Verdana"/>
              </a:rPr>
              <a:t>4</a:t>
            </a:r>
            <a:endParaRPr sz="170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  <a:spcBef>
                <a:spcPts val="560"/>
              </a:spcBef>
            </a:pPr>
            <a:r>
              <a:rPr sz="1700" spc="-10" dirty="0">
                <a:latin typeface="Verdana"/>
                <a:cs typeface="Verdana"/>
              </a:rPr>
              <a:t>2</a:t>
            </a:r>
            <a:endParaRPr sz="170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  <a:spcBef>
                <a:spcPts val="560"/>
              </a:spcBef>
            </a:pPr>
            <a:r>
              <a:rPr sz="1700" spc="-10" dirty="0">
                <a:latin typeface="Verdana"/>
                <a:cs typeface="Verdana"/>
              </a:rPr>
              <a:t>0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15439" y="4652009"/>
            <a:ext cx="535305" cy="1841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50" spc="160" dirty="0">
                <a:latin typeface="Arial"/>
                <a:cs typeface="Arial"/>
              </a:rPr>
              <a:t>M</a:t>
            </a:r>
            <a:r>
              <a:rPr sz="1050" spc="60" dirty="0">
                <a:latin typeface="Arial"/>
                <a:cs typeface="Arial"/>
              </a:rPr>
              <a:t>o</a:t>
            </a:r>
            <a:r>
              <a:rPr sz="1050" spc="-70" dirty="0">
                <a:latin typeface="Arial"/>
                <a:cs typeface="Arial"/>
              </a:rPr>
              <a:t>n</a:t>
            </a:r>
            <a:r>
              <a:rPr sz="1050" spc="60" dirty="0">
                <a:latin typeface="Arial"/>
                <a:cs typeface="Arial"/>
              </a:rPr>
              <a:t>d</a:t>
            </a:r>
            <a:r>
              <a:rPr sz="1050" spc="-70" dirty="0">
                <a:latin typeface="Arial"/>
                <a:cs typeface="Arial"/>
              </a:rPr>
              <a:t>a</a:t>
            </a:r>
            <a:r>
              <a:rPr sz="1050" spc="110" dirty="0">
                <a:latin typeface="Arial"/>
                <a:cs typeface="Arial"/>
              </a:rPr>
              <a:t>y</a:t>
            </a:r>
            <a:endParaRPr sz="10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748269" y="4652009"/>
            <a:ext cx="419734" cy="1841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50" spc="5" dirty="0">
                <a:latin typeface="Arial"/>
                <a:cs typeface="Arial"/>
              </a:rPr>
              <a:t>F</a:t>
            </a:r>
            <a:r>
              <a:rPr sz="1050" spc="35" dirty="0">
                <a:latin typeface="Arial"/>
                <a:cs typeface="Arial"/>
              </a:rPr>
              <a:t>r</a:t>
            </a:r>
            <a:r>
              <a:rPr sz="1050" spc="20" dirty="0">
                <a:latin typeface="Arial"/>
                <a:cs typeface="Arial"/>
              </a:rPr>
              <a:t>i</a:t>
            </a:r>
            <a:r>
              <a:rPr sz="1050" spc="60" dirty="0">
                <a:latin typeface="Arial"/>
                <a:cs typeface="Arial"/>
              </a:rPr>
              <a:t>d</a:t>
            </a:r>
            <a:r>
              <a:rPr sz="1050" spc="-70" dirty="0">
                <a:latin typeface="Arial"/>
                <a:cs typeface="Arial"/>
              </a:rPr>
              <a:t>a</a:t>
            </a:r>
            <a:r>
              <a:rPr sz="1050" spc="110" dirty="0">
                <a:latin typeface="Arial"/>
                <a:cs typeface="Arial"/>
              </a:rPr>
              <a:t>y</a:t>
            </a:r>
            <a:endParaRPr sz="105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221229" y="4568190"/>
            <a:ext cx="5374640" cy="279400"/>
          </a:xfrm>
          <a:custGeom>
            <a:avLst/>
            <a:gdLst/>
            <a:ahLst/>
            <a:cxnLst/>
            <a:rect l="l" t="t" r="r" b="b"/>
            <a:pathLst>
              <a:path w="5374640" h="279400">
                <a:moveTo>
                  <a:pt x="0" y="0"/>
                </a:moveTo>
                <a:lnTo>
                  <a:pt x="0" y="279400"/>
                </a:lnTo>
              </a:path>
              <a:path w="5374640" h="279400">
                <a:moveTo>
                  <a:pt x="675639" y="0"/>
                </a:moveTo>
                <a:lnTo>
                  <a:pt x="675639" y="279400"/>
                </a:lnTo>
              </a:path>
              <a:path w="5374640" h="279400">
                <a:moveTo>
                  <a:pt x="1336040" y="0"/>
                </a:moveTo>
                <a:lnTo>
                  <a:pt x="1336040" y="279400"/>
                </a:lnTo>
              </a:path>
              <a:path w="5374640" h="279400">
                <a:moveTo>
                  <a:pt x="2011680" y="0"/>
                </a:moveTo>
                <a:lnTo>
                  <a:pt x="2011680" y="279400"/>
                </a:lnTo>
              </a:path>
              <a:path w="5374640" h="279400">
                <a:moveTo>
                  <a:pt x="3364229" y="0"/>
                </a:moveTo>
                <a:lnTo>
                  <a:pt x="3364229" y="279400"/>
                </a:lnTo>
              </a:path>
              <a:path w="5374640" h="279400">
                <a:moveTo>
                  <a:pt x="4039870" y="0"/>
                </a:moveTo>
                <a:lnTo>
                  <a:pt x="4039870" y="279400"/>
                </a:lnTo>
              </a:path>
              <a:path w="5374640" h="279400">
                <a:moveTo>
                  <a:pt x="4699000" y="0"/>
                </a:moveTo>
                <a:lnTo>
                  <a:pt x="4699000" y="279400"/>
                </a:lnTo>
              </a:path>
              <a:path w="5374640" h="279400">
                <a:moveTo>
                  <a:pt x="5374640" y="0"/>
                </a:moveTo>
                <a:lnTo>
                  <a:pt x="5374640" y="2794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291079" y="4652009"/>
            <a:ext cx="1920875" cy="4648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sz="1050" spc="-5" dirty="0">
                <a:latin typeface="Arial"/>
                <a:cs typeface="Arial"/>
              </a:rPr>
              <a:t>Tuesday Wednesday</a:t>
            </a:r>
            <a:r>
              <a:rPr sz="1050" spc="3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Thursday</a:t>
            </a:r>
            <a:endParaRPr sz="1050">
              <a:latin typeface="Arial"/>
              <a:cs typeface="Arial"/>
            </a:endParaRPr>
          </a:p>
          <a:p>
            <a:pPr marR="8890" algn="ctr">
              <a:lnSpc>
                <a:spcPct val="100000"/>
              </a:lnSpc>
              <a:spcBef>
                <a:spcPts val="950"/>
              </a:spcBef>
            </a:pPr>
            <a:r>
              <a:rPr sz="1050" spc="5" dirty="0">
                <a:latin typeface="Arial"/>
                <a:cs typeface="Arial"/>
              </a:rPr>
              <a:t>Week</a:t>
            </a:r>
            <a:r>
              <a:rPr sz="1050" spc="-185" dirty="0">
                <a:latin typeface="Arial"/>
                <a:cs typeface="Arial"/>
              </a:rPr>
              <a:t> </a:t>
            </a:r>
            <a:r>
              <a:rPr sz="1050" spc="-65" dirty="0">
                <a:latin typeface="Arial"/>
                <a:cs typeface="Arial"/>
              </a:rPr>
              <a:t>1</a:t>
            </a:r>
            <a:endParaRPr sz="10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654040" y="4652009"/>
            <a:ext cx="1920875" cy="4648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sz="1050" spc="-10" dirty="0">
                <a:latin typeface="Arial"/>
                <a:cs typeface="Arial"/>
              </a:rPr>
              <a:t>Tuesday </a:t>
            </a:r>
            <a:r>
              <a:rPr sz="1050" dirty="0">
                <a:latin typeface="Arial"/>
                <a:cs typeface="Arial"/>
              </a:rPr>
              <a:t>Wednesday</a:t>
            </a:r>
            <a:r>
              <a:rPr sz="1050" spc="3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Thursday</a:t>
            </a:r>
            <a:endParaRPr sz="1050">
              <a:latin typeface="Arial"/>
              <a:cs typeface="Arial"/>
            </a:endParaRPr>
          </a:p>
          <a:p>
            <a:pPr marR="6350" algn="ctr">
              <a:lnSpc>
                <a:spcPct val="100000"/>
              </a:lnSpc>
              <a:spcBef>
                <a:spcPts val="950"/>
              </a:spcBef>
            </a:pPr>
            <a:r>
              <a:rPr sz="1050" spc="5" dirty="0">
                <a:latin typeface="Arial"/>
                <a:cs typeface="Arial"/>
              </a:rPr>
              <a:t>Week</a:t>
            </a:r>
            <a:r>
              <a:rPr sz="1050" spc="-175" dirty="0">
                <a:latin typeface="Arial"/>
                <a:cs typeface="Arial"/>
              </a:rPr>
              <a:t> </a:t>
            </a:r>
            <a:r>
              <a:rPr sz="1050" spc="185" dirty="0">
                <a:latin typeface="Arial"/>
                <a:cs typeface="Arial"/>
              </a:rPr>
              <a:t>2</a:t>
            </a:r>
            <a:endParaRPr sz="105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545589" y="4568190"/>
            <a:ext cx="6727190" cy="560070"/>
          </a:xfrm>
          <a:custGeom>
            <a:avLst/>
            <a:gdLst/>
            <a:ahLst/>
            <a:cxnLst/>
            <a:rect l="l" t="t" r="r" b="b"/>
            <a:pathLst>
              <a:path w="6727190" h="560070">
                <a:moveTo>
                  <a:pt x="0" y="0"/>
                </a:moveTo>
                <a:lnTo>
                  <a:pt x="0" y="560070"/>
                </a:lnTo>
              </a:path>
              <a:path w="6727190" h="560070">
                <a:moveTo>
                  <a:pt x="6727189" y="0"/>
                </a:moveTo>
                <a:lnTo>
                  <a:pt x="6727189" y="560070"/>
                </a:lnTo>
              </a:path>
              <a:path w="6727190" h="560070">
                <a:moveTo>
                  <a:pt x="3362960" y="0"/>
                </a:moveTo>
                <a:lnTo>
                  <a:pt x="3362960" y="56007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385309" y="4585422"/>
            <a:ext cx="1128395" cy="616585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15"/>
              </a:spcBef>
              <a:tabLst>
                <a:tab pos="605155" algn="l"/>
              </a:tabLst>
            </a:pPr>
            <a:r>
              <a:rPr sz="1050" spc="25" dirty="0">
                <a:latin typeface="Arial"/>
                <a:cs typeface="Arial"/>
              </a:rPr>
              <a:t>Friday	</a:t>
            </a:r>
            <a:r>
              <a:rPr sz="1050" spc="40" dirty="0">
                <a:latin typeface="Arial"/>
                <a:cs typeface="Arial"/>
              </a:rPr>
              <a:t>Monday</a:t>
            </a:r>
            <a:endParaRPr sz="1050">
              <a:latin typeface="Arial"/>
              <a:cs typeface="Arial"/>
            </a:endParaRPr>
          </a:p>
          <a:p>
            <a:pPr marL="226695">
              <a:lnSpc>
                <a:spcPct val="100000"/>
              </a:lnSpc>
              <a:spcBef>
                <a:spcPts val="840"/>
              </a:spcBef>
            </a:pPr>
            <a:r>
              <a:rPr sz="1700" b="1" spc="-25" dirty="0">
                <a:latin typeface="Verdana"/>
                <a:cs typeface="Verdana"/>
              </a:rPr>
              <a:t>Date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57037" y="2697066"/>
            <a:ext cx="286385" cy="860425"/>
          </a:xfrm>
          <a:prstGeom prst="rect">
            <a:avLst/>
          </a:prstGeom>
        </p:spPr>
        <p:txBody>
          <a:bodyPr vert="vert270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z="1650" b="1" spc="-40" dirty="0">
                <a:latin typeface="Verdana"/>
                <a:cs typeface="Verdana"/>
              </a:rPr>
              <a:t>S</a:t>
            </a:r>
            <a:r>
              <a:rPr sz="1650" b="1" spc="10" dirty="0">
                <a:latin typeface="Verdana"/>
                <a:cs typeface="Verdana"/>
              </a:rPr>
              <a:t>to</a:t>
            </a:r>
            <a:r>
              <a:rPr sz="1650" b="1" spc="-60" dirty="0">
                <a:latin typeface="Verdana"/>
                <a:cs typeface="Verdana"/>
              </a:rPr>
              <a:t>ri</a:t>
            </a:r>
            <a:r>
              <a:rPr sz="1650" b="1" spc="35" dirty="0">
                <a:latin typeface="Verdana"/>
                <a:cs typeface="Verdana"/>
              </a:rPr>
              <a:t>e</a:t>
            </a:r>
            <a:r>
              <a:rPr sz="1650" b="1" dirty="0">
                <a:latin typeface="Verdana"/>
                <a:cs typeface="Verdana"/>
              </a:rPr>
              <a:t>s</a:t>
            </a:r>
            <a:endParaRPr sz="1650">
              <a:latin typeface="Verdana"/>
              <a:cs typeface="Verdana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3449954" y="5763895"/>
            <a:ext cx="461009" cy="115570"/>
            <a:chOff x="3449954" y="5763895"/>
            <a:chExt cx="461009" cy="115570"/>
          </a:xfrm>
        </p:grpSpPr>
        <p:sp>
          <p:nvSpPr>
            <p:cNvPr id="22" name="object 22"/>
            <p:cNvSpPr/>
            <p:nvPr/>
          </p:nvSpPr>
          <p:spPr>
            <a:xfrm>
              <a:off x="3458209" y="5821680"/>
              <a:ext cx="444500" cy="0"/>
            </a:xfrm>
            <a:custGeom>
              <a:avLst/>
              <a:gdLst/>
              <a:ahLst/>
              <a:cxnLst/>
              <a:rect l="l" t="t" r="r" b="b"/>
              <a:pathLst>
                <a:path w="444500">
                  <a:moveTo>
                    <a:pt x="0" y="0"/>
                  </a:moveTo>
                  <a:lnTo>
                    <a:pt x="444500" y="0"/>
                  </a:lnTo>
                </a:path>
              </a:pathLst>
            </a:custGeom>
            <a:ln w="16510">
              <a:solidFill>
                <a:srgbClr val="0000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615054" y="5763895"/>
              <a:ext cx="115569" cy="11557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2995929" y="5623559"/>
            <a:ext cx="3265170" cy="39624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49530" rIns="0" bIns="0" rtlCol="0">
            <a:spAutoFit/>
          </a:bodyPr>
          <a:lstStyle/>
          <a:p>
            <a:pPr marL="955675">
              <a:lnSpc>
                <a:spcPct val="100000"/>
              </a:lnSpc>
              <a:spcBef>
                <a:spcPts val="390"/>
              </a:spcBef>
            </a:pPr>
            <a:r>
              <a:rPr sz="1700" spc="-65" dirty="0">
                <a:latin typeface="Verdana"/>
                <a:cs typeface="Verdana"/>
              </a:rPr>
              <a:t>Remaining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Stories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39750" y="970280"/>
            <a:ext cx="8045450" cy="5198110"/>
          </a:xfrm>
          <a:custGeom>
            <a:avLst/>
            <a:gdLst/>
            <a:ahLst/>
            <a:cxnLst/>
            <a:rect l="l" t="t" r="r" b="b"/>
            <a:pathLst>
              <a:path w="8045450" h="5198110">
                <a:moveTo>
                  <a:pt x="0" y="5198110"/>
                </a:moveTo>
                <a:lnTo>
                  <a:pt x="8045450" y="5198110"/>
                </a:lnTo>
                <a:lnTo>
                  <a:pt x="8045450" y="0"/>
                </a:lnTo>
                <a:lnTo>
                  <a:pt x="0" y="0"/>
                </a:lnTo>
                <a:lnTo>
                  <a:pt x="0" y="519811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14</a:t>
            </a:fld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36575" y="955675"/>
            <a:ext cx="8051800" cy="4983480"/>
            <a:chOff x="536575" y="955675"/>
            <a:chExt cx="8051800" cy="4983480"/>
          </a:xfrm>
        </p:grpSpPr>
        <p:sp>
          <p:nvSpPr>
            <p:cNvPr id="3" name="object 3"/>
            <p:cNvSpPr/>
            <p:nvPr/>
          </p:nvSpPr>
          <p:spPr>
            <a:xfrm>
              <a:off x="537210" y="956310"/>
              <a:ext cx="8050530" cy="4982210"/>
            </a:xfrm>
            <a:custGeom>
              <a:avLst/>
              <a:gdLst/>
              <a:ahLst/>
              <a:cxnLst/>
              <a:rect l="l" t="t" r="r" b="b"/>
              <a:pathLst>
                <a:path w="8050530" h="4982210">
                  <a:moveTo>
                    <a:pt x="0" y="4982210"/>
                  </a:moveTo>
                  <a:lnTo>
                    <a:pt x="8050530" y="4982210"/>
                  </a:lnTo>
                  <a:lnTo>
                    <a:pt x="8050530" y="0"/>
                  </a:lnTo>
                  <a:lnTo>
                    <a:pt x="0" y="0"/>
                  </a:lnTo>
                  <a:lnTo>
                    <a:pt x="0" y="498221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45919" y="1824989"/>
              <a:ext cx="6781800" cy="2571750"/>
            </a:xfrm>
            <a:custGeom>
              <a:avLst/>
              <a:gdLst/>
              <a:ahLst/>
              <a:cxnLst/>
              <a:rect l="l" t="t" r="r" b="b"/>
              <a:pathLst>
                <a:path w="6781800" h="2571750">
                  <a:moveTo>
                    <a:pt x="6781800" y="0"/>
                  </a:moveTo>
                  <a:lnTo>
                    <a:pt x="0" y="0"/>
                  </a:lnTo>
                  <a:lnTo>
                    <a:pt x="0" y="2571750"/>
                  </a:lnTo>
                  <a:lnTo>
                    <a:pt x="6781800" y="2571750"/>
                  </a:lnTo>
                  <a:lnTo>
                    <a:pt x="6781800" y="0"/>
                  </a:lnTo>
                  <a:close/>
                </a:path>
              </a:pathLst>
            </a:custGeom>
            <a:solidFill>
              <a:srgbClr val="FFFF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45919" y="1824989"/>
              <a:ext cx="6781800" cy="2313940"/>
            </a:xfrm>
            <a:custGeom>
              <a:avLst/>
              <a:gdLst/>
              <a:ahLst/>
              <a:cxnLst/>
              <a:rect l="l" t="t" r="r" b="b"/>
              <a:pathLst>
                <a:path w="6781800" h="2313940">
                  <a:moveTo>
                    <a:pt x="0" y="2313940"/>
                  </a:moveTo>
                  <a:lnTo>
                    <a:pt x="6781800" y="2313940"/>
                  </a:lnTo>
                </a:path>
                <a:path w="6781800" h="2313940">
                  <a:moveTo>
                    <a:pt x="0" y="2057400"/>
                  </a:moveTo>
                  <a:lnTo>
                    <a:pt x="6781800" y="2057400"/>
                  </a:lnTo>
                </a:path>
                <a:path w="6781800" h="2313940">
                  <a:moveTo>
                    <a:pt x="0" y="1799590"/>
                  </a:moveTo>
                  <a:lnTo>
                    <a:pt x="6781800" y="1799590"/>
                  </a:lnTo>
                </a:path>
                <a:path w="6781800" h="2313940">
                  <a:moveTo>
                    <a:pt x="0" y="1541780"/>
                  </a:moveTo>
                  <a:lnTo>
                    <a:pt x="6781800" y="1541780"/>
                  </a:lnTo>
                </a:path>
                <a:path w="6781800" h="2313940">
                  <a:moveTo>
                    <a:pt x="0" y="1285239"/>
                  </a:moveTo>
                  <a:lnTo>
                    <a:pt x="6781800" y="1285239"/>
                  </a:lnTo>
                </a:path>
                <a:path w="6781800" h="2313940">
                  <a:moveTo>
                    <a:pt x="0" y="1028700"/>
                  </a:moveTo>
                  <a:lnTo>
                    <a:pt x="6781800" y="1028700"/>
                  </a:lnTo>
                </a:path>
                <a:path w="6781800" h="2313940">
                  <a:moveTo>
                    <a:pt x="0" y="770889"/>
                  </a:moveTo>
                  <a:lnTo>
                    <a:pt x="6781800" y="770889"/>
                  </a:lnTo>
                </a:path>
                <a:path w="6781800" h="2313940">
                  <a:moveTo>
                    <a:pt x="0" y="514350"/>
                  </a:moveTo>
                  <a:lnTo>
                    <a:pt x="6781800" y="514350"/>
                  </a:lnTo>
                </a:path>
                <a:path w="6781800" h="2313940">
                  <a:moveTo>
                    <a:pt x="0" y="256539"/>
                  </a:moveTo>
                  <a:lnTo>
                    <a:pt x="6781800" y="256539"/>
                  </a:lnTo>
                </a:path>
                <a:path w="6781800" h="2313940">
                  <a:moveTo>
                    <a:pt x="0" y="0"/>
                  </a:moveTo>
                  <a:lnTo>
                    <a:pt x="678180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45919" y="1816735"/>
              <a:ext cx="6781800" cy="16510"/>
            </a:xfrm>
            <a:custGeom>
              <a:avLst/>
              <a:gdLst/>
              <a:ahLst/>
              <a:cxnLst/>
              <a:rect l="l" t="t" r="r" b="b"/>
              <a:pathLst>
                <a:path w="6781800" h="16510">
                  <a:moveTo>
                    <a:pt x="0" y="16509"/>
                  </a:moveTo>
                  <a:lnTo>
                    <a:pt x="6781800" y="16509"/>
                  </a:lnTo>
                  <a:lnTo>
                    <a:pt x="6781800" y="0"/>
                  </a:lnTo>
                  <a:lnTo>
                    <a:pt x="0" y="0"/>
                  </a:lnTo>
                  <a:lnTo>
                    <a:pt x="0" y="16509"/>
                  </a:lnTo>
                  <a:close/>
                </a:path>
              </a:pathLst>
            </a:custGeom>
            <a:solidFill>
              <a:srgbClr val="FFCC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45919" y="1824989"/>
              <a:ext cx="6781800" cy="2571750"/>
            </a:xfrm>
            <a:custGeom>
              <a:avLst/>
              <a:gdLst/>
              <a:ahLst/>
              <a:cxnLst/>
              <a:rect l="l" t="t" r="r" b="b"/>
              <a:pathLst>
                <a:path w="6781800" h="2571750">
                  <a:moveTo>
                    <a:pt x="6781800" y="0"/>
                  </a:moveTo>
                  <a:lnTo>
                    <a:pt x="6781800" y="2571750"/>
                  </a:lnTo>
                </a:path>
                <a:path w="6781800" h="2571750">
                  <a:moveTo>
                    <a:pt x="6781800" y="2571750"/>
                  </a:moveTo>
                  <a:lnTo>
                    <a:pt x="0" y="2571750"/>
                  </a:lnTo>
                </a:path>
                <a:path w="6781800" h="2571750">
                  <a:moveTo>
                    <a:pt x="0" y="2571750"/>
                  </a:moveTo>
                  <a:lnTo>
                    <a:pt x="0" y="0"/>
                  </a:lnTo>
                </a:path>
              </a:pathLst>
            </a:custGeom>
            <a:ln w="16510">
              <a:solidFill>
                <a:srgbClr val="FFCC9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82419" y="1824989"/>
              <a:ext cx="6845300" cy="2603500"/>
            </a:xfrm>
            <a:custGeom>
              <a:avLst/>
              <a:gdLst/>
              <a:ahLst/>
              <a:cxnLst/>
              <a:rect l="l" t="t" r="r" b="b"/>
              <a:pathLst>
                <a:path w="6845300" h="2603500">
                  <a:moveTo>
                    <a:pt x="63500" y="0"/>
                  </a:moveTo>
                  <a:lnTo>
                    <a:pt x="63500" y="2571750"/>
                  </a:lnTo>
                </a:path>
                <a:path w="6845300" h="2603500">
                  <a:moveTo>
                    <a:pt x="0" y="2571750"/>
                  </a:moveTo>
                  <a:lnTo>
                    <a:pt x="63500" y="2571750"/>
                  </a:lnTo>
                </a:path>
                <a:path w="6845300" h="2603500">
                  <a:moveTo>
                    <a:pt x="0" y="2313940"/>
                  </a:moveTo>
                  <a:lnTo>
                    <a:pt x="63500" y="2313940"/>
                  </a:lnTo>
                </a:path>
                <a:path w="6845300" h="2603500">
                  <a:moveTo>
                    <a:pt x="0" y="2057400"/>
                  </a:moveTo>
                  <a:lnTo>
                    <a:pt x="63500" y="2057400"/>
                  </a:lnTo>
                </a:path>
                <a:path w="6845300" h="2603500">
                  <a:moveTo>
                    <a:pt x="0" y="1799590"/>
                  </a:moveTo>
                  <a:lnTo>
                    <a:pt x="63500" y="1799590"/>
                  </a:lnTo>
                </a:path>
                <a:path w="6845300" h="2603500">
                  <a:moveTo>
                    <a:pt x="0" y="1541780"/>
                  </a:moveTo>
                  <a:lnTo>
                    <a:pt x="63500" y="1541780"/>
                  </a:lnTo>
                </a:path>
                <a:path w="6845300" h="2603500">
                  <a:moveTo>
                    <a:pt x="0" y="1285239"/>
                  </a:moveTo>
                  <a:lnTo>
                    <a:pt x="63500" y="1285239"/>
                  </a:lnTo>
                </a:path>
                <a:path w="6845300" h="2603500">
                  <a:moveTo>
                    <a:pt x="0" y="1028700"/>
                  </a:moveTo>
                  <a:lnTo>
                    <a:pt x="63500" y="1028700"/>
                  </a:lnTo>
                </a:path>
                <a:path w="6845300" h="2603500">
                  <a:moveTo>
                    <a:pt x="0" y="770889"/>
                  </a:moveTo>
                  <a:lnTo>
                    <a:pt x="63500" y="770889"/>
                  </a:lnTo>
                </a:path>
                <a:path w="6845300" h="2603500">
                  <a:moveTo>
                    <a:pt x="0" y="514350"/>
                  </a:moveTo>
                  <a:lnTo>
                    <a:pt x="63500" y="514350"/>
                  </a:lnTo>
                </a:path>
                <a:path w="6845300" h="2603500">
                  <a:moveTo>
                    <a:pt x="0" y="256539"/>
                  </a:moveTo>
                  <a:lnTo>
                    <a:pt x="63500" y="256539"/>
                  </a:lnTo>
                </a:path>
                <a:path w="6845300" h="2603500">
                  <a:moveTo>
                    <a:pt x="0" y="0"/>
                  </a:moveTo>
                  <a:lnTo>
                    <a:pt x="63500" y="0"/>
                  </a:lnTo>
                </a:path>
                <a:path w="6845300" h="2603500">
                  <a:moveTo>
                    <a:pt x="63500" y="2571750"/>
                  </a:moveTo>
                  <a:lnTo>
                    <a:pt x="6845300" y="2571750"/>
                  </a:lnTo>
                </a:path>
                <a:path w="6845300" h="2603500">
                  <a:moveTo>
                    <a:pt x="63500" y="2603500"/>
                  </a:moveTo>
                  <a:lnTo>
                    <a:pt x="63500" y="2571750"/>
                  </a:lnTo>
                </a:path>
                <a:path w="6845300" h="2603500">
                  <a:moveTo>
                    <a:pt x="739140" y="2603500"/>
                  </a:moveTo>
                  <a:lnTo>
                    <a:pt x="739140" y="2571750"/>
                  </a:lnTo>
                </a:path>
                <a:path w="6845300" h="2603500">
                  <a:moveTo>
                    <a:pt x="1413510" y="2603500"/>
                  </a:moveTo>
                  <a:lnTo>
                    <a:pt x="1413510" y="2571750"/>
                  </a:lnTo>
                </a:path>
                <a:path w="6845300" h="2603500">
                  <a:moveTo>
                    <a:pt x="2104390" y="2603500"/>
                  </a:moveTo>
                  <a:lnTo>
                    <a:pt x="2104390" y="2571750"/>
                  </a:lnTo>
                </a:path>
                <a:path w="6845300" h="2603500">
                  <a:moveTo>
                    <a:pt x="2780030" y="2603500"/>
                  </a:moveTo>
                  <a:lnTo>
                    <a:pt x="2780030" y="2571750"/>
                  </a:lnTo>
                </a:path>
                <a:path w="6845300" h="2603500">
                  <a:moveTo>
                    <a:pt x="3454400" y="2603500"/>
                  </a:moveTo>
                  <a:lnTo>
                    <a:pt x="3454400" y="2571750"/>
                  </a:lnTo>
                </a:path>
                <a:path w="6845300" h="2603500">
                  <a:moveTo>
                    <a:pt x="4130040" y="2603500"/>
                  </a:moveTo>
                  <a:lnTo>
                    <a:pt x="4130040" y="2571750"/>
                  </a:lnTo>
                </a:path>
                <a:path w="6845300" h="2603500">
                  <a:moveTo>
                    <a:pt x="4804409" y="2603500"/>
                  </a:moveTo>
                  <a:lnTo>
                    <a:pt x="4804409" y="2571750"/>
                  </a:lnTo>
                </a:path>
                <a:path w="6845300" h="2603500">
                  <a:moveTo>
                    <a:pt x="5495289" y="2603500"/>
                  </a:moveTo>
                  <a:lnTo>
                    <a:pt x="5495289" y="2571750"/>
                  </a:lnTo>
                </a:path>
                <a:path w="6845300" h="2603500">
                  <a:moveTo>
                    <a:pt x="6169659" y="2603500"/>
                  </a:moveTo>
                  <a:lnTo>
                    <a:pt x="6169659" y="2571750"/>
                  </a:lnTo>
                </a:path>
                <a:path w="6845300" h="2603500">
                  <a:moveTo>
                    <a:pt x="6845300" y="2603500"/>
                  </a:moveTo>
                  <a:lnTo>
                    <a:pt x="6845300" y="257175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658110" y="1938019"/>
              <a:ext cx="5431790" cy="2458720"/>
            </a:xfrm>
            <a:custGeom>
              <a:avLst/>
              <a:gdLst/>
              <a:ahLst/>
              <a:cxnLst/>
              <a:rect l="l" t="t" r="r" b="b"/>
              <a:pathLst>
                <a:path w="5431790" h="2458720">
                  <a:moveTo>
                    <a:pt x="0" y="0"/>
                  </a:moveTo>
                  <a:lnTo>
                    <a:pt x="690879" y="191769"/>
                  </a:lnTo>
                </a:path>
                <a:path w="5431790" h="2458720">
                  <a:moveTo>
                    <a:pt x="690879" y="191769"/>
                  </a:moveTo>
                  <a:lnTo>
                    <a:pt x="1366519" y="609600"/>
                  </a:lnTo>
                </a:path>
                <a:path w="5431790" h="2458720">
                  <a:moveTo>
                    <a:pt x="1366519" y="609600"/>
                  </a:moveTo>
                  <a:lnTo>
                    <a:pt x="2040889" y="657859"/>
                  </a:lnTo>
                </a:path>
                <a:path w="5431790" h="2458720">
                  <a:moveTo>
                    <a:pt x="2040889" y="657859"/>
                  </a:moveTo>
                  <a:lnTo>
                    <a:pt x="2716529" y="850900"/>
                  </a:lnTo>
                </a:path>
                <a:path w="5431790" h="2458720">
                  <a:moveTo>
                    <a:pt x="2716529" y="850900"/>
                  </a:moveTo>
                  <a:lnTo>
                    <a:pt x="3390900" y="1027429"/>
                  </a:lnTo>
                </a:path>
                <a:path w="5431790" h="2458720">
                  <a:moveTo>
                    <a:pt x="3390900" y="1027429"/>
                  </a:moveTo>
                  <a:lnTo>
                    <a:pt x="4081780" y="1268729"/>
                  </a:lnTo>
                </a:path>
                <a:path w="5431790" h="2458720">
                  <a:moveTo>
                    <a:pt x="4081780" y="1268729"/>
                  </a:moveTo>
                  <a:lnTo>
                    <a:pt x="4757420" y="1638300"/>
                  </a:lnTo>
                </a:path>
                <a:path w="5431790" h="2458720">
                  <a:moveTo>
                    <a:pt x="4757420" y="1638300"/>
                  </a:moveTo>
                  <a:lnTo>
                    <a:pt x="5431790" y="2458719"/>
                  </a:lnTo>
                </a:path>
              </a:pathLst>
            </a:custGeom>
            <a:ln w="16510">
              <a:solidFill>
                <a:srgbClr val="0000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927225" y="1880235"/>
              <a:ext cx="113030" cy="11302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601595" y="1880235"/>
              <a:ext cx="113030" cy="11302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292475" y="2073275"/>
              <a:ext cx="114300" cy="11302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968115" y="2491105"/>
              <a:ext cx="113029" cy="11302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642484" y="2539364"/>
              <a:ext cx="113029" cy="11302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318125" y="2732404"/>
              <a:ext cx="113029" cy="11302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992495" y="2908935"/>
              <a:ext cx="113029" cy="11429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683375" y="3150235"/>
              <a:ext cx="113029" cy="11302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359015" y="3519804"/>
              <a:ext cx="113029" cy="11302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033384" y="4340225"/>
              <a:ext cx="113029" cy="11176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2903220" y="1089659"/>
            <a:ext cx="3332479" cy="276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spc="-20" dirty="0">
                <a:solidFill>
                  <a:srgbClr val="000000"/>
                </a:solidFill>
              </a:rPr>
              <a:t>Story </a:t>
            </a:r>
            <a:r>
              <a:rPr sz="1650" spc="-40" dirty="0">
                <a:solidFill>
                  <a:srgbClr val="000000"/>
                </a:solidFill>
              </a:rPr>
              <a:t>Point </a:t>
            </a:r>
            <a:r>
              <a:rPr sz="1650" spc="-30" dirty="0">
                <a:solidFill>
                  <a:srgbClr val="000000"/>
                </a:solidFill>
              </a:rPr>
              <a:t>Burn </a:t>
            </a:r>
            <a:r>
              <a:rPr sz="1650" spc="-55" dirty="0">
                <a:solidFill>
                  <a:srgbClr val="000000"/>
                </a:solidFill>
              </a:rPr>
              <a:t>Down</a:t>
            </a:r>
            <a:r>
              <a:rPr sz="1650" spc="-165" dirty="0">
                <a:solidFill>
                  <a:srgbClr val="000000"/>
                </a:solidFill>
              </a:rPr>
              <a:t> </a:t>
            </a:r>
            <a:r>
              <a:rPr sz="1650" spc="-5" dirty="0">
                <a:solidFill>
                  <a:srgbClr val="000000"/>
                </a:solidFill>
              </a:rPr>
              <a:t>Chart</a:t>
            </a:r>
            <a:endParaRPr sz="1650"/>
          </a:p>
        </p:txBody>
      </p:sp>
      <p:sp>
        <p:nvSpPr>
          <p:cNvPr id="21" name="object 21"/>
          <p:cNvSpPr txBox="1"/>
          <p:nvPr/>
        </p:nvSpPr>
        <p:spPr>
          <a:xfrm>
            <a:off x="1971039" y="1798320"/>
            <a:ext cx="1235075" cy="276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31215" algn="l"/>
              </a:tabLst>
            </a:pPr>
            <a:r>
              <a:rPr sz="1650" strike="sngStrike" spc="-5" dirty="0">
                <a:latin typeface="Times New Roman"/>
                <a:cs typeface="Times New Roman"/>
              </a:rPr>
              <a:t>  </a:t>
            </a:r>
            <a:r>
              <a:rPr sz="1650" strike="sngStrike" spc="-100" dirty="0">
                <a:latin typeface="Times New Roman"/>
                <a:cs typeface="Times New Roman"/>
              </a:rPr>
              <a:t> </a:t>
            </a:r>
            <a:r>
              <a:rPr sz="1650" strike="sngStrike" spc="-45" dirty="0">
                <a:latin typeface="Verdana"/>
                <a:cs typeface="Verdana"/>
              </a:rPr>
              <a:t>1</a:t>
            </a:r>
            <a:r>
              <a:rPr sz="1650" strike="sngStrike" spc="-35" dirty="0">
                <a:latin typeface="Verdana"/>
                <a:cs typeface="Verdana"/>
              </a:rPr>
              <a:t>0</a:t>
            </a:r>
            <a:r>
              <a:rPr sz="1650" strike="sngStrike" spc="-5" dirty="0">
                <a:latin typeface="Verdana"/>
                <a:cs typeface="Verdana"/>
              </a:rPr>
              <a:t>5</a:t>
            </a:r>
            <a:r>
              <a:rPr sz="1650" strike="noStrike" dirty="0">
                <a:latin typeface="Verdana"/>
                <a:cs typeface="Verdana"/>
              </a:rPr>
              <a:t>	</a:t>
            </a:r>
            <a:r>
              <a:rPr sz="1650" strike="noStrike" spc="-45" dirty="0">
                <a:latin typeface="Verdana"/>
                <a:cs typeface="Verdana"/>
              </a:rPr>
              <a:t>1</a:t>
            </a:r>
            <a:r>
              <a:rPr sz="1650" strike="noStrike" spc="-35" dirty="0">
                <a:latin typeface="Verdana"/>
                <a:cs typeface="Verdana"/>
              </a:rPr>
              <a:t>0</a:t>
            </a:r>
            <a:r>
              <a:rPr sz="1650" strike="noStrike" spc="-5" dirty="0">
                <a:latin typeface="Verdana"/>
                <a:cs typeface="Verdana"/>
              </a:rPr>
              <a:t>5</a:t>
            </a:r>
            <a:endParaRPr sz="165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481070" y="1991359"/>
            <a:ext cx="287655" cy="276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spc="-35" dirty="0">
                <a:latin typeface="Verdana"/>
                <a:cs typeface="Verdana"/>
              </a:rPr>
              <a:t>9</a:t>
            </a:r>
            <a:r>
              <a:rPr sz="1650" spc="-5" dirty="0">
                <a:latin typeface="Verdana"/>
                <a:cs typeface="Verdana"/>
              </a:rPr>
              <a:t>7</a:t>
            </a:r>
            <a:endParaRPr sz="1650"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156709" y="2407920"/>
            <a:ext cx="286385" cy="276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spc="-45" dirty="0">
                <a:latin typeface="Verdana"/>
                <a:cs typeface="Verdana"/>
              </a:rPr>
              <a:t>7</a:t>
            </a:r>
            <a:r>
              <a:rPr sz="1650" spc="-5" dirty="0">
                <a:latin typeface="Verdana"/>
                <a:cs typeface="Verdana"/>
              </a:rPr>
              <a:t>9</a:t>
            </a:r>
            <a:endParaRPr sz="1650">
              <a:latin typeface="Verdana"/>
              <a:cs typeface="Verdan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831079" y="2456179"/>
            <a:ext cx="287655" cy="276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spc="-35" dirty="0">
                <a:latin typeface="Verdana"/>
                <a:cs typeface="Verdana"/>
              </a:rPr>
              <a:t>7</a:t>
            </a:r>
            <a:r>
              <a:rPr sz="1650" spc="-5" dirty="0">
                <a:latin typeface="Verdana"/>
                <a:cs typeface="Verdana"/>
              </a:rPr>
              <a:t>7</a:t>
            </a:r>
            <a:endParaRPr sz="1650">
              <a:latin typeface="Verdana"/>
              <a:cs typeface="Verdan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506720" y="2649220"/>
            <a:ext cx="286385" cy="276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spc="-45" dirty="0">
                <a:latin typeface="Verdana"/>
                <a:cs typeface="Verdana"/>
              </a:rPr>
              <a:t>6</a:t>
            </a:r>
            <a:r>
              <a:rPr sz="1650" spc="-5" dirty="0">
                <a:latin typeface="Verdana"/>
                <a:cs typeface="Verdana"/>
              </a:rPr>
              <a:t>9</a:t>
            </a:r>
            <a:endParaRPr sz="1650">
              <a:latin typeface="Verdana"/>
              <a:cs typeface="Verdan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181090" y="2825750"/>
            <a:ext cx="286385" cy="276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spc="-45" dirty="0">
                <a:latin typeface="Verdana"/>
                <a:cs typeface="Verdana"/>
              </a:rPr>
              <a:t>6</a:t>
            </a:r>
            <a:r>
              <a:rPr sz="1650" spc="-5" dirty="0">
                <a:latin typeface="Verdana"/>
                <a:cs typeface="Verdana"/>
              </a:rPr>
              <a:t>1</a:t>
            </a:r>
            <a:endParaRPr sz="1650">
              <a:latin typeface="Verdana"/>
              <a:cs typeface="Verdan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871969" y="3067050"/>
            <a:ext cx="287655" cy="276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spc="-35" dirty="0">
                <a:latin typeface="Verdana"/>
                <a:cs typeface="Verdana"/>
              </a:rPr>
              <a:t>5</a:t>
            </a:r>
            <a:r>
              <a:rPr sz="1650" spc="-5" dirty="0">
                <a:latin typeface="Verdana"/>
                <a:cs typeface="Verdana"/>
              </a:rPr>
              <a:t>1</a:t>
            </a:r>
            <a:endParaRPr sz="1650">
              <a:latin typeface="Verdana"/>
              <a:cs typeface="Verdan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546340" y="3436620"/>
            <a:ext cx="286385" cy="276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spc="-45" dirty="0">
                <a:latin typeface="Verdana"/>
                <a:cs typeface="Verdana"/>
              </a:rPr>
              <a:t>3</a:t>
            </a:r>
            <a:r>
              <a:rPr sz="1650" spc="-5" dirty="0">
                <a:latin typeface="Verdana"/>
                <a:cs typeface="Verdana"/>
              </a:rPr>
              <a:t>5</a:t>
            </a:r>
            <a:endParaRPr sz="1650">
              <a:latin typeface="Verdana"/>
              <a:cs typeface="Verdan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221980" y="4255770"/>
            <a:ext cx="158750" cy="276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spc="-5" dirty="0">
                <a:latin typeface="Verdana"/>
                <a:cs typeface="Verdana"/>
              </a:rPr>
              <a:t>0</a:t>
            </a:r>
            <a:endParaRPr sz="1650">
              <a:latin typeface="Verdana"/>
              <a:cs typeface="Verdan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087119" y="1674368"/>
            <a:ext cx="406400" cy="285496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325"/>
              </a:spcBef>
            </a:pPr>
            <a:r>
              <a:rPr sz="1500" spc="60" dirty="0">
                <a:latin typeface="Verdana"/>
                <a:cs typeface="Verdana"/>
              </a:rPr>
              <a:t>1</a:t>
            </a:r>
            <a:r>
              <a:rPr sz="1500" spc="50" dirty="0">
                <a:latin typeface="Verdana"/>
                <a:cs typeface="Verdana"/>
              </a:rPr>
              <a:t>1</a:t>
            </a:r>
            <a:r>
              <a:rPr sz="1500" spc="10" dirty="0">
                <a:latin typeface="Verdana"/>
                <a:cs typeface="Verdana"/>
              </a:rPr>
              <a:t>0</a:t>
            </a:r>
            <a:endParaRPr sz="1500">
              <a:latin typeface="Verdana"/>
              <a:cs typeface="Verdana"/>
            </a:endParaRPr>
          </a:p>
          <a:p>
            <a:pPr marR="5715" algn="r">
              <a:lnSpc>
                <a:spcPct val="100000"/>
              </a:lnSpc>
              <a:spcBef>
                <a:spcPts val="229"/>
              </a:spcBef>
            </a:pPr>
            <a:r>
              <a:rPr sz="1500" spc="50" dirty="0">
                <a:latin typeface="Verdana"/>
                <a:cs typeface="Verdana"/>
              </a:rPr>
              <a:t>9</a:t>
            </a:r>
            <a:r>
              <a:rPr sz="1500" spc="10" dirty="0">
                <a:latin typeface="Verdana"/>
                <a:cs typeface="Verdana"/>
              </a:rPr>
              <a:t>9</a:t>
            </a:r>
            <a:endParaRPr sz="1500">
              <a:latin typeface="Verdana"/>
              <a:cs typeface="Verdana"/>
            </a:endParaRPr>
          </a:p>
          <a:p>
            <a:pPr marR="5715" algn="r">
              <a:lnSpc>
                <a:spcPct val="100000"/>
              </a:lnSpc>
              <a:spcBef>
                <a:spcPts val="220"/>
              </a:spcBef>
            </a:pPr>
            <a:r>
              <a:rPr sz="1500" spc="50" dirty="0">
                <a:latin typeface="Verdana"/>
                <a:cs typeface="Verdana"/>
              </a:rPr>
              <a:t>8</a:t>
            </a:r>
            <a:r>
              <a:rPr sz="1500" spc="10" dirty="0">
                <a:latin typeface="Verdana"/>
                <a:cs typeface="Verdana"/>
              </a:rPr>
              <a:t>8</a:t>
            </a:r>
            <a:endParaRPr sz="1500">
              <a:latin typeface="Verdana"/>
              <a:cs typeface="Verdana"/>
            </a:endParaRPr>
          </a:p>
          <a:p>
            <a:pPr marR="5715" algn="r">
              <a:lnSpc>
                <a:spcPct val="100000"/>
              </a:lnSpc>
              <a:spcBef>
                <a:spcPts val="229"/>
              </a:spcBef>
            </a:pPr>
            <a:r>
              <a:rPr sz="1500" spc="50" dirty="0">
                <a:latin typeface="Verdana"/>
                <a:cs typeface="Verdana"/>
              </a:rPr>
              <a:t>7</a:t>
            </a:r>
            <a:r>
              <a:rPr sz="1500" spc="10" dirty="0">
                <a:latin typeface="Verdana"/>
                <a:cs typeface="Verdana"/>
              </a:rPr>
              <a:t>7</a:t>
            </a:r>
            <a:endParaRPr sz="1500">
              <a:latin typeface="Verdana"/>
              <a:cs typeface="Verdana"/>
            </a:endParaRPr>
          </a:p>
          <a:p>
            <a:pPr marR="5715" algn="r">
              <a:lnSpc>
                <a:spcPct val="100000"/>
              </a:lnSpc>
              <a:spcBef>
                <a:spcPts val="220"/>
              </a:spcBef>
            </a:pPr>
            <a:r>
              <a:rPr sz="1500" spc="50" dirty="0">
                <a:latin typeface="Verdana"/>
                <a:cs typeface="Verdana"/>
              </a:rPr>
              <a:t>6</a:t>
            </a:r>
            <a:r>
              <a:rPr sz="1500" spc="10" dirty="0">
                <a:latin typeface="Verdana"/>
                <a:cs typeface="Verdana"/>
              </a:rPr>
              <a:t>6</a:t>
            </a:r>
            <a:endParaRPr sz="1500">
              <a:latin typeface="Verdana"/>
              <a:cs typeface="Verdana"/>
            </a:endParaRPr>
          </a:p>
          <a:p>
            <a:pPr marR="5715" algn="r">
              <a:lnSpc>
                <a:spcPct val="100000"/>
              </a:lnSpc>
              <a:spcBef>
                <a:spcPts val="220"/>
              </a:spcBef>
            </a:pPr>
            <a:r>
              <a:rPr sz="1500" spc="50" dirty="0">
                <a:latin typeface="Verdana"/>
                <a:cs typeface="Verdana"/>
              </a:rPr>
              <a:t>5</a:t>
            </a:r>
            <a:r>
              <a:rPr sz="1500" spc="10" dirty="0">
                <a:latin typeface="Verdana"/>
                <a:cs typeface="Verdana"/>
              </a:rPr>
              <a:t>5</a:t>
            </a:r>
            <a:endParaRPr sz="1500">
              <a:latin typeface="Verdana"/>
              <a:cs typeface="Verdana"/>
            </a:endParaRPr>
          </a:p>
          <a:p>
            <a:pPr marR="5715" algn="r">
              <a:lnSpc>
                <a:spcPct val="100000"/>
              </a:lnSpc>
              <a:spcBef>
                <a:spcPts val="229"/>
              </a:spcBef>
            </a:pPr>
            <a:r>
              <a:rPr sz="1500" spc="50" dirty="0">
                <a:latin typeface="Verdana"/>
                <a:cs typeface="Verdana"/>
              </a:rPr>
              <a:t>4</a:t>
            </a:r>
            <a:r>
              <a:rPr sz="1500" spc="10" dirty="0">
                <a:latin typeface="Verdana"/>
                <a:cs typeface="Verdana"/>
              </a:rPr>
              <a:t>4</a:t>
            </a:r>
            <a:endParaRPr sz="1500">
              <a:latin typeface="Verdana"/>
              <a:cs typeface="Verdana"/>
            </a:endParaRPr>
          </a:p>
          <a:p>
            <a:pPr marR="5715" algn="r">
              <a:lnSpc>
                <a:spcPct val="100000"/>
              </a:lnSpc>
              <a:spcBef>
                <a:spcPts val="220"/>
              </a:spcBef>
            </a:pPr>
            <a:r>
              <a:rPr sz="1500" spc="50" dirty="0">
                <a:latin typeface="Verdana"/>
                <a:cs typeface="Verdana"/>
              </a:rPr>
              <a:t>3</a:t>
            </a:r>
            <a:r>
              <a:rPr sz="1500" spc="10" dirty="0">
                <a:latin typeface="Verdana"/>
                <a:cs typeface="Verdana"/>
              </a:rPr>
              <a:t>3</a:t>
            </a:r>
            <a:endParaRPr sz="1500">
              <a:latin typeface="Verdana"/>
              <a:cs typeface="Verdana"/>
            </a:endParaRPr>
          </a:p>
          <a:p>
            <a:pPr marR="5715" algn="r">
              <a:lnSpc>
                <a:spcPct val="100000"/>
              </a:lnSpc>
              <a:spcBef>
                <a:spcPts val="229"/>
              </a:spcBef>
            </a:pPr>
            <a:r>
              <a:rPr sz="1500" spc="50" dirty="0">
                <a:latin typeface="Verdana"/>
                <a:cs typeface="Verdana"/>
              </a:rPr>
              <a:t>2</a:t>
            </a:r>
            <a:r>
              <a:rPr sz="1500" spc="10" dirty="0">
                <a:latin typeface="Verdana"/>
                <a:cs typeface="Verdana"/>
              </a:rPr>
              <a:t>2</a:t>
            </a:r>
            <a:endParaRPr sz="1500">
              <a:latin typeface="Verdana"/>
              <a:cs typeface="Verdana"/>
            </a:endParaRPr>
          </a:p>
          <a:p>
            <a:pPr marR="5715" algn="r">
              <a:lnSpc>
                <a:spcPct val="100000"/>
              </a:lnSpc>
              <a:spcBef>
                <a:spcPts val="229"/>
              </a:spcBef>
            </a:pPr>
            <a:r>
              <a:rPr sz="1500" spc="50" dirty="0">
                <a:latin typeface="Verdana"/>
                <a:cs typeface="Verdana"/>
              </a:rPr>
              <a:t>1</a:t>
            </a:r>
            <a:r>
              <a:rPr sz="1500" spc="10" dirty="0">
                <a:latin typeface="Verdana"/>
                <a:cs typeface="Verdana"/>
              </a:rPr>
              <a:t>1</a:t>
            </a:r>
            <a:endParaRPr sz="1500">
              <a:latin typeface="Verdana"/>
              <a:cs typeface="Verdana"/>
            </a:endParaRPr>
          </a:p>
          <a:p>
            <a:pPr marR="6350" algn="r">
              <a:lnSpc>
                <a:spcPct val="100000"/>
              </a:lnSpc>
              <a:spcBef>
                <a:spcPts val="220"/>
              </a:spcBef>
            </a:pPr>
            <a:r>
              <a:rPr sz="1500" spc="10" dirty="0">
                <a:latin typeface="Verdana"/>
                <a:cs typeface="Verdana"/>
              </a:rPr>
              <a:t>0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729739" y="4476750"/>
            <a:ext cx="521970" cy="179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00" spc="180" dirty="0">
                <a:latin typeface="Arial"/>
                <a:cs typeface="Arial"/>
              </a:rPr>
              <a:t>M</a:t>
            </a:r>
            <a:r>
              <a:rPr sz="1000" spc="70" dirty="0">
                <a:latin typeface="Arial"/>
                <a:cs typeface="Arial"/>
              </a:rPr>
              <a:t>o</a:t>
            </a:r>
            <a:r>
              <a:rPr sz="1000" spc="-50" dirty="0">
                <a:latin typeface="Arial"/>
                <a:cs typeface="Arial"/>
              </a:rPr>
              <a:t>n</a:t>
            </a:r>
            <a:r>
              <a:rPr sz="1000" spc="70" dirty="0">
                <a:latin typeface="Arial"/>
                <a:cs typeface="Arial"/>
              </a:rPr>
              <a:t>d</a:t>
            </a:r>
            <a:r>
              <a:rPr sz="1000" spc="-65" dirty="0">
                <a:latin typeface="Arial"/>
                <a:cs typeface="Arial"/>
              </a:rPr>
              <a:t>a</a:t>
            </a:r>
            <a:r>
              <a:rPr sz="1000" spc="120" dirty="0">
                <a:latin typeface="Arial"/>
                <a:cs typeface="Arial"/>
              </a:rPr>
              <a:t>y</a:t>
            </a:r>
            <a:endParaRPr sz="10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404110" y="4476750"/>
            <a:ext cx="521970" cy="179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00" spc="5" dirty="0">
                <a:latin typeface="Arial"/>
                <a:cs typeface="Arial"/>
              </a:rPr>
              <a:t>Tuesday</a:t>
            </a:r>
            <a:endParaRPr sz="10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795009" y="4476750"/>
            <a:ext cx="523240" cy="179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00" spc="5" dirty="0">
                <a:latin typeface="Arial"/>
                <a:cs typeface="Arial"/>
              </a:rPr>
              <a:t>Tuesday</a:t>
            </a:r>
            <a:endParaRPr sz="10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900669" y="4476750"/>
            <a:ext cx="408940" cy="179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00" spc="10" dirty="0">
                <a:latin typeface="Arial"/>
                <a:cs typeface="Arial"/>
              </a:rPr>
              <a:t>F</a:t>
            </a:r>
            <a:r>
              <a:rPr sz="1000" spc="40" dirty="0">
                <a:latin typeface="Arial"/>
                <a:cs typeface="Arial"/>
              </a:rPr>
              <a:t>r</a:t>
            </a:r>
            <a:r>
              <a:rPr sz="1000" spc="20" dirty="0">
                <a:latin typeface="Arial"/>
                <a:cs typeface="Arial"/>
              </a:rPr>
              <a:t>i</a:t>
            </a:r>
            <a:r>
              <a:rPr sz="1000" spc="80" dirty="0">
                <a:latin typeface="Arial"/>
                <a:cs typeface="Arial"/>
              </a:rPr>
              <a:t>d</a:t>
            </a:r>
            <a:r>
              <a:rPr sz="1000" spc="-65" dirty="0">
                <a:latin typeface="Arial"/>
                <a:cs typeface="Arial"/>
              </a:rPr>
              <a:t>a</a:t>
            </a:r>
            <a:r>
              <a:rPr sz="1000" spc="120" dirty="0">
                <a:latin typeface="Arial"/>
                <a:cs typeface="Arial"/>
              </a:rPr>
              <a:t>y</a:t>
            </a:r>
            <a:endParaRPr sz="10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321560" y="4396740"/>
            <a:ext cx="5430520" cy="271780"/>
          </a:xfrm>
          <a:custGeom>
            <a:avLst/>
            <a:gdLst/>
            <a:ahLst/>
            <a:cxnLst/>
            <a:rect l="l" t="t" r="r" b="b"/>
            <a:pathLst>
              <a:path w="5430520" h="271779">
                <a:moveTo>
                  <a:pt x="0" y="0"/>
                </a:moveTo>
                <a:lnTo>
                  <a:pt x="0" y="271780"/>
                </a:lnTo>
              </a:path>
              <a:path w="5430520" h="271779">
                <a:moveTo>
                  <a:pt x="674369" y="0"/>
                </a:moveTo>
                <a:lnTo>
                  <a:pt x="674369" y="271780"/>
                </a:lnTo>
              </a:path>
              <a:path w="5430520" h="271779">
                <a:moveTo>
                  <a:pt x="1365250" y="0"/>
                </a:moveTo>
                <a:lnTo>
                  <a:pt x="1365250" y="271780"/>
                </a:lnTo>
              </a:path>
              <a:path w="5430520" h="271779">
                <a:moveTo>
                  <a:pt x="2040889" y="0"/>
                </a:moveTo>
                <a:lnTo>
                  <a:pt x="2040889" y="271780"/>
                </a:lnTo>
              </a:path>
              <a:path w="5430520" h="271779">
                <a:moveTo>
                  <a:pt x="3390900" y="0"/>
                </a:moveTo>
                <a:lnTo>
                  <a:pt x="3390900" y="271780"/>
                </a:lnTo>
              </a:path>
              <a:path w="5430520" h="271779">
                <a:moveTo>
                  <a:pt x="4065269" y="0"/>
                </a:moveTo>
                <a:lnTo>
                  <a:pt x="4065269" y="271780"/>
                </a:lnTo>
              </a:path>
              <a:path w="5430520" h="271779">
                <a:moveTo>
                  <a:pt x="4756149" y="0"/>
                </a:moveTo>
                <a:lnTo>
                  <a:pt x="4756149" y="271780"/>
                </a:lnTo>
              </a:path>
              <a:path w="5430520" h="271779">
                <a:moveTo>
                  <a:pt x="5430520" y="0"/>
                </a:moveTo>
                <a:lnTo>
                  <a:pt x="5430520" y="27178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2999739" y="4476750"/>
            <a:ext cx="1325880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00" spc="10" dirty="0">
                <a:latin typeface="Arial"/>
                <a:cs typeface="Arial"/>
              </a:rPr>
              <a:t>Wednesday</a:t>
            </a:r>
            <a:r>
              <a:rPr sz="1000" spc="204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Thursday</a:t>
            </a:r>
            <a:endParaRPr sz="1000">
              <a:latin typeface="Arial"/>
              <a:cs typeface="Arial"/>
            </a:endParaRPr>
          </a:p>
          <a:p>
            <a:pPr marL="156210">
              <a:lnSpc>
                <a:spcPct val="100000"/>
              </a:lnSpc>
              <a:spcBef>
                <a:spcPts val="960"/>
              </a:spcBef>
            </a:pPr>
            <a:r>
              <a:rPr sz="1000" spc="20" dirty="0">
                <a:latin typeface="Arial"/>
                <a:cs typeface="Arial"/>
              </a:rPr>
              <a:t>Week</a:t>
            </a:r>
            <a:r>
              <a:rPr sz="1000" spc="-165" dirty="0">
                <a:latin typeface="Arial"/>
                <a:cs typeface="Arial"/>
              </a:rPr>
              <a:t> </a:t>
            </a:r>
            <a:r>
              <a:rPr sz="1000" spc="-50" dirty="0">
                <a:latin typeface="Arial"/>
                <a:cs typeface="Arial"/>
              </a:rPr>
              <a:t>1</a:t>
            </a:r>
            <a:endParaRPr sz="10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389370" y="4476750"/>
            <a:ext cx="1325880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00" spc="10" dirty="0">
                <a:latin typeface="Arial"/>
                <a:cs typeface="Arial"/>
              </a:rPr>
              <a:t>Wednesday</a:t>
            </a:r>
            <a:r>
              <a:rPr sz="1000" spc="204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Thursday</a:t>
            </a:r>
            <a:endParaRPr sz="1000">
              <a:latin typeface="Arial"/>
              <a:cs typeface="Arial"/>
            </a:endParaRPr>
          </a:p>
          <a:p>
            <a:pPr marL="141605">
              <a:lnSpc>
                <a:spcPct val="100000"/>
              </a:lnSpc>
              <a:spcBef>
                <a:spcPts val="960"/>
              </a:spcBef>
            </a:pPr>
            <a:r>
              <a:rPr sz="1000" spc="25" dirty="0">
                <a:latin typeface="Arial"/>
                <a:cs typeface="Arial"/>
              </a:rPr>
              <a:t>Week</a:t>
            </a:r>
            <a:r>
              <a:rPr sz="1000" spc="-175" dirty="0">
                <a:latin typeface="Arial"/>
                <a:cs typeface="Arial"/>
              </a:rPr>
              <a:t> </a:t>
            </a:r>
            <a:r>
              <a:rPr sz="1000" spc="195" dirty="0">
                <a:latin typeface="Arial"/>
                <a:cs typeface="Arial"/>
              </a:rPr>
              <a:t>2</a:t>
            </a:r>
            <a:endParaRPr sz="100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645920" y="4396740"/>
            <a:ext cx="6781800" cy="546100"/>
          </a:xfrm>
          <a:custGeom>
            <a:avLst/>
            <a:gdLst/>
            <a:ahLst/>
            <a:cxnLst/>
            <a:rect l="l" t="t" r="r" b="b"/>
            <a:pathLst>
              <a:path w="6781800" h="546100">
                <a:moveTo>
                  <a:pt x="0" y="0"/>
                </a:moveTo>
                <a:lnTo>
                  <a:pt x="0" y="546100"/>
                </a:lnTo>
              </a:path>
              <a:path w="6781800" h="546100">
                <a:moveTo>
                  <a:pt x="6781800" y="0"/>
                </a:moveTo>
                <a:lnTo>
                  <a:pt x="6781800" y="546100"/>
                </a:lnTo>
              </a:path>
              <a:path w="6781800" h="546100">
                <a:moveTo>
                  <a:pt x="3390900" y="0"/>
                </a:moveTo>
                <a:lnTo>
                  <a:pt x="3390900" y="5461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4509770" y="4410826"/>
            <a:ext cx="1132840" cy="604520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30"/>
              </a:spcBef>
              <a:tabLst>
                <a:tab pos="622935" algn="l"/>
              </a:tabLst>
            </a:pPr>
            <a:r>
              <a:rPr sz="1000" spc="10" dirty="0">
                <a:latin typeface="Arial"/>
                <a:cs typeface="Arial"/>
              </a:rPr>
              <a:t>F</a:t>
            </a:r>
            <a:r>
              <a:rPr sz="1000" spc="40" dirty="0">
                <a:latin typeface="Arial"/>
                <a:cs typeface="Arial"/>
              </a:rPr>
              <a:t>r</a:t>
            </a:r>
            <a:r>
              <a:rPr sz="1000" spc="30" dirty="0">
                <a:latin typeface="Arial"/>
                <a:cs typeface="Arial"/>
              </a:rPr>
              <a:t>i</a:t>
            </a:r>
            <a:r>
              <a:rPr sz="1000" spc="70" dirty="0">
                <a:latin typeface="Arial"/>
                <a:cs typeface="Arial"/>
              </a:rPr>
              <a:t>d</a:t>
            </a:r>
            <a:r>
              <a:rPr sz="1000" spc="-65" dirty="0">
                <a:latin typeface="Arial"/>
                <a:cs typeface="Arial"/>
              </a:rPr>
              <a:t>a</a:t>
            </a:r>
            <a:r>
              <a:rPr sz="1000" spc="120" dirty="0">
                <a:latin typeface="Arial"/>
                <a:cs typeface="Arial"/>
              </a:rPr>
              <a:t>y</a:t>
            </a:r>
            <a:r>
              <a:rPr sz="1000" dirty="0">
                <a:latin typeface="Arial"/>
                <a:cs typeface="Arial"/>
              </a:rPr>
              <a:t>	</a:t>
            </a:r>
            <a:r>
              <a:rPr sz="1000" spc="180" dirty="0">
                <a:latin typeface="Arial"/>
                <a:cs typeface="Arial"/>
              </a:rPr>
              <a:t>M</a:t>
            </a:r>
            <a:r>
              <a:rPr sz="1000" spc="70" dirty="0">
                <a:latin typeface="Arial"/>
                <a:cs typeface="Arial"/>
              </a:rPr>
              <a:t>o</a:t>
            </a:r>
            <a:r>
              <a:rPr sz="1000" spc="-60" dirty="0">
                <a:latin typeface="Arial"/>
                <a:cs typeface="Arial"/>
              </a:rPr>
              <a:t>n</a:t>
            </a:r>
            <a:r>
              <a:rPr sz="1000" spc="80" dirty="0">
                <a:latin typeface="Arial"/>
                <a:cs typeface="Arial"/>
              </a:rPr>
              <a:t>d</a:t>
            </a:r>
            <a:r>
              <a:rPr sz="1000" spc="-65" dirty="0">
                <a:latin typeface="Arial"/>
                <a:cs typeface="Arial"/>
              </a:rPr>
              <a:t>a</a:t>
            </a:r>
            <a:r>
              <a:rPr sz="1000" spc="120" dirty="0">
                <a:latin typeface="Arial"/>
                <a:cs typeface="Arial"/>
              </a:rPr>
              <a:t>y</a:t>
            </a:r>
            <a:endParaRPr sz="1000">
              <a:latin typeface="Arial"/>
              <a:cs typeface="Arial"/>
            </a:endParaRPr>
          </a:p>
          <a:p>
            <a:pPr marL="222250">
              <a:lnSpc>
                <a:spcPct val="100000"/>
              </a:lnSpc>
              <a:spcBef>
                <a:spcPts val="850"/>
              </a:spcBef>
            </a:pPr>
            <a:r>
              <a:rPr sz="1650" b="1" spc="-20" dirty="0">
                <a:latin typeface="Verdana"/>
                <a:cs typeface="Verdana"/>
              </a:rPr>
              <a:t>Date</a:t>
            </a:r>
            <a:endParaRPr sz="1650">
              <a:latin typeface="Verdana"/>
              <a:cs typeface="Verdan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34204" y="2396510"/>
            <a:ext cx="280670" cy="1433830"/>
          </a:xfrm>
          <a:prstGeom prst="rect">
            <a:avLst/>
          </a:prstGeom>
        </p:spPr>
        <p:txBody>
          <a:bodyPr vert="vert270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b="1" spc="-20" dirty="0">
                <a:latin typeface="Verdana"/>
                <a:cs typeface="Verdana"/>
              </a:rPr>
              <a:t>Story</a:t>
            </a:r>
            <a:r>
              <a:rPr sz="1650" b="1" spc="-180" dirty="0">
                <a:latin typeface="Verdana"/>
                <a:cs typeface="Verdana"/>
              </a:rPr>
              <a:t> </a:t>
            </a:r>
            <a:r>
              <a:rPr sz="1650" b="1" spc="-10" dirty="0">
                <a:latin typeface="Verdana"/>
                <a:cs typeface="Verdana"/>
              </a:rPr>
              <a:t>Points</a:t>
            </a:r>
            <a:endParaRPr sz="1650">
              <a:latin typeface="Verdana"/>
              <a:cs typeface="Verdana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3340734" y="5560695"/>
            <a:ext cx="450850" cy="113030"/>
            <a:chOff x="3340734" y="5560695"/>
            <a:chExt cx="450850" cy="113030"/>
          </a:xfrm>
        </p:grpSpPr>
        <p:sp>
          <p:nvSpPr>
            <p:cNvPr id="42" name="object 42"/>
            <p:cNvSpPr/>
            <p:nvPr/>
          </p:nvSpPr>
          <p:spPr>
            <a:xfrm>
              <a:off x="3348989" y="5618480"/>
              <a:ext cx="434340" cy="0"/>
            </a:xfrm>
            <a:custGeom>
              <a:avLst/>
              <a:gdLst/>
              <a:ahLst/>
              <a:cxnLst/>
              <a:rect l="l" t="t" r="r" b="b"/>
              <a:pathLst>
                <a:path w="434339">
                  <a:moveTo>
                    <a:pt x="0" y="0"/>
                  </a:moveTo>
                  <a:lnTo>
                    <a:pt x="434339" y="0"/>
                  </a:lnTo>
                </a:path>
              </a:pathLst>
            </a:custGeom>
            <a:ln w="16510">
              <a:solidFill>
                <a:srgbClr val="0000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502024" y="5560695"/>
              <a:ext cx="113029" cy="11303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3268979" y="5425440"/>
            <a:ext cx="3068320" cy="36957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562610">
              <a:lnSpc>
                <a:spcPct val="100000"/>
              </a:lnSpc>
              <a:spcBef>
                <a:spcPts val="400"/>
              </a:spcBef>
            </a:pPr>
            <a:r>
              <a:rPr sz="1650" spc="-60" dirty="0">
                <a:latin typeface="Verdana"/>
                <a:cs typeface="Verdana"/>
              </a:rPr>
              <a:t>Remaining </a:t>
            </a:r>
            <a:r>
              <a:rPr sz="1650" spc="5" dirty="0">
                <a:latin typeface="Verdana"/>
                <a:cs typeface="Verdana"/>
              </a:rPr>
              <a:t>Story</a:t>
            </a:r>
            <a:r>
              <a:rPr sz="1650" spc="160" dirty="0">
                <a:latin typeface="Verdana"/>
                <a:cs typeface="Verdana"/>
              </a:rPr>
              <a:t> </a:t>
            </a:r>
            <a:r>
              <a:rPr sz="1650" dirty="0">
                <a:latin typeface="Verdana"/>
                <a:cs typeface="Verdana"/>
              </a:rPr>
              <a:t>Points</a:t>
            </a:r>
            <a:endParaRPr sz="1650">
              <a:latin typeface="Verdana"/>
              <a:cs typeface="Verdana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537209" y="956310"/>
            <a:ext cx="8050530" cy="4982210"/>
          </a:xfrm>
          <a:custGeom>
            <a:avLst/>
            <a:gdLst/>
            <a:ahLst/>
            <a:cxnLst/>
            <a:rect l="l" t="t" r="r" b="b"/>
            <a:pathLst>
              <a:path w="8050530" h="4982210">
                <a:moveTo>
                  <a:pt x="0" y="4982210"/>
                </a:moveTo>
                <a:lnTo>
                  <a:pt x="8050530" y="4982210"/>
                </a:lnTo>
                <a:lnTo>
                  <a:pt x="8050530" y="0"/>
                </a:lnTo>
                <a:lnTo>
                  <a:pt x="0" y="0"/>
                </a:lnTo>
                <a:lnTo>
                  <a:pt x="0" y="498221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39115" y="1006475"/>
            <a:ext cx="8050530" cy="4921250"/>
            <a:chOff x="539115" y="1006475"/>
            <a:chExt cx="8050530" cy="4921250"/>
          </a:xfrm>
        </p:grpSpPr>
        <p:sp>
          <p:nvSpPr>
            <p:cNvPr id="3" name="object 3"/>
            <p:cNvSpPr/>
            <p:nvPr/>
          </p:nvSpPr>
          <p:spPr>
            <a:xfrm>
              <a:off x="539750" y="1007110"/>
              <a:ext cx="8049259" cy="4919980"/>
            </a:xfrm>
            <a:custGeom>
              <a:avLst/>
              <a:gdLst/>
              <a:ahLst/>
              <a:cxnLst/>
              <a:rect l="l" t="t" r="r" b="b"/>
              <a:pathLst>
                <a:path w="8049259" h="4919980">
                  <a:moveTo>
                    <a:pt x="0" y="4919980"/>
                  </a:moveTo>
                  <a:lnTo>
                    <a:pt x="8049259" y="4919980"/>
                  </a:lnTo>
                  <a:lnTo>
                    <a:pt x="8049259" y="0"/>
                  </a:lnTo>
                  <a:lnTo>
                    <a:pt x="0" y="0"/>
                  </a:lnTo>
                  <a:lnTo>
                    <a:pt x="0" y="491998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541780" y="2001519"/>
              <a:ext cx="6685280" cy="2691130"/>
            </a:xfrm>
            <a:custGeom>
              <a:avLst/>
              <a:gdLst/>
              <a:ahLst/>
              <a:cxnLst/>
              <a:rect l="l" t="t" r="r" b="b"/>
              <a:pathLst>
                <a:path w="6685280" h="2691129">
                  <a:moveTo>
                    <a:pt x="6685280" y="0"/>
                  </a:moveTo>
                  <a:lnTo>
                    <a:pt x="0" y="0"/>
                  </a:lnTo>
                  <a:lnTo>
                    <a:pt x="0" y="2636532"/>
                  </a:lnTo>
                  <a:lnTo>
                    <a:pt x="0" y="2691130"/>
                  </a:lnTo>
                  <a:lnTo>
                    <a:pt x="952500" y="2691130"/>
                  </a:lnTo>
                  <a:lnTo>
                    <a:pt x="952500" y="2636532"/>
                  </a:lnTo>
                  <a:lnTo>
                    <a:pt x="1035050" y="2636532"/>
                  </a:lnTo>
                  <a:lnTo>
                    <a:pt x="1035050" y="2691130"/>
                  </a:lnTo>
                  <a:lnTo>
                    <a:pt x="6685280" y="2691130"/>
                  </a:lnTo>
                  <a:lnTo>
                    <a:pt x="6685280" y="2636532"/>
                  </a:lnTo>
                  <a:lnTo>
                    <a:pt x="6685280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41779" y="4415790"/>
              <a:ext cx="6685280" cy="0"/>
            </a:xfrm>
            <a:custGeom>
              <a:avLst/>
              <a:gdLst/>
              <a:ahLst/>
              <a:cxnLst/>
              <a:rect l="l" t="t" r="r" b="b"/>
              <a:pathLst>
                <a:path w="6685280">
                  <a:moveTo>
                    <a:pt x="0" y="0"/>
                  </a:moveTo>
                  <a:lnTo>
                    <a:pt x="668528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41779" y="3624579"/>
              <a:ext cx="6685280" cy="533400"/>
            </a:xfrm>
            <a:custGeom>
              <a:avLst/>
              <a:gdLst/>
              <a:ahLst/>
              <a:cxnLst/>
              <a:rect l="l" t="t" r="r" b="b"/>
              <a:pathLst>
                <a:path w="6685280" h="533400">
                  <a:moveTo>
                    <a:pt x="0" y="533400"/>
                  </a:moveTo>
                  <a:lnTo>
                    <a:pt x="2283460" y="533400"/>
                  </a:lnTo>
                </a:path>
                <a:path w="6685280" h="533400">
                  <a:moveTo>
                    <a:pt x="2366010" y="533400"/>
                  </a:moveTo>
                  <a:lnTo>
                    <a:pt x="6685280" y="533400"/>
                  </a:lnTo>
                </a:path>
                <a:path w="6685280" h="533400">
                  <a:moveTo>
                    <a:pt x="0" y="257810"/>
                  </a:moveTo>
                  <a:lnTo>
                    <a:pt x="3629659" y="257810"/>
                  </a:lnTo>
                </a:path>
                <a:path w="6685280" h="533400">
                  <a:moveTo>
                    <a:pt x="3712209" y="257810"/>
                  </a:moveTo>
                  <a:lnTo>
                    <a:pt x="6685280" y="257810"/>
                  </a:lnTo>
                </a:path>
                <a:path w="6685280" h="533400">
                  <a:moveTo>
                    <a:pt x="0" y="0"/>
                  </a:moveTo>
                  <a:lnTo>
                    <a:pt x="4960620" y="0"/>
                  </a:lnTo>
                </a:path>
                <a:path w="6685280" h="533400">
                  <a:moveTo>
                    <a:pt x="5043170" y="0"/>
                  </a:moveTo>
                  <a:lnTo>
                    <a:pt x="668528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41779" y="2001519"/>
              <a:ext cx="6685280" cy="1346200"/>
            </a:xfrm>
            <a:custGeom>
              <a:avLst/>
              <a:gdLst/>
              <a:ahLst/>
              <a:cxnLst/>
              <a:rect l="l" t="t" r="r" b="b"/>
              <a:pathLst>
                <a:path w="6685280" h="1346200">
                  <a:moveTo>
                    <a:pt x="0" y="1346200"/>
                  </a:moveTo>
                  <a:lnTo>
                    <a:pt x="6685280" y="1346200"/>
                  </a:lnTo>
                </a:path>
                <a:path w="6685280" h="1346200">
                  <a:moveTo>
                    <a:pt x="0" y="1069339"/>
                  </a:moveTo>
                  <a:lnTo>
                    <a:pt x="6685280" y="1069339"/>
                  </a:lnTo>
                </a:path>
                <a:path w="6685280" h="1346200">
                  <a:moveTo>
                    <a:pt x="0" y="811529"/>
                  </a:moveTo>
                  <a:lnTo>
                    <a:pt x="6685280" y="811529"/>
                  </a:lnTo>
                </a:path>
                <a:path w="6685280" h="1346200">
                  <a:moveTo>
                    <a:pt x="0" y="535939"/>
                  </a:moveTo>
                  <a:lnTo>
                    <a:pt x="6685280" y="535939"/>
                  </a:lnTo>
                </a:path>
                <a:path w="6685280" h="1346200">
                  <a:moveTo>
                    <a:pt x="0" y="276859"/>
                  </a:moveTo>
                  <a:lnTo>
                    <a:pt x="6685280" y="276859"/>
                  </a:lnTo>
                </a:path>
                <a:path w="6685280" h="1346200">
                  <a:moveTo>
                    <a:pt x="0" y="0"/>
                  </a:moveTo>
                  <a:lnTo>
                    <a:pt x="668528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41779" y="1992630"/>
              <a:ext cx="6685280" cy="17780"/>
            </a:xfrm>
            <a:custGeom>
              <a:avLst/>
              <a:gdLst/>
              <a:ahLst/>
              <a:cxnLst/>
              <a:rect l="l" t="t" r="r" b="b"/>
              <a:pathLst>
                <a:path w="6685280" h="17780">
                  <a:moveTo>
                    <a:pt x="0" y="17779"/>
                  </a:moveTo>
                  <a:lnTo>
                    <a:pt x="6685280" y="17779"/>
                  </a:lnTo>
                  <a:lnTo>
                    <a:pt x="6685280" y="0"/>
                  </a:lnTo>
                  <a:lnTo>
                    <a:pt x="0" y="0"/>
                  </a:lnTo>
                  <a:lnTo>
                    <a:pt x="0" y="17779"/>
                  </a:lnTo>
                  <a:close/>
                </a:path>
              </a:pathLst>
            </a:custGeom>
            <a:solidFill>
              <a:srgbClr val="FFCC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227059" y="2001519"/>
              <a:ext cx="0" cy="2691130"/>
            </a:xfrm>
            <a:custGeom>
              <a:avLst/>
              <a:gdLst/>
              <a:ahLst/>
              <a:cxnLst/>
              <a:rect l="l" t="t" r="r" b="b"/>
              <a:pathLst>
                <a:path h="2691129">
                  <a:moveTo>
                    <a:pt x="0" y="0"/>
                  </a:moveTo>
                  <a:lnTo>
                    <a:pt x="0" y="2691129"/>
                  </a:lnTo>
                </a:path>
              </a:pathLst>
            </a:custGeom>
            <a:ln w="17780">
              <a:solidFill>
                <a:srgbClr val="FFCC9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41779" y="4692650"/>
              <a:ext cx="6685280" cy="0"/>
            </a:xfrm>
            <a:custGeom>
              <a:avLst/>
              <a:gdLst/>
              <a:ahLst/>
              <a:cxnLst/>
              <a:rect l="l" t="t" r="r" b="b"/>
              <a:pathLst>
                <a:path w="6685280">
                  <a:moveTo>
                    <a:pt x="0" y="0"/>
                  </a:moveTo>
                  <a:lnTo>
                    <a:pt x="279400" y="0"/>
                  </a:lnTo>
                </a:path>
                <a:path w="6685280">
                  <a:moveTo>
                    <a:pt x="361950" y="0"/>
                  </a:moveTo>
                  <a:lnTo>
                    <a:pt x="952500" y="0"/>
                  </a:lnTo>
                </a:path>
                <a:path w="6685280">
                  <a:moveTo>
                    <a:pt x="1035050" y="0"/>
                  </a:moveTo>
                  <a:lnTo>
                    <a:pt x="6685280" y="0"/>
                  </a:lnTo>
                </a:path>
              </a:pathLst>
            </a:custGeom>
            <a:ln w="17779">
              <a:solidFill>
                <a:srgbClr val="FFCC9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32890" y="2001519"/>
              <a:ext cx="17780" cy="2691130"/>
            </a:xfrm>
            <a:custGeom>
              <a:avLst/>
              <a:gdLst/>
              <a:ahLst/>
              <a:cxnLst/>
              <a:rect l="l" t="t" r="r" b="b"/>
              <a:pathLst>
                <a:path w="17780" h="2691129">
                  <a:moveTo>
                    <a:pt x="0" y="2691129"/>
                  </a:moveTo>
                  <a:lnTo>
                    <a:pt x="17780" y="2691129"/>
                  </a:lnTo>
                  <a:lnTo>
                    <a:pt x="17780" y="0"/>
                  </a:lnTo>
                  <a:lnTo>
                    <a:pt x="0" y="0"/>
                  </a:lnTo>
                  <a:lnTo>
                    <a:pt x="0" y="2691129"/>
                  </a:lnTo>
                  <a:close/>
                </a:path>
              </a:pathLst>
            </a:custGeom>
            <a:solidFill>
              <a:srgbClr val="FFCC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41779" y="2001519"/>
              <a:ext cx="0" cy="2691130"/>
            </a:xfrm>
            <a:custGeom>
              <a:avLst/>
              <a:gdLst/>
              <a:ahLst/>
              <a:cxnLst/>
              <a:rect l="l" t="t" r="r" b="b"/>
              <a:pathLst>
                <a:path h="2691129">
                  <a:moveTo>
                    <a:pt x="0" y="0"/>
                  </a:moveTo>
                  <a:lnTo>
                    <a:pt x="0" y="269112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00504" y="2000885"/>
              <a:ext cx="33020" cy="2692400"/>
            </a:xfrm>
            <a:custGeom>
              <a:avLst/>
              <a:gdLst/>
              <a:ahLst/>
              <a:cxnLst/>
              <a:rect l="l" t="t" r="r" b="b"/>
              <a:pathLst>
                <a:path w="33019" h="2692400">
                  <a:moveTo>
                    <a:pt x="0" y="2692400"/>
                  </a:moveTo>
                  <a:lnTo>
                    <a:pt x="33019" y="2692400"/>
                  </a:lnTo>
                  <a:lnTo>
                    <a:pt x="33019" y="0"/>
                  </a:lnTo>
                  <a:lnTo>
                    <a:pt x="0" y="0"/>
                  </a:lnTo>
                  <a:lnTo>
                    <a:pt x="0" y="26924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541779" y="4692650"/>
              <a:ext cx="6685280" cy="0"/>
            </a:xfrm>
            <a:custGeom>
              <a:avLst/>
              <a:gdLst/>
              <a:ahLst/>
              <a:cxnLst/>
              <a:rect l="l" t="t" r="r" b="b"/>
              <a:pathLst>
                <a:path w="6685280">
                  <a:moveTo>
                    <a:pt x="0" y="0"/>
                  </a:moveTo>
                  <a:lnTo>
                    <a:pt x="279400" y="0"/>
                  </a:lnTo>
                </a:path>
                <a:path w="6685280">
                  <a:moveTo>
                    <a:pt x="361950" y="0"/>
                  </a:moveTo>
                  <a:lnTo>
                    <a:pt x="952500" y="0"/>
                  </a:lnTo>
                </a:path>
                <a:path w="6685280">
                  <a:moveTo>
                    <a:pt x="1035050" y="0"/>
                  </a:moveTo>
                  <a:lnTo>
                    <a:pt x="668528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541779" y="4692650"/>
              <a:ext cx="6685280" cy="36830"/>
            </a:xfrm>
            <a:custGeom>
              <a:avLst/>
              <a:gdLst/>
              <a:ahLst/>
              <a:cxnLst/>
              <a:rect l="l" t="t" r="r" b="b"/>
              <a:pathLst>
                <a:path w="6685280" h="36829">
                  <a:moveTo>
                    <a:pt x="0" y="36830"/>
                  </a:moveTo>
                  <a:lnTo>
                    <a:pt x="0" y="0"/>
                  </a:lnTo>
                </a:path>
                <a:path w="6685280" h="36829">
                  <a:moveTo>
                    <a:pt x="673100" y="36830"/>
                  </a:moveTo>
                  <a:lnTo>
                    <a:pt x="673100" y="0"/>
                  </a:lnTo>
                </a:path>
                <a:path w="6685280" h="36829">
                  <a:moveTo>
                    <a:pt x="1330959" y="36830"/>
                  </a:moveTo>
                  <a:lnTo>
                    <a:pt x="1330959" y="0"/>
                  </a:lnTo>
                </a:path>
                <a:path w="6685280" h="36829">
                  <a:moveTo>
                    <a:pt x="2004059" y="36830"/>
                  </a:moveTo>
                  <a:lnTo>
                    <a:pt x="2004059" y="0"/>
                  </a:lnTo>
                </a:path>
                <a:path w="6685280" h="36829">
                  <a:moveTo>
                    <a:pt x="2677160" y="36830"/>
                  </a:moveTo>
                  <a:lnTo>
                    <a:pt x="2677160" y="0"/>
                  </a:lnTo>
                </a:path>
                <a:path w="6685280" h="36829">
                  <a:moveTo>
                    <a:pt x="3350259" y="36830"/>
                  </a:moveTo>
                  <a:lnTo>
                    <a:pt x="3350259" y="0"/>
                  </a:lnTo>
                </a:path>
                <a:path w="6685280" h="36829">
                  <a:moveTo>
                    <a:pt x="4008120" y="36830"/>
                  </a:moveTo>
                  <a:lnTo>
                    <a:pt x="4008120" y="0"/>
                  </a:lnTo>
                </a:path>
                <a:path w="6685280" h="36829">
                  <a:moveTo>
                    <a:pt x="4681220" y="36830"/>
                  </a:moveTo>
                  <a:lnTo>
                    <a:pt x="4681220" y="0"/>
                  </a:lnTo>
                </a:path>
                <a:path w="6685280" h="36829">
                  <a:moveTo>
                    <a:pt x="5354320" y="36830"/>
                  </a:moveTo>
                  <a:lnTo>
                    <a:pt x="5354320" y="0"/>
                  </a:lnTo>
                </a:path>
                <a:path w="6685280" h="36829">
                  <a:moveTo>
                    <a:pt x="6012180" y="36830"/>
                  </a:moveTo>
                  <a:lnTo>
                    <a:pt x="6012180" y="0"/>
                  </a:lnTo>
                </a:path>
                <a:path w="6685280" h="36829">
                  <a:moveTo>
                    <a:pt x="6685280" y="36830"/>
                  </a:moveTo>
                  <a:lnTo>
                    <a:pt x="668528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543810" y="2683510"/>
              <a:ext cx="5354320" cy="240029"/>
            </a:xfrm>
            <a:custGeom>
              <a:avLst/>
              <a:gdLst/>
              <a:ahLst/>
              <a:cxnLst/>
              <a:rect l="l" t="t" r="r" b="b"/>
              <a:pathLst>
                <a:path w="5354320" h="240030">
                  <a:moveTo>
                    <a:pt x="0" y="240029"/>
                  </a:moveTo>
                  <a:lnTo>
                    <a:pt x="673100" y="166369"/>
                  </a:lnTo>
                </a:path>
                <a:path w="5354320" h="240030">
                  <a:moveTo>
                    <a:pt x="673100" y="166369"/>
                  </a:moveTo>
                  <a:lnTo>
                    <a:pt x="1329689" y="166369"/>
                  </a:lnTo>
                </a:path>
                <a:path w="5354320" h="240030">
                  <a:moveTo>
                    <a:pt x="1329689" y="166369"/>
                  </a:moveTo>
                  <a:lnTo>
                    <a:pt x="2004060" y="111760"/>
                  </a:lnTo>
                </a:path>
                <a:path w="5354320" h="240030">
                  <a:moveTo>
                    <a:pt x="2004060" y="111760"/>
                  </a:moveTo>
                  <a:lnTo>
                    <a:pt x="2677160" y="73660"/>
                  </a:lnTo>
                </a:path>
                <a:path w="5354320" h="240030">
                  <a:moveTo>
                    <a:pt x="2677160" y="73660"/>
                  </a:moveTo>
                  <a:lnTo>
                    <a:pt x="3351529" y="19050"/>
                  </a:lnTo>
                </a:path>
                <a:path w="5354320" h="240030">
                  <a:moveTo>
                    <a:pt x="3351529" y="19050"/>
                  </a:moveTo>
                  <a:lnTo>
                    <a:pt x="4006849" y="73660"/>
                  </a:lnTo>
                </a:path>
                <a:path w="5354320" h="240030">
                  <a:moveTo>
                    <a:pt x="4006849" y="73660"/>
                  </a:moveTo>
                  <a:lnTo>
                    <a:pt x="4681220" y="0"/>
                  </a:lnTo>
                </a:path>
                <a:path w="5354320" h="240030">
                  <a:moveTo>
                    <a:pt x="4681220" y="0"/>
                  </a:moveTo>
                  <a:lnTo>
                    <a:pt x="5354320" y="0"/>
                  </a:lnTo>
                </a:path>
              </a:pathLst>
            </a:custGeom>
            <a:ln w="17780">
              <a:solidFill>
                <a:srgbClr val="0000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870709" y="2683510"/>
              <a:ext cx="6027420" cy="2009139"/>
            </a:xfrm>
            <a:custGeom>
              <a:avLst/>
              <a:gdLst/>
              <a:ahLst/>
              <a:cxnLst/>
              <a:rect l="l" t="t" r="r" b="b"/>
              <a:pathLst>
                <a:path w="6027420" h="2009139">
                  <a:moveTo>
                    <a:pt x="0" y="2009139"/>
                  </a:moveTo>
                  <a:lnTo>
                    <a:pt x="673100" y="2009139"/>
                  </a:lnTo>
                </a:path>
                <a:path w="6027420" h="2009139">
                  <a:moveTo>
                    <a:pt x="673100" y="2009139"/>
                  </a:moveTo>
                  <a:lnTo>
                    <a:pt x="1346200" y="1788159"/>
                  </a:lnTo>
                </a:path>
                <a:path w="6027420" h="2009139">
                  <a:moveTo>
                    <a:pt x="1346200" y="1788159"/>
                  </a:moveTo>
                  <a:lnTo>
                    <a:pt x="2002789" y="1493520"/>
                  </a:lnTo>
                </a:path>
                <a:path w="6027420" h="2009139">
                  <a:moveTo>
                    <a:pt x="2002789" y="1493520"/>
                  </a:moveTo>
                  <a:lnTo>
                    <a:pt x="2677160" y="1400809"/>
                  </a:lnTo>
                </a:path>
                <a:path w="6027420" h="2009139">
                  <a:moveTo>
                    <a:pt x="2677160" y="1400809"/>
                  </a:moveTo>
                  <a:lnTo>
                    <a:pt x="3350260" y="1235709"/>
                  </a:lnTo>
                </a:path>
                <a:path w="6027420" h="2009139">
                  <a:moveTo>
                    <a:pt x="3350260" y="1235709"/>
                  </a:moveTo>
                  <a:lnTo>
                    <a:pt x="4024629" y="1051559"/>
                  </a:lnTo>
                </a:path>
                <a:path w="6027420" h="2009139">
                  <a:moveTo>
                    <a:pt x="4024629" y="1051559"/>
                  </a:moveTo>
                  <a:lnTo>
                    <a:pt x="4679949" y="941069"/>
                  </a:lnTo>
                </a:path>
                <a:path w="6027420" h="2009139">
                  <a:moveTo>
                    <a:pt x="4679949" y="941069"/>
                  </a:moveTo>
                  <a:lnTo>
                    <a:pt x="5354320" y="571500"/>
                  </a:lnTo>
                </a:path>
                <a:path w="6027420" h="2009139">
                  <a:moveTo>
                    <a:pt x="5354320" y="571500"/>
                  </a:moveTo>
                  <a:lnTo>
                    <a:pt x="6027420" y="0"/>
                  </a:lnTo>
                </a:path>
              </a:pathLst>
            </a:custGeom>
            <a:ln w="1778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812290" y="2860039"/>
              <a:ext cx="116839" cy="12827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485390" y="2860039"/>
              <a:ext cx="116839" cy="12827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159760" y="2786379"/>
              <a:ext cx="115569" cy="12826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16349" y="2786379"/>
              <a:ext cx="115569" cy="12826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489449" y="2730500"/>
              <a:ext cx="116839" cy="12826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62549" y="2693670"/>
              <a:ext cx="116839" cy="12826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836919" y="2637789"/>
              <a:ext cx="115569" cy="12827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493510" y="2693670"/>
              <a:ext cx="115570" cy="12826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166609" y="2620010"/>
              <a:ext cx="116840" cy="12826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848599" y="2628900"/>
              <a:ext cx="99060" cy="110489"/>
            </a:xfrm>
            <a:custGeom>
              <a:avLst/>
              <a:gdLst/>
              <a:ahLst/>
              <a:cxnLst/>
              <a:rect l="l" t="t" r="r" b="b"/>
              <a:pathLst>
                <a:path w="99059" h="110489">
                  <a:moveTo>
                    <a:pt x="49529" y="0"/>
                  </a:moveTo>
                  <a:lnTo>
                    <a:pt x="0" y="54610"/>
                  </a:lnTo>
                  <a:lnTo>
                    <a:pt x="49529" y="110489"/>
                  </a:lnTo>
                  <a:lnTo>
                    <a:pt x="99059" y="54610"/>
                  </a:lnTo>
                  <a:lnTo>
                    <a:pt x="49529" y="0"/>
                  </a:lnTo>
                  <a:close/>
                </a:path>
              </a:pathLst>
            </a:custGeom>
            <a:solidFill>
              <a:srgbClr val="00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848599" y="2628900"/>
              <a:ext cx="99060" cy="110489"/>
            </a:xfrm>
            <a:custGeom>
              <a:avLst/>
              <a:gdLst/>
              <a:ahLst/>
              <a:cxnLst/>
              <a:rect l="l" t="t" r="r" b="b"/>
              <a:pathLst>
                <a:path w="99059" h="110489">
                  <a:moveTo>
                    <a:pt x="49529" y="0"/>
                  </a:moveTo>
                  <a:lnTo>
                    <a:pt x="99059" y="54610"/>
                  </a:lnTo>
                  <a:lnTo>
                    <a:pt x="49529" y="110489"/>
                  </a:lnTo>
                  <a:lnTo>
                    <a:pt x="0" y="54610"/>
                  </a:lnTo>
                  <a:lnTo>
                    <a:pt x="49529" y="0"/>
                  </a:lnTo>
                  <a:close/>
                </a:path>
              </a:pathLst>
            </a:custGeom>
            <a:ln w="17780">
              <a:solidFill>
                <a:srgbClr val="0000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821179" y="4638040"/>
              <a:ext cx="82550" cy="91440"/>
            </a:xfrm>
            <a:custGeom>
              <a:avLst/>
              <a:gdLst/>
              <a:ahLst/>
              <a:cxnLst/>
              <a:rect l="l" t="t" r="r" b="b"/>
              <a:pathLst>
                <a:path w="82550" h="91439">
                  <a:moveTo>
                    <a:pt x="82550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82550" y="91439"/>
                  </a:lnTo>
                  <a:lnTo>
                    <a:pt x="8255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821179" y="4638040"/>
              <a:ext cx="81280" cy="91440"/>
            </a:xfrm>
            <a:custGeom>
              <a:avLst/>
              <a:gdLst/>
              <a:ahLst/>
              <a:cxnLst/>
              <a:rect l="l" t="t" r="r" b="b"/>
              <a:pathLst>
                <a:path w="81280" h="91439">
                  <a:moveTo>
                    <a:pt x="0" y="0"/>
                  </a:moveTo>
                  <a:lnTo>
                    <a:pt x="81280" y="0"/>
                  </a:lnTo>
                  <a:lnTo>
                    <a:pt x="81280" y="91440"/>
                  </a:lnTo>
                  <a:lnTo>
                    <a:pt x="0" y="91440"/>
                  </a:lnTo>
                  <a:lnTo>
                    <a:pt x="0" y="0"/>
                  </a:lnTo>
                  <a:close/>
                </a:path>
              </a:pathLst>
            </a:custGeom>
            <a:ln w="1777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494279" y="4638040"/>
              <a:ext cx="82550" cy="91440"/>
            </a:xfrm>
            <a:custGeom>
              <a:avLst/>
              <a:gdLst/>
              <a:ahLst/>
              <a:cxnLst/>
              <a:rect l="l" t="t" r="r" b="b"/>
              <a:pathLst>
                <a:path w="82550" h="91439">
                  <a:moveTo>
                    <a:pt x="82550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82550" y="91439"/>
                  </a:lnTo>
                  <a:lnTo>
                    <a:pt x="8255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494279" y="4638040"/>
              <a:ext cx="81280" cy="91440"/>
            </a:xfrm>
            <a:custGeom>
              <a:avLst/>
              <a:gdLst/>
              <a:ahLst/>
              <a:cxnLst/>
              <a:rect l="l" t="t" r="r" b="b"/>
              <a:pathLst>
                <a:path w="81280" h="91439">
                  <a:moveTo>
                    <a:pt x="0" y="0"/>
                  </a:moveTo>
                  <a:lnTo>
                    <a:pt x="81280" y="0"/>
                  </a:lnTo>
                  <a:lnTo>
                    <a:pt x="81280" y="91440"/>
                  </a:lnTo>
                  <a:lnTo>
                    <a:pt x="0" y="91440"/>
                  </a:lnTo>
                  <a:lnTo>
                    <a:pt x="0" y="0"/>
                  </a:lnTo>
                  <a:close/>
                </a:path>
              </a:pathLst>
            </a:custGeom>
            <a:ln w="1777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168650" y="4417059"/>
              <a:ext cx="82550" cy="91440"/>
            </a:xfrm>
            <a:custGeom>
              <a:avLst/>
              <a:gdLst/>
              <a:ahLst/>
              <a:cxnLst/>
              <a:rect l="l" t="t" r="r" b="b"/>
              <a:pathLst>
                <a:path w="82550" h="91439">
                  <a:moveTo>
                    <a:pt x="82550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82550" y="91439"/>
                  </a:lnTo>
                  <a:lnTo>
                    <a:pt x="8255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168650" y="4415790"/>
              <a:ext cx="81280" cy="91440"/>
            </a:xfrm>
            <a:custGeom>
              <a:avLst/>
              <a:gdLst/>
              <a:ahLst/>
              <a:cxnLst/>
              <a:rect l="l" t="t" r="r" b="b"/>
              <a:pathLst>
                <a:path w="81280" h="91439">
                  <a:moveTo>
                    <a:pt x="0" y="0"/>
                  </a:moveTo>
                  <a:lnTo>
                    <a:pt x="81280" y="0"/>
                  </a:lnTo>
                  <a:lnTo>
                    <a:pt x="81280" y="91440"/>
                  </a:lnTo>
                  <a:lnTo>
                    <a:pt x="0" y="91440"/>
                  </a:lnTo>
                  <a:lnTo>
                    <a:pt x="0" y="0"/>
                  </a:lnTo>
                  <a:close/>
                </a:path>
              </a:pathLst>
            </a:custGeom>
            <a:ln w="1777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825240" y="4122420"/>
              <a:ext cx="82550" cy="91440"/>
            </a:xfrm>
            <a:custGeom>
              <a:avLst/>
              <a:gdLst/>
              <a:ahLst/>
              <a:cxnLst/>
              <a:rect l="l" t="t" r="r" b="b"/>
              <a:pathLst>
                <a:path w="82550" h="91439">
                  <a:moveTo>
                    <a:pt x="82550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82550" y="91439"/>
                  </a:lnTo>
                  <a:lnTo>
                    <a:pt x="8255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825240" y="4122420"/>
              <a:ext cx="81280" cy="90170"/>
            </a:xfrm>
            <a:custGeom>
              <a:avLst/>
              <a:gdLst/>
              <a:ahLst/>
              <a:cxnLst/>
              <a:rect l="l" t="t" r="r" b="b"/>
              <a:pathLst>
                <a:path w="81279" h="90170">
                  <a:moveTo>
                    <a:pt x="0" y="0"/>
                  </a:moveTo>
                  <a:lnTo>
                    <a:pt x="81280" y="0"/>
                  </a:lnTo>
                  <a:lnTo>
                    <a:pt x="81280" y="90169"/>
                  </a:lnTo>
                  <a:lnTo>
                    <a:pt x="0" y="90169"/>
                  </a:lnTo>
                  <a:lnTo>
                    <a:pt x="0" y="0"/>
                  </a:lnTo>
                  <a:close/>
                </a:path>
              </a:pathLst>
            </a:custGeom>
            <a:ln w="1778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498340" y="4030979"/>
              <a:ext cx="82550" cy="91440"/>
            </a:xfrm>
            <a:custGeom>
              <a:avLst/>
              <a:gdLst/>
              <a:ahLst/>
              <a:cxnLst/>
              <a:rect l="l" t="t" r="r" b="b"/>
              <a:pathLst>
                <a:path w="82550" h="91439">
                  <a:moveTo>
                    <a:pt x="82550" y="0"/>
                  </a:moveTo>
                  <a:lnTo>
                    <a:pt x="0" y="0"/>
                  </a:lnTo>
                  <a:lnTo>
                    <a:pt x="0" y="91440"/>
                  </a:lnTo>
                  <a:lnTo>
                    <a:pt x="82550" y="91440"/>
                  </a:lnTo>
                  <a:lnTo>
                    <a:pt x="8255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498340" y="4029710"/>
              <a:ext cx="81280" cy="91440"/>
            </a:xfrm>
            <a:custGeom>
              <a:avLst/>
              <a:gdLst/>
              <a:ahLst/>
              <a:cxnLst/>
              <a:rect l="l" t="t" r="r" b="b"/>
              <a:pathLst>
                <a:path w="81279" h="91439">
                  <a:moveTo>
                    <a:pt x="0" y="0"/>
                  </a:moveTo>
                  <a:lnTo>
                    <a:pt x="81280" y="0"/>
                  </a:lnTo>
                  <a:lnTo>
                    <a:pt x="81280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1778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171440" y="3864610"/>
              <a:ext cx="82550" cy="91440"/>
            </a:xfrm>
            <a:custGeom>
              <a:avLst/>
              <a:gdLst/>
              <a:ahLst/>
              <a:cxnLst/>
              <a:rect l="l" t="t" r="r" b="b"/>
              <a:pathLst>
                <a:path w="82550" h="91439">
                  <a:moveTo>
                    <a:pt x="82550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82550" y="91439"/>
                  </a:lnTo>
                  <a:lnTo>
                    <a:pt x="8255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171440" y="3863339"/>
              <a:ext cx="81280" cy="91440"/>
            </a:xfrm>
            <a:custGeom>
              <a:avLst/>
              <a:gdLst/>
              <a:ahLst/>
              <a:cxnLst/>
              <a:rect l="l" t="t" r="r" b="b"/>
              <a:pathLst>
                <a:path w="81279" h="91439">
                  <a:moveTo>
                    <a:pt x="0" y="0"/>
                  </a:moveTo>
                  <a:lnTo>
                    <a:pt x="81280" y="0"/>
                  </a:lnTo>
                  <a:lnTo>
                    <a:pt x="81280" y="91440"/>
                  </a:lnTo>
                  <a:lnTo>
                    <a:pt x="0" y="91440"/>
                  </a:lnTo>
                  <a:lnTo>
                    <a:pt x="0" y="0"/>
                  </a:lnTo>
                  <a:close/>
                </a:path>
              </a:pathLst>
            </a:custGeom>
            <a:ln w="1778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845810" y="3679189"/>
              <a:ext cx="82550" cy="91440"/>
            </a:xfrm>
            <a:custGeom>
              <a:avLst/>
              <a:gdLst/>
              <a:ahLst/>
              <a:cxnLst/>
              <a:rect l="l" t="t" r="r" b="b"/>
              <a:pathLst>
                <a:path w="82550" h="91439">
                  <a:moveTo>
                    <a:pt x="82550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82550" y="91439"/>
                  </a:lnTo>
                  <a:lnTo>
                    <a:pt x="8255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845810" y="3679189"/>
              <a:ext cx="81280" cy="91440"/>
            </a:xfrm>
            <a:custGeom>
              <a:avLst/>
              <a:gdLst/>
              <a:ahLst/>
              <a:cxnLst/>
              <a:rect l="l" t="t" r="r" b="b"/>
              <a:pathLst>
                <a:path w="81279" h="91439">
                  <a:moveTo>
                    <a:pt x="0" y="0"/>
                  </a:moveTo>
                  <a:lnTo>
                    <a:pt x="81279" y="0"/>
                  </a:lnTo>
                  <a:lnTo>
                    <a:pt x="81279" y="91440"/>
                  </a:lnTo>
                  <a:lnTo>
                    <a:pt x="0" y="91440"/>
                  </a:lnTo>
                  <a:lnTo>
                    <a:pt x="0" y="0"/>
                  </a:lnTo>
                  <a:close/>
                </a:path>
              </a:pathLst>
            </a:custGeom>
            <a:ln w="1778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502399" y="3568700"/>
              <a:ext cx="82550" cy="91440"/>
            </a:xfrm>
            <a:custGeom>
              <a:avLst/>
              <a:gdLst/>
              <a:ahLst/>
              <a:cxnLst/>
              <a:rect l="l" t="t" r="r" b="b"/>
              <a:pathLst>
                <a:path w="82550" h="91439">
                  <a:moveTo>
                    <a:pt x="82550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82550" y="91439"/>
                  </a:lnTo>
                  <a:lnTo>
                    <a:pt x="8255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502399" y="3568700"/>
              <a:ext cx="81280" cy="91440"/>
            </a:xfrm>
            <a:custGeom>
              <a:avLst/>
              <a:gdLst/>
              <a:ahLst/>
              <a:cxnLst/>
              <a:rect l="l" t="t" r="r" b="b"/>
              <a:pathLst>
                <a:path w="81279" h="91439">
                  <a:moveTo>
                    <a:pt x="0" y="0"/>
                  </a:moveTo>
                  <a:lnTo>
                    <a:pt x="81279" y="0"/>
                  </a:lnTo>
                  <a:lnTo>
                    <a:pt x="81279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1778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175499" y="3201670"/>
              <a:ext cx="82550" cy="91440"/>
            </a:xfrm>
            <a:custGeom>
              <a:avLst/>
              <a:gdLst/>
              <a:ahLst/>
              <a:cxnLst/>
              <a:rect l="l" t="t" r="r" b="b"/>
              <a:pathLst>
                <a:path w="82550" h="91439">
                  <a:moveTo>
                    <a:pt x="82550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82550" y="91439"/>
                  </a:lnTo>
                  <a:lnTo>
                    <a:pt x="8255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75499" y="3200400"/>
              <a:ext cx="81280" cy="91440"/>
            </a:xfrm>
            <a:custGeom>
              <a:avLst/>
              <a:gdLst/>
              <a:ahLst/>
              <a:cxnLst/>
              <a:rect l="l" t="t" r="r" b="b"/>
              <a:pathLst>
                <a:path w="81279" h="91439">
                  <a:moveTo>
                    <a:pt x="0" y="0"/>
                  </a:moveTo>
                  <a:lnTo>
                    <a:pt x="81279" y="0"/>
                  </a:lnTo>
                  <a:lnTo>
                    <a:pt x="81279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1778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848599" y="2630169"/>
              <a:ext cx="82550" cy="91440"/>
            </a:xfrm>
            <a:custGeom>
              <a:avLst/>
              <a:gdLst/>
              <a:ahLst/>
              <a:cxnLst/>
              <a:rect l="l" t="t" r="r" b="b"/>
              <a:pathLst>
                <a:path w="82550" h="91439">
                  <a:moveTo>
                    <a:pt x="82550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82550" y="91439"/>
                  </a:lnTo>
                  <a:lnTo>
                    <a:pt x="8255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848599" y="2628900"/>
              <a:ext cx="81280" cy="91440"/>
            </a:xfrm>
            <a:custGeom>
              <a:avLst/>
              <a:gdLst/>
              <a:ahLst/>
              <a:cxnLst/>
              <a:rect l="l" t="t" r="r" b="b"/>
              <a:pathLst>
                <a:path w="81279" h="91439">
                  <a:moveTo>
                    <a:pt x="0" y="0"/>
                  </a:moveTo>
                  <a:lnTo>
                    <a:pt x="81279" y="0"/>
                  </a:lnTo>
                  <a:lnTo>
                    <a:pt x="81279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1778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60" dirty="0"/>
              <a:t>Sprint </a:t>
            </a:r>
            <a:r>
              <a:rPr spc="-155" dirty="0"/>
              <a:t>P</a:t>
            </a:r>
            <a:r>
              <a:rPr lang="en-US" spc="-155" dirty="0"/>
              <a:t>ro</a:t>
            </a:r>
            <a:r>
              <a:rPr spc="-155" dirty="0"/>
              <a:t>gress</a:t>
            </a:r>
            <a:r>
              <a:rPr spc="-110" dirty="0"/>
              <a:t> </a:t>
            </a:r>
            <a:r>
              <a:rPr spc="-130" dirty="0"/>
              <a:t>Chart</a:t>
            </a:r>
          </a:p>
        </p:txBody>
      </p:sp>
      <p:sp>
        <p:nvSpPr>
          <p:cNvPr id="50" name="object 50"/>
          <p:cNvSpPr txBox="1"/>
          <p:nvPr/>
        </p:nvSpPr>
        <p:spPr>
          <a:xfrm>
            <a:off x="1858010" y="2763520"/>
            <a:ext cx="1143000" cy="2679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685165" algn="l"/>
                <a:tab pos="832485" algn="l"/>
              </a:tabLst>
            </a:pPr>
            <a:r>
              <a:rPr sz="1600" strike="sngStrike" spc="-50" dirty="0">
                <a:solidFill>
                  <a:srgbClr val="191919"/>
                </a:solidFill>
                <a:latin typeface="Times New Roman"/>
                <a:cs typeface="Times New Roman"/>
              </a:rPr>
              <a:t>  </a:t>
            </a:r>
            <a:r>
              <a:rPr sz="1600" strike="sngStrike" spc="5" dirty="0">
                <a:solidFill>
                  <a:srgbClr val="191919"/>
                </a:solidFill>
                <a:latin typeface="Times New Roman"/>
                <a:cs typeface="Times New Roman"/>
              </a:rPr>
              <a:t> </a:t>
            </a:r>
            <a:r>
              <a:rPr sz="1600" strike="sngStrike" spc="-125" dirty="0">
                <a:solidFill>
                  <a:srgbClr val="191919"/>
                </a:solidFill>
                <a:latin typeface="Arial"/>
                <a:cs typeface="Arial"/>
              </a:rPr>
              <a:t>10</a:t>
            </a:r>
            <a:r>
              <a:rPr sz="1600" strike="sngStrike" spc="-105" dirty="0">
                <a:solidFill>
                  <a:srgbClr val="191919"/>
                </a:solidFill>
                <a:latin typeface="Arial"/>
                <a:cs typeface="Arial"/>
              </a:rPr>
              <a:t>5</a:t>
            </a:r>
            <a:r>
              <a:rPr sz="1600" strike="sngStrike" dirty="0">
                <a:solidFill>
                  <a:srgbClr val="191919"/>
                </a:solidFill>
                <a:latin typeface="Arial"/>
                <a:cs typeface="Arial"/>
              </a:rPr>
              <a:t>	</a:t>
            </a:r>
            <a:r>
              <a:rPr sz="1600" strike="noStrike" dirty="0">
                <a:solidFill>
                  <a:srgbClr val="191919"/>
                </a:solidFill>
                <a:latin typeface="Arial"/>
                <a:cs typeface="Arial"/>
              </a:rPr>
              <a:t>	</a:t>
            </a:r>
            <a:r>
              <a:rPr sz="1600" strike="noStrike" spc="-125" dirty="0">
                <a:solidFill>
                  <a:srgbClr val="191919"/>
                </a:solidFill>
                <a:latin typeface="Arial"/>
                <a:cs typeface="Arial"/>
              </a:rPr>
              <a:t>1</a:t>
            </a:r>
            <a:r>
              <a:rPr sz="1600" strike="noStrike" spc="-114" dirty="0">
                <a:solidFill>
                  <a:srgbClr val="191919"/>
                </a:solidFill>
                <a:latin typeface="Arial"/>
                <a:cs typeface="Arial"/>
              </a:rPr>
              <a:t>0</a:t>
            </a:r>
            <a:r>
              <a:rPr sz="1600" strike="noStrike" spc="-105" dirty="0">
                <a:solidFill>
                  <a:srgbClr val="191919"/>
                </a:solidFill>
                <a:latin typeface="Arial"/>
                <a:cs typeface="Arial"/>
              </a:rPr>
              <a:t>5</a:t>
            </a:r>
            <a:endParaRPr sz="16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351529" y="2691129"/>
            <a:ext cx="980440" cy="2679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669925" algn="l"/>
              </a:tabLst>
            </a:pPr>
            <a:r>
              <a:rPr sz="1600" spc="-125" dirty="0">
                <a:solidFill>
                  <a:srgbClr val="191919"/>
                </a:solidFill>
                <a:latin typeface="Arial"/>
                <a:cs typeface="Arial"/>
              </a:rPr>
              <a:t>1</a:t>
            </a:r>
            <a:r>
              <a:rPr sz="1600" spc="-114" dirty="0">
                <a:solidFill>
                  <a:srgbClr val="191919"/>
                </a:solidFill>
                <a:latin typeface="Arial"/>
                <a:cs typeface="Arial"/>
              </a:rPr>
              <a:t>1</a:t>
            </a:r>
            <a:r>
              <a:rPr sz="1600" spc="-105" dirty="0">
                <a:solidFill>
                  <a:srgbClr val="191919"/>
                </a:solidFill>
                <a:latin typeface="Arial"/>
                <a:cs typeface="Arial"/>
              </a:rPr>
              <a:t>0</a:t>
            </a:r>
            <a:r>
              <a:rPr sz="1600" dirty="0">
                <a:solidFill>
                  <a:srgbClr val="191919"/>
                </a:solidFill>
                <a:latin typeface="Arial"/>
                <a:cs typeface="Arial"/>
              </a:rPr>
              <a:t>	</a:t>
            </a:r>
            <a:r>
              <a:rPr sz="1600" spc="-114" dirty="0">
                <a:solidFill>
                  <a:srgbClr val="191919"/>
                </a:solidFill>
                <a:latin typeface="Arial"/>
                <a:cs typeface="Arial"/>
              </a:rPr>
              <a:t>1</a:t>
            </a:r>
            <a:r>
              <a:rPr sz="1600" spc="-125" dirty="0">
                <a:solidFill>
                  <a:srgbClr val="191919"/>
                </a:solidFill>
                <a:latin typeface="Arial"/>
                <a:cs typeface="Arial"/>
              </a:rPr>
              <a:t>1</a:t>
            </a:r>
            <a:r>
              <a:rPr sz="1600" spc="-105" dirty="0">
                <a:solidFill>
                  <a:srgbClr val="191919"/>
                </a:solidFill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682490" y="2633979"/>
            <a:ext cx="322580" cy="2679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600" spc="-125" dirty="0">
                <a:solidFill>
                  <a:srgbClr val="191919"/>
                </a:solidFill>
                <a:latin typeface="Arial"/>
                <a:cs typeface="Arial"/>
              </a:rPr>
              <a:t>1</a:t>
            </a:r>
            <a:r>
              <a:rPr sz="1600" spc="-114" dirty="0">
                <a:solidFill>
                  <a:srgbClr val="191919"/>
                </a:solidFill>
                <a:latin typeface="Arial"/>
                <a:cs typeface="Arial"/>
              </a:rPr>
              <a:t>1</a:t>
            </a:r>
            <a:r>
              <a:rPr sz="1600" spc="-105" dirty="0">
                <a:solidFill>
                  <a:srgbClr val="191919"/>
                </a:solidFill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355590" y="2597150"/>
            <a:ext cx="322580" cy="2679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600" spc="-125" dirty="0">
                <a:solidFill>
                  <a:srgbClr val="191919"/>
                </a:solidFill>
                <a:latin typeface="Arial"/>
                <a:cs typeface="Arial"/>
              </a:rPr>
              <a:t>1</a:t>
            </a:r>
            <a:r>
              <a:rPr sz="1600" spc="-114" dirty="0">
                <a:solidFill>
                  <a:srgbClr val="191919"/>
                </a:solidFill>
                <a:latin typeface="Arial"/>
                <a:cs typeface="Arial"/>
              </a:rPr>
              <a:t>1</a:t>
            </a:r>
            <a:r>
              <a:rPr sz="1600" spc="-105" dirty="0">
                <a:solidFill>
                  <a:srgbClr val="191919"/>
                </a:solidFill>
                <a:latin typeface="Arial"/>
                <a:cs typeface="Arial"/>
              </a:rPr>
              <a:t>5</a:t>
            </a:r>
            <a:endParaRPr sz="16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029959" y="2541270"/>
            <a:ext cx="322580" cy="2679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600" spc="-125" dirty="0">
                <a:solidFill>
                  <a:srgbClr val="191919"/>
                </a:solidFill>
                <a:latin typeface="Arial"/>
                <a:cs typeface="Arial"/>
              </a:rPr>
              <a:t>1</a:t>
            </a:r>
            <a:r>
              <a:rPr sz="1600" spc="-114" dirty="0">
                <a:solidFill>
                  <a:srgbClr val="191919"/>
                </a:solidFill>
                <a:latin typeface="Arial"/>
                <a:cs typeface="Arial"/>
              </a:rPr>
              <a:t>1</a:t>
            </a:r>
            <a:r>
              <a:rPr sz="1600" spc="-105" dirty="0">
                <a:solidFill>
                  <a:srgbClr val="191919"/>
                </a:solidFill>
                <a:latin typeface="Arial"/>
                <a:cs typeface="Arial"/>
              </a:rPr>
              <a:t>8</a:t>
            </a:r>
            <a:endParaRPr sz="16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6686550" y="2597150"/>
            <a:ext cx="321310" cy="2679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600" spc="-125" dirty="0">
                <a:solidFill>
                  <a:srgbClr val="191919"/>
                </a:solidFill>
                <a:latin typeface="Arial"/>
                <a:cs typeface="Arial"/>
              </a:rPr>
              <a:t>11</a:t>
            </a:r>
            <a:r>
              <a:rPr sz="1600" spc="-105" dirty="0">
                <a:solidFill>
                  <a:srgbClr val="191919"/>
                </a:solidFill>
                <a:latin typeface="Arial"/>
                <a:cs typeface="Arial"/>
              </a:rPr>
              <a:t>5</a:t>
            </a:r>
            <a:endParaRPr sz="16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2005329" y="4533900"/>
            <a:ext cx="125730" cy="2679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600" spc="-105" dirty="0">
                <a:solidFill>
                  <a:srgbClr val="191919"/>
                </a:solidFill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2678429" y="4533900"/>
            <a:ext cx="125730" cy="2679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600" spc="-105" dirty="0">
                <a:solidFill>
                  <a:srgbClr val="191919"/>
                </a:solidFill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3351529" y="4311650"/>
            <a:ext cx="223520" cy="2679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600" spc="-125" dirty="0">
                <a:solidFill>
                  <a:srgbClr val="191919"/>
                </a:solidFill>
                <a:latin typeface="Arial"/>
                <a:cs typeface="Arial"/>
              </a:rPr>
              <a:t>1</a:t>
            </a:r>
            <a:r>
              <a:rPr sz="1600" spc="-105" dirty="0">
                <a:solidFill>
                  <a:srgbClr val="191919"/>
                </a:solidFill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4009390" y="4015740"/>
            <a:ext cx="224790" cy="2679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600" spc="-114" dirty="0">
                <a:solidFill>
                  <a:srgbClr val="191919"/>
                </a:solidFill>
                <a:latin typeface="Arial"/>
                <a:cs typeface="Arial"/>
              </a:rPr>
              <a:t>3</a:t>
            </a:r>
            <a:r>
              <a:rPr sz="1600" spc="-105" dirty="0">
                <a:solidFill>
                  <a:srgbClr val="191919"/>
                </a:solidFill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4682490" y="3924300"/>
            <a:ext cx="223520" cy="2679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600" spc="-125" dirty="0">
                <a:solidFill>
                  <a:srgbClr val="191919"/>
                </a:solidFill>
                <a:latin typeface="Arial"/>
                <a:cs typeface="Arial"/>
              </a:rPr>
              <a:t>3</a:t>
            </a:r>
            <a:r>
              <a:rPr sz="1600" spc="-105" dirty="0">
                <a:solidFill>
                  <a:srgbClr val="191919"/>
                </a:solidFill>
                <a:latin typeface="Arial"/>
                <a:cs typeface="Arial"/>
              </a:rPr>
              <a:t>6</a:t>
            </a:r>
            <a:endParaRPr sz="160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5355590" y="3759200"/>
            <a:ext cx="223520" cy="2679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600" spc="-125" dirty="0">
                <a:solidFill>
                  <a:srgbClr val="191919"/>
                </a:solidFill>
                <a:latin typeface="Arial"/>
                <a:cs typeface="Arial"/>
              </a:rPr>
              <a:t>4</a:t>
            </a:r>
            <a:r>
              <a:rPr sz="1600" spc="-105" dirty="0">
                <a:solidFill>
                  <a:srgbClr val="191919"/>
                </a:solidFill>
                <a:latin typeface="Arial"/>
                <a:cs typeface="Arial"/>
              </a:rPr>
              <a:t>6</a:t>
            </a:r>
            <a:endParaRPr sz="160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6029959" y="3573779"/>
            <a:ext cx="223520" cy="2679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600" spc="-125" dirty="0">
                <a:solidFill>
                  <a:srgbClr val="191919"/>
                </a:solidFill>
                <a:latin typeface="Arial"/>
                <a:cs typeface="Arial"/>
              </a:rPr>
              <a:t>5</a:t>
            </a:r>
            <a:r>
              <a:rPr sz="1600" spc="-105" dirty="0">
                <a:solidFill>
                  <a:srgbClr val="191919"/>
                </a:solidFill>
                <a:latin typeface="Arial"/>
                <a:cs typeface="Arial"/>
              </a:rPr>
              <a:t>7</a:t>
            </a:r>
            <a:endParaRPr sz="160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6686550" y="3463290"/>
            <a:ext cx="223520" cy="2679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600" spc="-125" dirty="0">
                <a:solidFill>
                  <a:srgbClr val="191919"/>
                </a:solidFill>
                <a:latin typeface="Arial"/>
                <a:cs typeface="Arial"/>
              </a:rPr>
              <a:t>6</a:t>
            </a:r>
            <a:r>
              <a:rPr sz="1600" spc="-105" dirty="0">
                <a:solidFill>
                  <a:srgbClr val="191919"/>
                </a:solidFill>
                <a:latin typeface="Arial"/>
                <a:cs typeface="Arial"/>
              </a:rPr>
              <a:t>4</a:t>
            </a:r>
            <a:endParaRPr sz="160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7360919" y="3094990"/>
            <a:ext cx="224790" cy="2679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600" spc="-114" dirty="0">
                <a:solidFill>
                  <a:srgbClr val="191919"/>
                </a:solidFill>
                <a:latin typeface="Arial"/>
                <a:cs typeface="Arial"/>
              </a:rPr>
              <a:t>8</a:t>
            </a:r>
            <a:r>
              <a:rPr sz="1600" spc="-105" dirty="0">
                <a:solidFill>
                  <a:srgbClr val="191919"/>
                </a:solidFill>
                <a:latin typeface="Arial"/>
                <a:cs typeface="Arial"/>
              </a:rPr>
              <a:t>5</a:t>
            </a:r>
            <a:endParaRPr sz="160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7360919" y="2523490"/>
            <a:ext cx="994410" cy="2679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685165" algn="l"/>
              </a:tabLst>
            </a:pPr>
            <a:r>
              <a:rPr sz="1600" spc="-114" dirty="0">
                <a:solidFill>
                  <a:srgbClr val="191919"/>
                </a:solidFill>
                <a:latin typeface="Arial"/>
                <a:cs typeface="Arial"/>
              </a:rPr>
              <a:t>1</a:t>
            </a:r>
            <a:r>
              <a:rPr sz="1600" spc="-125" dirty="0">
                <a:solidFill>
                  <a:srgbClr val="191919"/>
                </a:solidFill>
                <a:latin typeface="Arial"/>
                <a:cs typeface="Arial"/>
              </a:rPr>
              <a:t>2</a:t>
            </a:r>
            <a:r>
              <a:rPr sz="1600" spc="-105" dirty="0">
                <a:solidFill>
                  <a:srgbClr val="191919"/>
                </a:solidFill>
                <a:latin typeface="Arial"/>
                <a:cs typeface="Arial"/>
              </a:rPr>
              <a:t>0</a:t>
            </a:r>
            <a:r>
              <a:rPr sz="1600" dirty="0">
                <a:solidFill>
                  <a:srgbClr val="191919"/>
                </a:solidFill>
                <a:latin typeface="Arial"/>
                <a:cs typeface="Arial"/>
              </a:rPr>
              <a:t>	</a:t>
            </a:r>
            <a:r>
              <a:rPr sz="1600" spc="-125" dirty="0">
                <a:solidFill>
                  <a:srgbClr val="191919"/>
                </a:solidFill>
                <a:latin typeface="Arial"/>
                <a:cs typeface="Arial"/>
              </a:rPr>
              <a:t>12</a:t>
            </a:r>
            <a:r>
              <a:rPr sz="1600" spc="-105" dirty="0">
                <a:solidFill>
                  <a:srgbClr val="191919"/>
                </a:solidFill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1102360" y="1808226"/>
            <a:ext cx="322580" cy="2993390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360"/>
              </a:spcBef>
            </a:pPr>
            <a:r>
              <a:rPr sz="1600" spc="-114" dirty="0">
                <a:solidFill>
                  <a:srgbClr val="191919"/>
                </a:solidFill>
                <a:latin typeface="Arial"/>
                <a:cs typeface="Arial"/>
              </a:rPr>
              <a:t>1</a:t>
            </a:r>
            <a:r>
              <a:rPr sz="1600" spc="-125" dirty="0">
                <a:solidFill>
                  <a:srgbClr val="191919"/>
                </a:solidFill>
                <a:latin typeface="Arial"/>
                <a:cs typeface="Arial"/>
              </a:rPr>
              <a:t>6</a:t>
            </a:r>
            <a:r>
              <a:rPr sz="1600" spc="-105" dirty="0">
                <a:solidFill>
                  <a:srgbClr val="191919"/>
                </a:solidFill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260"/>
              </a:spcBef>
            </a:pPr>
            <a:r>
              <a:rPr sz="1600" spc="-114" dirty="0">
                <a:solidFill>
                  <a:srgbClr val="191919"/>
                </a:solidFill>
                <a:latin typeface="Arial"/>
                <a:cs typeface="Arial"/>
              </a:rPr>
              <a:t>1</a:t>
            </a:r>
            <a:r>
              <a:rPr sz="1600" spc="-125" dirty="0">
                <a:solidFill>
                  <a:srgbClr val="191919"/>
                </a:solidFill>
                <a:latin typeface="Arial"/>
                <a:cs typeface="Arial"/>
              </a:rPr>
              <a:t>4</a:t>
            </a:r>
            <a:r>
              <a:rPr sz="1600" spc="-105" dirty="0">
                <a:solidFill>
                  <a:srgbClr val="191919"/>
                </a:solidFill>
                <a:latin typeface="Arial"/>
                <a:cs typeface="Arial"/>
              </a:rPr>
              <a:t>4</a:t>
            </a:r>
            <a:endParaRPr sz="16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600" spc="-114" dirty="0">
                <a:solidFill>
                  <a:srgbClr val="191919"/>
                </a:solidFill>
                <a:latin typeface="Arial"/>
                <a:cs typeface="Arial"/>
              </a:rPr>
              <a:t>1</a:t>
            </a:r>
            <a:r>
              <a:rPr sz="1600" spc="-125" dirty="0">
                <a:solidFill>
                  <a:srgbClr val="191919"/>
                </a:solidFill>
                <a:latin typeface="Arial"/>
                <a:cs typeface="Arial"/>
              </a:rPr>
              <a:t>2</a:t>
            </a:r>
            <a:r>
              <a:rPr sz="1600" spc="-105" dirty="0">
                <a:solidFill>
                  <a:srgbClr val="191919"/>
                </a:solidFill>
                <a:latin typeface="Arial"/>
                <a:cs typeface="Arial"/>
              </a:rPr>
              <a:t>8</a:t>
            </a:r>
            <a:endParaRPr sz="16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260"/>
              </a:spcBef>
            </a:pPr>
            <a:r>
              <a:rPr sz="1600" spc="-114" dirty="0">
                <a:solidFill>
                  <a:srgbClr val="191919"/>
                </a:solidFill>
                <a:latin typeface="Arial"/>
                <a:cs typeface="Arial"/>
              </a:rPr>
              <a:t>1</a:t>
            </a:r>
            <a:r>
              <a:rPr sz="1600" spc="-125" dirty="0">
                <a:solidFill>
                  <a:srgbClr val="191919"/>
                </a:solidFill>
                <a:latin typeface="Arial"/>
                <a:cs typeface="Arial"/>
              </a:rPr>
              <a:t>1</a:t>
            </a:r>
            <a:r>
              <a:rPr sz="1600" spc="-105" dirty="0">
                <a:solidFill>
                  <a:srgbClr val="191919"/>
                </a:solidFill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  <a:p>
            <a:pPr marR="6350" algn="r">
              <a:lnSpc>
                <a:spcPct val="100000"/>
              </a:lnSpc>
              <a:spcBef>
                <a:spcPts val="110"/>
              </a:spcBef>
            </a:pPr>
            <a:r>
              <a:rPr sz="1600" spc="-125" dirty="0">
                <a:solidFill>
                  <a:srgbClr val="191919"/>
                </a:solidFill>
                <a:latin typeface="Arial"/>
                <a:cs typeface="Arial"/>
              </a:rPr>
              <a:t>9</a:t>
            </a:r>
            <a:r>
              <a:rPr sz="1600" spc="-105" dirty="0">
                <a:solidFill>
                  <a:srgbClr val="191919"/>
                </a:solidFill>
                <a:latin typeface="Arial"/>
                <a:cs typeface="Arial"/>
              </a:rPr>
              <a:t>6</a:t>
            </a:r>
            <a:endParaRPr sz="1600">
              <a:latin typeface="Arial"/>
              <a:cs typeface="Arial"/>
            </a:endParaRPr>
          </a:p>
          <a:p>
            <a:pPr marR="6350" algn="r">
              <a:lnSpc>
                <a:spcPct val="100000"/>
              </a:lnSpc>
              <a:spcBef>
                <a:spcPts val="250"/>
              </a:spcBef>
            </a:pPr>
            <a:r>
              <a:rPr sz="1600" spc="-125" dirty="0">
                <a:solidFill>
                  <a:srgbClr val="191919"/>
                </a:solidFill>
                <a:latin typeface="Arial"/>
                <a:cs typeface="Arial"/>
              </a:rPr>
              <a:t>8</a:t>
            </a:r>
            <a:r>
              <a:rPr sz="1600" spc="-105" dirty="0">
                <a:solidFill>
                  <a:srgbClr val="191919"/>
                </a:solidFill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  <a:p>
            <a:pPr marR="6350" algn="r">
              <a:lnSpc>
                <a:spcPct val="100000"/>
              </a:lnSpc>
              <a:spcBef>
                <a:spcPts val="260"/>
              </a:spcBef>
            </a:pPr>
            <a:r>
              <a:rPr sz="1600" spc="-125" dirty="0">
                <a:solidFill>
                  <a:srgbClr val="191919"/>
                </a:solidFill>
                <a:latin typeface="Arial"/>
                <a:cs typeface="Arial"/>
              </a:rPr>
              <a:t>6</a:t>
            </a:r>
            <a:r>
              <a:rPr sz="1600" spc="-105" dirty="0">
                <a:solidFill>
                  <a:srgbClr val="191919"/>
                </a:solidFill>
                <a:latin typeface="Arial"/>
                <a:cs typeface="Arial"/>
              </a:rPr>
              <a:t>4</a:t>
            </a:r>
            <a:endParaRPr sz="1600">
              <a:latin typeface="Arial"/>
              <a:cs typeface="Arial"/>
            </a:endParaRPr>
          </a:p>
          <a:p>
            <a:pPr marR="6350" algn="r">
              <a:lnSpc>
                <a:spcPct val="100000"/>
              </a:lnSpc>
              <a:spcBef>
                <a:spcPts val="110"/>
              </a:spcBef>
            </a:pPr>
            <a:r>
              <a:rPr sz="1600" spc="-125" dirty="0">
                <a:solidFill>
                  <a:srgbClr val="191919"/>
                </a:solidFill>
                <a:latin typeface="Arial"/>
                <a:cs typeface="Arial"/>
              </a:rPr>
              <a:t>4</a:t>
            </a:r>
            <a:r>
              <a:rPr sz="1600" spc="-105" dirty="0">
                <a:solidFill>
                  <a:srgbClr val="191919"/>
                </a:solidFill>
                <a:latin typeface="Arial"/>
                <a:cs typeface="Arial"/>
              </a:rPr>
              <a:t>8</a:t>
            </a:r>
            <a:endParaRPr sz="1600">
              <a:latin typeface="Arial"/>
              <a:cs typeface="Arial"/>
            </a:endParaRPr>
          </a:p>
          <a:p>
            <a:pPr marR="6350" algn="r">
              <a:lnSpc>
                <a:spcPct val="100000"/>
              </a:lnSpc>
              <a:spcBef>
                <a:spcPts val="260"/>
              </a:spcBef>
            </a:pPr>
            <a:r>
              <a:rPr sz="1600" spc="-125" dirty="0">
                <a:solidFill>
                  <a:srgbClr val="191919"/>
                </a:solidFill>
                <a:latin typeface="Arial"/>
                <a:cs typeface="Arial"/>
              </a:rPr>
              <a:t>3</a:t>
            </a:r>
            <a:r>
              <a:rPr sz="1600" spc="-105" dirty="0">
                <a:solidFill>
                  <a:srgbClr val="191919"/>
                </a:solidFill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  <a:p>
            <a:pPr marR="6350" algn="r">
              <a:lnSpc>
                <a:spcPct val="100000"/>
              </a:lnSpc>
              <a:spcBef>
                <a:spcPts val="110"/>
              </a:spcBef>
            </a:pPr>
            <a:r>
              <a:rPr sz="1600" spc="-125" dirty="0">
                <a:solidFill>
                  <a:srgbClr val="191919"/>
                </a:solidFill>
                <a:latin typeface="Arial"/>
                <a:cs typeface="Arial"/>
              </a:rPr>
              <a:t>1</a:t>
            </a:r>
            <a:r>
              <a:rPr sz="1600" spc="-105" dirty="0">
                <a:solidFill>
                  <a:srgbClr val="191919"/>
                </a:solidFill>
                <a:latin typeface="Arial"/>
                <a:cs typeface="Arial"/>
              </a:rPr>
              <a:t>6</a:t>
            </a:r>
            <a:endParaRPr sz="16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270"/>
              </a:spcBef>
            </a:pPr>
            <a:r>
              <a:rPr sz="1600" spc="-105" dirty="0">
                <a:solidFill>
                  <a:srgbClr val="191919"/>
                </a:solidFill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1611630" y="4786629"/>
            <a:ext cx="534035" cy="2025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50" spc="75" dirty="0">
                <a:solidFill>
                  <a:srgbClr val="191919"/>
                </a:solidFill>
                <a:latin typeface="Arial"/>
                <a:cs typeface="Arial"/>
              </a:rPr>
              <a:t>M</a:t>
            </a:r>
            <a:r>
              <a:rPr sz="1150" spc="5" dirty="0">
                <a:solidFill>
                  <a:srgbClr val="191919"/>
                </a:solidFill>
                <a:latin typeface="Arial"/>
                <a:cs typeface="Arial"/>
              </a:rPr>
              <a:t>o</a:t>
            </a:r>
            <a:r>
              <a:rPr sz="1150" spc="-135" dirty="0">
                <a:solidFill>
                  <a:srgbClr val="191919"/>
                </a:solidFill>
                <a:latin typeface="Arial"/>
                <a:cs typeface="Arial"/>
              </a:rPr>
              <a:t>n</a:t>
            </a:r>
            <a:r>
              <a:rPr sz="1150" spc="5" dirty="0">
                <a:solidFill>
                  <a:srgbClr val="191919"/>
                </a:solidFill>
                <a:latin typeface="Arial"/>
                <a:cs typeface="Arial"/>
              </a:rPr>
              <a:t>d</a:t>
            </a:r>
            <a:r>
              <a:rPr sz="1150" spc="-125" dirty="0">
                <a:solidFill>
                  <a:srgbClr val="191919"/>
                </a:solidFill>
                <a:latin typeface="Arial"/>
                <a:cs typeface="Arial"/>
              </a:rPr>
              <a:t>a</a:t>
            </a:r>
            <a:r>
              <a:rPr sz="1150" spc="60" dirty="0">
                <a:solidFill>
                  <a:srgbClr val="191919"/>
                </a:solidFill>
                <a:latin typeface="Arial"/>
                <a:cs typeface="Arial"/>
              </a:rPr>
              <a:t>y</a:t>
            </a:r>
            <a:endParaRPr sz="1150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7705090" y="4786629"/>
            <a:ext cx="417830" cy="2025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50" spc="-25" dirty="0">
                <a:solidFill>
                  <a:srgbClr val="191919"/>
                </a:solidFill>
                <a:latin typeface="Arial"/>
                <a:cs typeface="Arial"/>
              </a:rPr>
              <a:t>Friday</a:t>
            </a:r>
            <a:endParaRPr sz="1150">
              <a:latin typeface="Arial"/>
              <a:cs typeface="Arial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2214879" y="4692650"/>
            <a:ext cx="5339080" cy="313690"/>
          </a:xfrm>
          <a:custGeom>
            <a:avLst/>
            <a:gdLst/>
            <a:ahLst/>
            <a:cxnLst/>
            <a:rect l="l" t="t" r="r" b="b"/>
            <a:pathLst>
              <a:path w="5339080" h="313689">
                <a:moveTo>
                  <a:pt x="0" y="0"/>
                </a:moveTo>
                <a:lnTo>
                  <a:pt x="0" y="313689"/>
                </a:lnTo>
              </a:path>
              <a:path w="5339080" h="313689">
                <a:moveTo>
                  <a:pt x="657859" y="0"/>
                </a:moveTo>
                <a:lnTo>
                  <a:pt x="657859" y="313689"/>
                </a:lnTo>
              </a:path>
              <a:path w="5339080" h="313689">
                <a:moveTo>
                  <a:pt x="1330959" y="0"/>
                </a:moveTo>
                <a:lnTo>
                  <a:pt x="1330959" y="313689"/>
                </a:lnTo>
              </a:path>
              <a:path w="5339080" h="313689">
                <a:moveTo>
                  <a:pt x="2004059" y="0"/>
                </a:moveTo>
                <a:lnTo>
                  <a:pt x="2004059" y="313689"/>
                </a:lnTo>
              </a:path>
              <a:path w="5339080" h="313689">
                <a:moveTo>
                  <a:pt x="3335020" y="0"/>
                </a:moveTo>
                <a:lnTo>
                  <a:pt x="3335020" y="313689"/>
                </a:lnTo>
              </a:path>
              <a:path w="5339080" h="313689">
                <a:moveTo>
                  <a:pt x="4008120" y="0"/>
                </a:moveTo>
                <a:lnTo>
                  <a:pt x="4008120" y="313689"/>
                </a:lnTo>
              </a:path>
              <a:path w="5339080" h="313689">
                <a:moveTo>
                  <a:pt x="4681220" y="0"/>
                </a:moveTo>
                <a:lnTo>
                  <a:pt x="4681220" y="313689"/>
                </a:lnTo>
              </a:path>
              <a:path w="5339080" h="313689">
                <a:moveTo>
                  <a:pt x="5339080" y="0"/>
                </a:moveTo>
                <a:lnTo>
                  <a:pt x="5339080" y="3136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2284729" y="4786629"/>
            <a:ext cx="1898014" cy="51625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0"/>
              </a:spcBef>
            </a:pPr>
            <a:r>
              <a:rPr sz="1150" spc="-65" dirty="0">
                <a:solidFill>
                  <a:srgbClr val="191919"/>
                </a:solidFill>
                <a:latin typeface="Arial"/>
                <a:cs typeface="Arial"/>
              </a:rPr>
              <a:t>Tuesday Wednesday</a:t>
            </a:r>
            <a:r>
              <a:rPr sz="1150" spc="-4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1150" spc="-55" dirty="0">
                <a:solidFill>
                  <a:srgbClr val="191919"/>
                </a:solidFill>
                <a:latin typeface="Arial"/>
                <a:cs typeface="Arial"/>
              </a:rPr>
              <a:t>Thursday</a:t>
            </a:r>
            <a:endParaRPr sz="11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090"/>
              </a:spcBef>
            </a:pPr>
            <a:r>
              <a:rPr sz="1150" spc="-60" dirty="0">
                <a:solidFill>
                  <a:srgbClr val="191919"/>
                </a:solidFill>
                <a:latin typeface="Arial"/>
                <a:cs typeface="Arial"/>
              </a:rPr>
              <a:t>Week</a:t>
            </a:r>
            <a:r>
              <a:rPr sz="1150" spc="-215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1150" spc="-120" dirty="0">
                <a:solidFill>
                  <a:srgbClr val="191919"/>
                </a:solidFill>
                <a:latin typeface="Arial"/>
                <a:cs typeface="Arial"/>
              </a:rPr>
              <a:t>1</a:t>
            </a:r>
            <a:endParaRPr sz="1150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5634990" y="4786629"/>
            <a:ext cx="1897380" cy="51625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0"/>
              </a:spcBef>
            </a:pPr>
            <a:r>
              <a:rPr sz="1150" spc="-65" dirty="0">
                <a:solidFill>
                  <a:srgbClr val="191919"/>
                </a:solidFill>
                <a:latin typeface="Arial"/>
                <a:cs typeface="Arial"/>
              </a:rPr>
              <a:t>Tuesday Wednesday</a:t>
            </a:r>
            <a:r>
              <a:rPr sz="1150" spc="-55" dirty="0">
                <a:solidFill>
                  <a:srgbClr val="191919"/>
                </a:solidFill>
                <a:latin typeface="Arial"/>
                <a:cs typeface="Arial"/>
              </a:rPr>
              <a:t> Thursday</a:t>
            </a:r>
            <a:endParaRPr sz="1150">
              <a:latin typeface="Arial"/>
              <a:cs typeface="Arial"/>
            </a:endParaRPr>
          </a:p>
          <a:p>
            <a:pPr marR="23495" algn="ctr">
              <a:lnSpc>
                <a:spcPct val="100000"/>
              </a:lnSpc>
              <a:spcBef>
                <a:spcPts val="1090"/>
              </a:spcBef>
            </a:pPr>
            <a:r>
              <a:rPr sz="1150" spc="-60" dirty="0">
                <a:solidFill>
                  <a:srgbClr val="191919"/>
                </a:solidFill>
                <a:latin typeface="Arial"/>
                <a:cs typeface="Arial"/>
              </a:rPr>
              <a:t>Week</a:t>
            </a:r>
            <a:r>
              <a:rPr sz="1150" spc="-215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1150" spc="125" dirty="0">
                <a:solidFill>
                  <a:srgbClr val="191919"/>
                </a:solidFill>
                <a:latin typeface="Arial"/>
                <a:cs typeface="Arial"/>
              </a:rPr>
              <a:t>2</a:t>
            </a:r>
            <a:endParaRPr sz="1150">
              <a:latin typeface="Arial"/>
              <a:cs typeface="Arial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1541780" y="4692650"/>
            <a:ext cx="6685280" cy="626110"/>
          </a:xfrm>
          <a:custGeom>
            <a:avLst/>
            <a:gdLst/>
            <a:ahLst/>
            <a:cxnLst/>
            <a:rect l="l" t="t" r="r" b="b"/>
            <a:pathLst>
              <a:path w="6685280" h="626110">
                <a:moveTo>
                  <a:pt x="0" y="0"/>
                </a:moveTo>
                <a:lnTo>
                  <a:pt x="0" y="626110"/>
                </a:lnTo>
              </a:path>
              <a:path w="6685280" h="626110">
                <a:moveTo>
                  <a:pt x="6685280" y="0"/>
                </a:moveTo>
                <a:lnTo>
                  <a:pt x="6685280" y="626110"/>
                </a:lnTo>
              </a:path>
              <a:path w="6685280" h="626110">
                <a:moveTo>
                  <a:pt x="3350259" y="0"/>
                </a:moveTo>
                <a:lnTo>
                  <a:pt x="3350259" y="62611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/>
          <p:nvPr/>
        </p:nvSpPr>
        <p:spPr>
          <a:xfrm>
            <a:off x="4354829" y="4786629"/>
            <a:ext cx="1140460" cy="4191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ts val="1275"/>
              </a:lnSpc>
              <a:spcBef>
                <a:spcPts val="110"/>
              </a:spcBef>
              <a:tabLst>
                <a:tab pos="619125" algn="l"/>
              </a:tabLst>
            </a:pPr>
            <a:r>
              <a:rPr sz="1150" spc="-60" dirty="0">
                <a:solidFill>
                  <a:srgbClr val="191919"/>
                </a:solidFill>
                <a:latin typeface="Arial"/>
                <a:cs typeface="Arial"/>
              </a:rPr>
              <a:t>F</a:t>
            </a:r>
            <a:r>
              <a:rPr sz="1150" dirty="0">
                <a:solidFill>
                  <a:srgbClr val="191919"/>
                </a:solidFill>
                <a:latin typeface="Arial"/>
                <a:cs typeface="Arial"/>
              </a:rPr>
              <a:t>ri</a:t>
            </a:r>
            <a:r>
              <a:rPr sz="1150" spc="-5" dirty="0">
                <a:solidFill>
                  <a:srgbClr val="191919"/>
                </a:solidFill>
                <a:latin typeface="Arial"/>
                <a:cs typeface="Arial"/>
              </a:rPr>
              <a:t>d</a:t>
            </a:r>
            <a:r>
              <a:rPr sz="1150" spc="-125" dirty="0">
                <a:solidFill>
                  <a:srgbClr val="191919"/>
                </a:solidFill>
                <a:latin typeface="Arial"/>
                <a:cs typeface="Arial"/>
              </a:rPr>
              <a:t>a</a:t>
            </a:r>
            <a:r>
              <a:rPr sz="1150" spc="60" dirty="0">
                <a:solidFill>
                  <a:srgbClr val="191919"/>
                </a:solidFill>
                <a:latin typeface="Arial"/>
                <a:cs typeface="Arial"/>
              </a:rPr>
              <a:t>y</a:t>
            </a:r>
            <a:r>
              <a:rPr sz="1150" dirty="0">
                <a:solidFill>
                  <a:srgbClr val="191919"/>
                </a:solidFill>
                <a:latin typeface="Arial"/>
                <a:cs typeface="Arial"/>
              </a:rPr>
              <a:t>	</a:t>
            </a:r>
            <a:r>
              <a:rPr sz="1150" spc="65" dirty="0">
                <a:solidFill>
                  <a:srgbClr val="191919"/>
                </a:solidFill>
                <a:latin typeface="Arial"/>
                <a:cs typeface="Arial"/>
              </a:rPr>
              <a:t>M</a:t>
            </a:r>
            <a:r>
              <a:rPr sz="1150" spc="5" dirty="0">
                <a:solidFill>
                  <a:srgbClr val="191919"/>
                </a:solidFill>
                <a:latin typeface="Arial"/>
                <a:cs typeface="Arial"/>
              </a:rPr>
              <a:t>o</a:t>
            </a:r>
            <a:r>
              <a:rPr sz="1150" spc="-125" dirty="0">
                <a:solidFill>
                  <a:srgbClr val="191919"/>
                </a:solidFill>
                <a:latin typeface="Arial"/>
                <a:cs typeface="Arial"/>
              </a:rPr>
              <a:t>n</a:t>
            </a:r>
            <a:r>
              <a:rPr sz="1150" spc="-5" dirty="0">
                <a:solidFill>
                  <a:srgbClr val="191919"/>
                </a:solidFill>
                <a:latin typeface="Arial"/>
                <a:cs typeface="Arial"/>
              </a:rPr>
              <a:t>d</a:t>
            </a:r>
            <a:r>
              <a:rPr sz="1150" spc="-125" dirty="0">
                <a:solidFill>
                  <a:srgbClr val="191919"/>
                </a:solidFill>
                <a:latin typeface="Arial"/>
                <a:cs typeface="Arial"/>
              </a:rPr>
              <a:t>a</a:t>
            </a:r>
            <a:r>
              <a:rPr sz="1150" spc="60" dirty="0">
                <a:solidFill>
                  <a:srgbClr val="191919"/>
                </a:solidFill>
                <a:latin typeface="Arial"/>
                <a:cs typeface="Arial"/>
              </a:rPr>
              <a:t>y</a:t>
            </a:r>
            <a:endParaRPr sz="1150">
              <a:latin typeface="Arial"/>
              <a:cs typeface="Arial"/>
            </a:endParaRPr>
          </a:p>
          <a:p>
            <a:pPr marL="307340">
              <a:lnSpc>
                <a:spcPts val="1814"/>
              </a:lnSpc>
            </a:pPr>
            <a:r>
              <a:rPr sz="1600" b="1" spc="-125" dirty="0">
                <a:solidFill>
                  <a:srgbClr val="191919"/>
                </a:solidFill>
                <a:latin typeface="Arial"/>
                <a:cs typeface="Arial"/>
              </a:rPr>
              <a:t>Date</a:t>
            </a:r>
            <a:endParaRPr sz="1600"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713720" y="2704838"/>
            <a:ext cx="317500" cy="1466215"/>
          </a:xfrm>
          <a:prstGeom prst="rect">
            <a:avLst/>
          </a:prstGeom>
        </p:spPr>
        <p:txBody>
          <a:bodyPr vert="vert270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z="1850" b="1" spc="-120" dirty="0">
                <a:solidFill>
                  <a:srgbClr val="191919"/>
                </a:solidFill>
                <a:latin typeface="Verdana"/>
                <a:cs typeface="Verdana"/>
              </a:rPr>
              <a:t>Story</a:t>
            </a:r>
            <a:r>
              <a:rPr sz="1850" b="1" spc="-240" dirty="0">
                <a:solidFill>
                  <a:srgbClr val="191919"/>
                </a:solidFill>
                <a:latin typeface="Verdana"/>
                <a:cs typeface="Verdana"/>
              </a:rPr>
              <a:t> </a:t>
            </a:r>
            <a:r>
              <a:rPr sz="1850" b="1" spc="-105" dirty="0">
                <a:solidFill>
                  <a:srgbClr val="191919"/>
                </a:solidFill>
                <a:latin typeface="Verdana"/>
                <a:cs typeface="Verdana"/>
              </a:rPr>
              <a:t>Points</a:t>
            </a:r>
            <a:endParaRPr sz="1850">
              <a:latin typeface="Verdana"/>
              <a:cs typeface="Verdana"/>
            </a:endParaRPr>
          </a:p>
        </p:txBody>
      </p:sp>
      <p:grpSp>
        <p:nvGrpSpPr>
          <p:cNvPr id="75" name="object 75"/>
          <p:cNvGrpSpPr/>
          <p:nvPr/>
        </p:nvGrpSpPr>
        <p:grpSpPr>
          <a:xfrm>
            <a:off x="2329814" y="5319395"/>
            <a:ext cx="4829810" cy="443230"/>
            <a:chOff x="2329814" y="5319395"/>
            <a:chExt cx="4829810" cy="443230"/>
          </a:xfrm>
        </p:grpSpPr>
        <p:sp>
          <p:nvSpPr>
            <p:cNvPr id="76" name="object 76"/>
            <p:cNvSpPr/>
            <p:nvPr/>
          </p:nvSpPr>
          <p:spPr>
            <a:xfrm>
              <a:off x="2330449" y="5320030"/>
              <a:ext cx="4828540" cy="441959"/>
            </a:xfrm>
            <a:custGeom>
              <a:avLst/>
              <a:gdLst/>
              <a:ahLst/>
              <a:cxnLst/>
              <a:rect l="l" t="t" r="r" b="b"/>
              <a:pathLst>
                <a:path w="4828540" h="441960">
                  <a:moveTo>
                    <a:pt x="0" y="441960"/>
                  </a:moveTo>
                  <a:lnTo>
                    <a:pt x="4828540" y="441960"/>
                  </a:lnTo>
                  <a:lnTo>
                    <a:pt x="4828540" y="0"/>
                  </a:lnTo>
                  <a:lnTo>
                    <a:pt x="0" y="0"/>
                  </a:lnTo>
                  <a:lnTo>
                    <a:pt x="0" y="44196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2429509" y="5541010"/>
              <a:ext cx="443230" cy="0"/>
            </a:xfrm>
            <a:custGeom>
              <a:avLst/>
              <a:gdLst/>
              <a:ahLst/>
              <a:cxnLst/>
              <a:rect l="l" t="t" r="r" b="b"/>
              <a:pathLst>
                <a:path w="443230">
                  <a:moveTo>
                    <a:pt x="0" y="0"/>
                  </a:moveTo>
                  <a:lnTo>
                    <a:pt x="443229" y="0"/>
                  </a:lnTo>
                </a:path>
              </a:pathLst>
            </a:custGeom>
            <a:ln w="17780">
              <a:solidFill>
                <a:srgbClr val="0000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2584449" y="5476240"/>
              <a:ext cx="115569" cy="12826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object 79"/>
          <p:cNvSpPr txBox="1"/>
          <p:nvPr/>
        </p:nvSpPr>
        <p:spPr>
          <a:xfrm>
            <a:off x="2908300" y="5339079"/>
            <a:ext cx="1663700" cy="3136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900" spc="-60" dirty="0">
                <a:latin typeface="Arial"/>
                <a:cs typeface="Arial"/>
              </a:rPr>
              <a:t>Est. </a:t>
            </a:r>
            <a:r>
              <a:rPr sz="1900" spc="-100" dirty="0">
                <a:latin typeface="Arial"/>
                <a:cs typeface="Arial"/>
              </a:rPr>
              <a:t>Story</a:t>
            </a:r>
            <a:r>
              <a:rPr sz="1900" spc="95" dirty="0">
                <a:latin typeface="Arial"/>
                <a:cs typeface="Arial"/>
              </a:rPr>
              <a:t> </a:t>
            </a:r>
            <a:r>
              <a:rPr sz="1900" spc="-95" dirty="0">
                <a:latin typeface="Arial"/>
                <a:cs typeface="Arial"/>
              </a:rPr>
              <a:t>Points</a:t>
            </a:r>
            <a:endParaRPr sz="1900">
              <a:latin typeface="Arial"/>
              <a:cs typeface="Arial"/>
            </a:endParaRPr>
          </a:p>
        </p:txBody>
      </p:sp>
      <p:grpSp>
        <p:nvGrpSpPr>
          <p:cNvPr id="80" name="object 80"/>
          <p:cNvGrpSpPr/>
          <p:nvPr/>
        </p:nvGrpSpPr>
        <p:grpSpPr>
          <a:xfrm>
            <a:off x="4702809" y="5476240"/>
            <a:ext cx="462280" cy="109220"/>
            <a:chOff x="4702809" y="5476240"/>
            <a:chExt cx="462280" cy="109220"/>
          </a:xfrm>
        </p:grpSpPr>
        <p:sp>
          <p:nvSpPr>
            <p:cNvPr id="81" name="object 81"/>
            <p:cNvSpPr/>
            <p:nvPr/>
          </p:nvSpPr>
          <p:spPr>
            <a:xfrm>
              <a:off x="4711699" y="5541010"/>
              <a:ext cx="444500" cy="0"/>
            </a:xfrm>
            <a:custGeom>
              <a:avLst/>
              <a:gdLst/>
              <a:ahLst/>
              <a:cxnLst/>
              <a:rect l="l" t="t" r="r" b="b"/>
              <a:pathLst>
                <a:path w="444500">
                  <a:moveTo>
                    <a:pt x="0" y="0"/>
                  </a:moveTo>
                  <a:lnTo>
                    <a:pt x="444500" y="0"/>
                  </a:lnTo>
                </a:path>
              </a:pathLst>
            </a:custGeom>
            <a:ln w="1778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4876799" y="5486400"/>
              <a:ext cx="82550" cy="91440"/>
            </a:xfrm>
            <a:custGeom>
              <a:avLst/>
              <a:gdLst/>
              <a:ahLst/>
              <a:cxnLst/>
              <a:rect l="l" t="t" r="r" b="b"/>
              <a:pathLst>
                <a:path w="82550" h="91439">
                  <a:moveTo>
                    <a:pt x="82550" y="0"/>
                  </a:moveTo>
                  <a:lnTo>
                    <a:pt x="0" y="0"/>
                  </a:lnTo>
                  <a:lnTo>
                    <a:pt x="0" y="91440"/>
                  </a:lnTo>
                  <a:lnTo>
                    <a:pt x="82550" y="91440"/>
                  </a:lnTo>
                  <a:lnTo>
                    <a:pt x="8255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4876799" y="5485130"/>
              <a:ext cx="81280" cy="91440"/>
            </a:xfrm>
            <a:custGeom>
              <a:avLst/>
              <a:gdLst/>
              <a:ahLst/>
              <a:cxnLst/>
              <a:rect l="l" t="t" r="r" b="b"/>
              <a:pathLst>
                <a:path w="81279" h="91439">
                  <a:moveTo>
                    <a:pt x="0" y="0"/>
                  </a:moveTo>
                  <a:lnTo>
                    <a:pt x="81279" y="0"/>
                  </a:lnTo>
                  <a:lnTo>
                    <a:pt x="81279" y="91440"/>
                  </a:lnTo>
                  <a:lnTo>
                    <a:pt x="0" y="91440"/>
                  </a:lnTo>
                  <a:lnTo>
                    <a:pt x="0" y="0"/>
                  </a:lnTo>
                  <a:close/>
                </a:path>
              </a:pathLst>
            </a:custGeom>
            <a:ln w="1778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4" name="object 84"/>
          <p:cNvSpPr txBox="1"/>
          <p:nvPr/>
        </p:nvSpPr>
        <p:spPr>
          <a:xfrm>
            <a:off x="5191759" y="5339079"/>
            <a:ext cx="1942464" cy="3136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900" spc="-135" dirty="0">
                <a:latin typeface="Arial"/>
                <a:cs typeface="Arial"/>
              </a:rPr>
              <a:t>Burned </a:t>
            </a:r>
            <a:r>
              <a:rPr sz="1900" spc="-100" dirty="0">
                <a:latin typeface="Arial"/>
                <a:cs typeface="Arial"/>
              </a:rPr>
              <a:t>Story</a:t>
            </a:r>
            <a:r>
              <a:rPr sz="1900" spc="75" dirty="0">
                <a:latin typeface="Arial"/>
                <a:cs typeface="Arial"/>
              </a:rPr>
              <a:t> </a:t>
            </a:r>
            <a:r>
              <a:rPr sz="1900" spc="-95" dirty="0">
                <a:latin typeface="Arial"/>
                <a:cs typeface="Arial"/>
              </a:rPr>
              <a:t>Points</a:t>
            </a:r>
            <a:endParaRPr sz="1900">
              <a:latin typeface="Arial"/>
              <a:cs typeface="Arial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539750" y="1007110"/>
            <a:ext cx="8049259" cy="4919980"/>
          </a:xfrm>
          <a:custGeom>
            <a:avLst/>
            <a:gdLst/>
            <a:ahLst/>
            <a:cxnLst/>
            <a:rect l="l" t="t" r="r" b="b"/>
            <a:pathLst>
              <a:path w="8049259" h="4919980">
                <a:moveTo>
                  <a:pt x="0" y="4919980"/>
                </a:moveTo>
                <a:lnTo>
                  <a:pt x="8049259" y="4919980"/>
                </a:lnTo>
                <a:lnTo>
                  <a:pt x="8049259" y="0"/>
                </a:lnTo>
                <a:lnTo>
                  <a:pt x="0" y="0"/>
                </a:lnTo>
                <a:lnTo>
                  <a:pt x="0" y="491998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16</a:t>
            </a:fld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37844" y="1006475"/>
            <a:ext cx="8051800" cy="4919980"/>
            <a:chOff x="537844" y="1006475"/>
            <a:chExt cx="8051800" cy="4919980"/>
          </a:xfrm>
        </p:grpSpPr>
        <p:sp>
          <p:nvSpPr>
            <p:cNvPr id="3" name="object 3"/>
            <p:cNvSpPr/>
            <p:nvPr/>
          </p:nvSpPr>
          <p:spPr>
            <a:xfrm>
              <a:off x="538479" y="1007110"/>
              <a:ext cx="8050530" cy="4918710"/>
            </a:xfrm>
            <a:custGeom>
              <a:avLst/>
              <a:gdLst/>
              <a:ahLst/>
              <a:cxnLst/>
              <a:rect l="l" t="t" r="r" b="b"/>
              <a:pathLst>
                <a:path w="8050530" h="4918710">
                  <a:moveTo>
                    <a:pt x="0" y="4918710"/>
                  </a:moveTo>
                  <a:lnTo>
                    <a:pt x="8050530" y="4918710"/>
                  </a:lnTo>
                  <a:lnTo>
                    <a:pt x="8050530" y="0"/>
                  </a:lnTo>
                  <a:lnTo>
                    <a:pt x="0" y="0"/>
                  </a:lnTo>
                  <a:lnTo>
                    <a:pt x="0" y="491871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96059" y="2005330"/>
              <a:ext cx="6913880" cy="2682240"/>
            </a:xfrm>
            <a:custGeom>
              <a:avLst/>
              <a:gdLst/>
              <a:ahLst/>
              <a:cxnLst/>
              <a:rect l="l" t="t" r="r" b="b"/>
              <a:pathLst>
                <a:path w="6913880" h="2682240">
                  <a:moveTo>
                    <a:pt x="6913880" y="0"/>
                  </a:moveTo>
                  <a:lnTo>
                    <a:pt x="0" y="0"/>
                  </a:lnTo>
                  <a:lnTo>
                    <a:pt x="0" y="2682240"/>
                  </a:lnTo>
                  <a:lnTo>
                    <a:pt x="6913880" y="2682240"/>
                  </a:lnTo>
                  <a:lnTo>
                    <a:pt x="6913880" y="0"/>
                  </a:lnTo>
                  <a:close/>
                </a:path>
              </a:pathLst>
            </a:custGeom>
            <a:solidFill>
              <a:srgbClr val="98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96059" y="4428490"/>
              <a:ext cx="6913880" cy="0"/>
            </a:xfrm>
            <a:custGeom>
              <a:avLst/>
              <a:gdLst/>
              <a:ahLst/>
              <a:cxnLst/>
              <a:rect l="l" t="t" r="r" b="b"/>
              <a:pathLst>
                <a:path w="6913880">
                  <a:moveTo>
                    <a:pt x="0" y="0"/>
                  </a:moveTo>
                  <a:lnTo>
                    <a:pt x="691388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96059" y="4151312"/>
              <a:ext cx="6913880" cy="635"/>
            </a:xfrm>
            <a:custGeom>
              <a:avLst/>
              <a:gdLst/>
              <a:ahLst/>
              <a:cxnLst/>
              <a:rect l="l" t="t" r="r" b="b"/>
              <a:pathLst>
                <a:path w="6913880" h="635">
                  <a:moveTo>
                    <a:pt x="0" y="0"/>
                  </a:moveTo>
                  <a:lnTo>
                    <a:pt x="6913880" y="0"/>
                  </a:lnTo>
                </a:path>
                <a:path w="6913880" h="635">
                  <a:moveTo>
                    <a:pt x="0" y="635"/>
                  </a:moveTo>
                  <a:lnTo>
                    <a:pt x="6913880" y="63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96059" y="3614420"/>
              <a:ext cx="6913880" cy="278130"/>
            </a:xfrm>
            <a:custGeom>
              <a:avLst/>
              <a:gdLst/>
              <a:ahLst/>
              <a:cxnLst/>
              <a:rect l="l" t="t" r="r" b="b"/>
              <a:pathLst>
                <a:path w="6913880" h="278129">
                  <a:moveTo>
                    <a:pt x="0" y="278129"/>
                  </a:moveTo>
                  <a:lnTo>
                    <a:pt x="2369819" y="278129"/>
                  </a:lnTo>
                </a:path>
                <a:path w="6913880" h="278129">
                  <a:moveTo>
                    <a:pt x="2451099" y="278129"/>
                  </a:moveTo>
                  <a:lnTo>
                    <a:pt x="6913880" y="278129"/>
                  </a:lnTo>
                </a:path>
                <a:path w="6913880" h="278129">
                  <a:moveTo>
                    <a:pt x="0" y="0"/>
                  </a:moveTo>
                  <a:lnTo>
                    <a:pt x="3067050" y="0"/>
                  </a:lnTo>
                </a:path>
                <a:path w="6913880" h="278129">
                  <a:moveTo>
                    <a:pt x="3148329" y="0"/>
                  </a:moveTo>
                  <a:lnTo>
                    <a:pt x="691388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96059" y="3355022"/>
              <a:ext cx="6913880" cy="635"/>
            </a:xfrm>
            <a:custGeom>
              <a:avLst/>
              <a:gdLst/>
              <a:ahLst/>
              <a:cxnLst/>
              <a:rect l="l" t="t" r="r" b="b"/>
              <a:pathLst>
                <a:path w="6913880" h="635">
                  <a:moveTo>
                    <a:pt x="0" y="0"/>
                  </a:moveTo>
                  <a:lnTo>
                    <a:pt x="6913880" y="0"/>
                  </a:lnTo>
                </a:path>
                <a:path w="6913880" h="635">
                  <a:moveTo>
                    <a:pt x="0" y="635"/>
                  </a:moveTo>
                  <a:lnTo>
                    <a:pt x="6913880" y="63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96059" y="2005330"/>
              <a:ext cx="6913880" cy="1073150"/>
            </a:xfrm>
            <a:custGeom>
              <a:avLst/>
              <a:gdLst/>
              <a:ahLst/>
              <a:cxnLst/>
              <a:rect l="l" t="t" r="r" b="b"/>
              <a:pathLst>
                <a:path w="6913880" h="1073150">
                  <a:moveTo>
                    <a:pt x="0" y="1073150"/>
                  </a:moveTo>
                  <a:lnTo>
                    <a:pt x="6913880" y="1073150"/>
                  </a:lnTo>
                </a:path>
                <a:path w="6913880" h="1073150">
                  <a:moveTo>
                    <a:pt x="0" y="814070"/>
                  </a:moveTo>
                  <a:lnTo>
                    <a:pt x="6913880" y="814070"/>
                  </a:lnTo>
                </a:path>
                <a:path w="6913880" h="1073150">
                  <a:moveTo>
                    <a:pt x="0" y="537210"/>
                  </a:moveTo>
                  <a:lnTo>
                    <a:pt x="6913880" y="537210"/>
                  </a:lnTo>
                </a:path>
                <a:path w="6913880" h="1073150">
                  <a:moveTo>
                    <a:pt x="0" y="276860"/>
                  </a:moveTo>
                  <a:lnTo>
                    <a:pt x="6913880" y="276860"/>
                  </a:lnTo>
                </a:path>
                <a:path w="6913880" h="1073150">
                  <a:moveTo>
                    <a:pt x="0" y="0"/>
                  </a:moveTo>
                  <a:lnTo>
                    <a:pt x="691388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496059" y="1996439"/>
              <a:ext cx="6913880" cy="17780"/>
            </a:xfrm>
            <a:custGeom>
              <a:avLst/>
              <a:gdLst/>
              <a:ahLst/>
              <a:cxnLst/>
              <a:rect l="l" t="t" r="r" b="b"/>
              <a:pathLst>
                <a:path w="6913880" h="17780">
                  <a:moveTo>
                    <a:pt x="0" y="17779"/>
                  </a:moveTo>
                  <a:lnTo>
                    <a:pt x="6913880" y="17779"/>
                  </a:lnTo>
                  <a:lnTo>
                    <a:pt x="6913880" y="0"/>
                  </a:lnTo>
                  <a:lnTo>
                    <a:pt x="0" y="0"/>
                  </a:lnTo>
                  <a:lnTo>
                    <a:pt x="0" y="17779"/>
                  </a:lnTo>
                  <a:close/>
                </a:path>
              </a:pathLst>
            </a:custGeom>
            <a:solidFill>
              <a:srgbClr val="FFCC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496059" y="2005330"/>
              <a:ext cx="6913880" cy="2682240"/>
            </a:xfrm>
            <a:custGeom>
              <a:avLst/>
              <a:gdLst/>
              <a:ahLst/>
              <a:cxnLst/>
              <a:rect l="l" t="t" r="r" b="b"/>
              <a:pathLst>
                <a:path w="6913880" h="2682240">
                  <a:moveTo>
                    <a:pt x="6913880" y="0"/>
                  </a:moveTo>
                  <a:lnTo>
                    <a:pt x="6913880" y="2682240"/>
                  </a:lnTo>
                </a:path>
                <a:path w="6913880" h="2682240">
                  <a:moveTo>
                    <a:pt x="6913880" y="2682240"/>
                  </a:moveTo>
                  <a:lnTo>
                    <a:pt x="0" y="2682240"/>
                  </a:lnTo>
                </a:path>
                <a:path w="6913880" h="2682240">
                  <a:moveTo>
                    <a:pt x="0" y="2682240"/>
                  </a:moveTo>
                  <a:lnTo>
                    <a:pt x="0" y="0"/>
                  </a:lnTo>
                </a:path>
              </a:pathLst>
            </a:custGeom>
            <a:ln w="17780">
              <a:solidFill>
                <a:srgbClr val="FFCC9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47800" y="2005330"/>
              <a:ext cx="6962140" cy="2719070"/>
            </a:xfrm>
            <a:custGeom>
              <a:avLst/>
              <a:gdLst/>
              <a:ahLst/>
              <a:cxnLst/>
              <a:rect l="l" t="t" r="r" b="b"/>
              <a:pathLst>
                <a:path w="6962140" h="2719070">
                  <a:moveTo>
                    <a:pt x="48259" y="0"/>
                  </a:moveTo>
                  <a:lnTo>
                    <a:pt x="48259" y="2682240"/>
                  </a:lnTo>
                </a:path>
                <a:path w="6962140" h="2719070">
                  <a:moveTo>
                    <a:pt x="0" y="2682240"/>
                  </a:moveTo>
                  <a:lnTo>
                    <a:pt x="48259" y="2682240"/>
                  </a:lnTo>
                </a:path>
                <a:path w="6962140" h="2719070">
                  <a:moveTo>
                    <a:pt x="0" y="2423160"/>
                  </a:moveTo>
                  <a:lnTo>
                    <a:pt x="48259" y="2423160"/>
                  </a:lnTo>
                </a:path>
                <a:path w="6962140" h="2719070">
                  <a:moveTo>
                    <a:pt x="0" y="2146300"/>
                  </a:moveTo>
                  <a:lnTo>
                    <a:pt x="48259" y="2146300"/>
                  </a:lnTo>
                </a:path>
                <a:path w="6962140" h="2719070">
                  <a:moveTo>
                    <a:pt x="0" y="1887220"/>
                  </a:moveTo>
                  <a:lnTo>
                    <a:pt x="48259" y="1887220"/>
                  </a:lnTo>
                </a:path>
                <a:path w="6962140" h="2719070">
                  <a:moveTo>
                    <a:pt x="0" y="1609090"/>
                  </a:moveTo>
                  <a:lnTo>
                    <a:pt x="48259" y="1609090"/>
                  </a:lnTo>
                </a:path>
                <a:path w="6962140" h="2719070">
                  <a:moveTo>
                    <a:pt x="0" y="1350010"/>
                  </a:moveTo>
                  <a:lnTo>
                    <a:pt x="48259" y="1350010"/>
                  </a:lnTo>
                </a:path>
                <a:path w="6962140" h="2719070">
                  <a:moveTo>
                    <a:pt x="0" y="1073150"/>
                  </a:moveTo>
                  <a:lnTo>
                    <a:pt x="48259" y="1073150"/>
                  </a:lnTo>
                </a:path>
                <a:path w="6962140" h="2719070">
                  <a:moveTo>
                    <a:pt x="0" y="814070"/>
                  </a:moveTo>
                  <a:lnTo>
                    <a:pt x="48259" y="814070"/>
                  </a:lnTo>
                </a:path>
                <a:path w="6962140" h="2719070">
                  <a:moveTo>
                    <a:pt x="0" y="537210"/>
                  </a:moveTo>
                  <a:lnTo>
                    <a:pt x="48259" y="537210"/>
                  </a:lnTo>
                </a:path>
                <a:path w="6962140" h="2719070">
                  <a:moveTo>
                    <a:pt x="0" y="276860"/>
                  </a:moveTo>
                  <a:lnTo>
                    <a:pt x="48259" y="276860"/>
                  </a:lnTo>
                </a:path>
                <a:path w="6962140" h="2719070">
                  <a:moveTo>
                    <a:pt x="0" y="0"/>
                  </a:moveTo>
                  <a:lnTo>
                    <a:pt x="48259" y="0"/>
                  </a:lnTo>
                </a:path>
                <a:path w="6962140" h="2719070">
                  <a:moveTo>
                    <a:pt x="48259" y="2682240"/>
                  </a:moveTo>
                  <a:lnTo>
                    <a:pt x="6962140" y="2682240"/>
                  </a:lnTo>
                </a:path>
                <a:path w="6962140" h="2719070">
                  <a:moveTo>
                    <a:pt x="48259" y="2719070"/>
                  </a:moveTo>
                  <a:lnTo>
                    <a:pt x="48259" y="2682240"/>
                  </a:lnTo>
                </a:path>
                <a:path w="6962140" h="2719070">
                  <a:moveTo>
                    <a:pt x="746760" y="2719070"/>
                  </a:moveTo>
                  <a:lnTo>
                    <a:pt x="746760" y="2682240"/>
                  </a:lnTo>
                </a:path>
                <a:path w="6962140" h="2719070">
                  <a:moveTo>
                    <a:pt x="1427480" y="2719070"/>
                  </a:moveTo>
                  <a:lnTo>
                    <a:pt x="1427480" y="2682240"/>
                  </a:lnTo>
                </a:path>
                <a:path w="6962140" h="2719070">
                  <a:moveTo>
                    <a:pt x="2125979" y="2719070"/>
                  </a:moveTo>
                  <a:lnTo>
                    <a:pt x="2125979" y="2682240"/>
                  </a:lnTo>
                </a:path>
                <a:path w="6962140" h="2719070">
                  <a:moveTo>
                    <a:pt x="2806700" y="2719070"/>
                  </a:moveTo>
                  <a:lnTo>
                    <a:pt x="2806700" y="2682240"/>
                  </a:lnTo>
                </a:path>
                <a:path w="6962140" h="2719070">
                  <a:moveTo>
                    <a:pt x="3505200" y="2719070"/>
                  </a:moveTo>
                  <a:lnTo>
                    <a:pt x="3505200" y="2682240"/>
                  </a:lnTo>
                </a:path>
                <a:path w="6962140" h="2719070">
                  <a:moveTo>
                    <a:pt x="4203700" y="2719070"/>
                  </a:moveTo>
                  <a:lnTo>
                    <a:pt x="4203700" y="2682240"/>
                  </a:lnTo>
                </a:path>
                <a:path w="6962140" h="2719070">
                  <a:moveTo>
                    <a:pt x="4884420" y="2719070"/>
                  </a:moveTo>
                  <a:lnTo>
                    <a:pt x="4884420" y="2682240"/>
                  </a:lnTo>
                </a:path>
                <a:path w="6962140" h="2719070">
                  <a:moveTo>
                    <a:pt x="5582920" y="2719070"/>
                  </a:moveTo>
                  <a:lnTo>
                    <a:pt x="5582920" y="2682240"/>
                  </a:lnTo>
                </a:path>
                <a:path w="6962140" h="2719070">
                  <a:moveTo>
                    <a:pt x="6263640" y="2719070"/>
                  </a:moveTo>
                  <a:lnTo>
                    <a:pt x="6263640" y="2682240"/>
                  </a:lnTo>
                </a:path>
                <a:path w="6962140" h="2719070">
                  <a:moveTo>
                    <a:pt x="6962140" y="2719070"/>
                  </a:moveTo>
                  <a:lnTo>
                    <a:pt x="6962140" y="268224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836419" y="2670810"/>
              <a:ext cx="6233160" cy="2016760"/>
            </a:xfrm>
            <a:custGeom>
              <a:avLst/>
              <a:gdLst/>
              <a:ahLst/>
              <a:cxnLst/>
              <a:rect l="l" t="t" r="r" b="b"/>
              <a:pathLst>
                <a:path w="6233159" h="2016760">
                  <a:moveTo>
                    <a:pt x="0" y="2016759"/>
                  </a:moveTo>
                  <a:lnTo>
                    <a:pt x="698500" y="2016759"/>
                  </a:lnTo>
                </a:path>
                <a:path w="6233159" h="2016760">
                  <a:moveTo>
                    <a:pt x="698500" y="2016759"/>
                  </a:moveTo>
                  <a:lnTo>
                    <a:pt x="1395730" y="1794509"/>
                  </a:lnTo>
                </a:path>
                <a:path w="6233159" h="2016760">
                  <a:moveTo>
                    <a:pt x="1395730" y="1794509"/>
                  </a:moveTo>
                  <a:lnTo>
                    <a:pt x="2077720" y="1498600"/>
                  </a:lnTo>
                </a:path>
                <a:path w="6233159" h="2016760">
                  <a:moveTo>
                    <a:pt x="2077720" y="1498600"/>
                  </a:moveTo>
                  <a:lnTo>
                    <a:pt x="2776220" y="1405889"/>
                  </a:lnTo>
                </a:path>
                <a:path w="6233159" h="2016760">
                  <a:moveTo>
                    <a:pt x="2776220" y="1405889"/>
                  </a:moveTo>
                  <a:lnTo>
                    <a:pt x="3456940" y="1239520"/>
                  </a:lnTo>
                </a:path>
                <a:path w="6233159" h="2016760">
                  <a:moveTo>
                    <a:pt x="3456940" y="1239520"/>
                  </a:moveTo>
                  <a:lnTo>
                    <a:pt x="4155440" y="1055370"/>
                  </a:lnTo>
                </a:path>
                <a:path w="6233159" h="2016760">
                  <a:moveTo>
                    <a:pt x="4155440" y="1055370"/>
                  </a:moveTo>
                  <a:lnTo>
                    <a:pt x="4852670" y="943609"/>
                  </a:lnTo>
                </a:path>
                <a:path w="6233159" h="2016760">
                  <a:moveTo>
                    <a:pt x="4852670" y="943609"/>
                  </a:moveTo>
                  <a:lnTo>
                    <a:pt x="5534659" y="591819"/>
                  </a:lnTo>
                </a:path>
                <a:path w="6233159" h="2016760">
                  <a:moveTo>
                    <a:pt x="5534659" y="591819"/>
                  </a:moveTo>
                  <a:lnTo>
                    <a:pt x="6233159" y="0"/>
                  </a:lnTo>
                </a:path>
              </a:pathLst>
            </a:custGeom>
            <a:ln w="17780">
              <a:solidFill>
                <a:srgbClr val="0000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836419" y="2134869"/>
              <a:ext cx="6233160" cy="2423160"/>
            </a:xfrm>
            <a:custGeom>
              <a:avLst/>
              <a:gdLst/>
              <a:ahLst/>
              <a:cxnLst/>
              <a:rect l="l" t="t" r="r" b="b"/>
              <a:pathLst>
                <a:path w="6233159" h="2423160">
                  <a:moveTo>
                    <a:pt x="0" y="2423160"/>
                  </a:moveTo>
                  <a:lnTo>
                    <a:pt x="698500" y="2200910"/>
                  </a:lnTo>
                </a:path>
                <a:path w="6233159" h="2423160">
                  <a:moveTo>
                    <a:pt x="698500" y="2200910"/>
                  </a:moveTo>
                  <a:lnTo>
                    <a:pt x="1395730" y="1978659"/>
                  </a:lnTo>
                </a:path>
                <a:path w="6233159" h="2423160">
                  <a:moveTo>
                    <a:pt x="1395730" y="1978659"/>
                  </a:moveTo>
                  <a:lnTo>
                    <a:pt x="2077720" y="1757679"/>
                  </a:lnTo>
                </a:path>
                <a:path w="6233159" h="2423160">
                  <a:moveTo>
                    <a:pt x="2077720" y="1757679"/>
                  </a:moveTo>
                  <a:lnTo>
                    <a:pt x="2776220" y="1516379"/>
                  </a:lnTo>
                </a:path>
                <a:path w="6233159" h="2423160">
                  <a:moveTo>
                    <a:pt x="2776220" y="1516379"/>
                  </a:moveTo>
                  <a:lnTo>
                    <a:pt x="3456940" y="1183639"/>
                  </a:lnTo>
                </a:path>
                <a:path w="6233159" h="2423160">
                  <a:moveTo>
                    <a:pt x="3456940" y="1183639"/>
                  </a:moveTo>
                  <a:lnTo>
                    <a:pt x="4155440" y="850900"/>
                  </a:lnTo>
                </a:path>
                <a:path w="6233159" h="2423160">
                  <a:moveTo>
                    <a:pt x="4155440" y="850900"/>
                  </a:moveTo>
                  <a:lnTo>
                    <a:pt x="4852670" y="574039"/>
                  </a:lnTo>
                </a:path>
                <a:path w="6233159" h="2423160">
                  <a:moveTo>
                    <a:pt x="4852670" y="574039"/>
                  </a:moveTo>
                  <a:lnTo>
                    <a:pt x="5534659" y="259079"/>
                  </a:lnTo>
                </a:path>
                <a:path w="6233159" h="2423160">
                  <a:moveTo>
                    <a:pt x="5534659" y="259079"/>
                  </a:moveTo>
                  <a:lnTo>
                    <a:pt x="6233159" y="0"/>
                  </a:lnTo>
                </a:path>
              </a:pathLst>
            </a:custGeom>
            <a:ln w="1778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779269" y="4622800"/>
              <a:ext cx="115569" cy="12826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477769" y="4622800"/>
              <a:ext cx="114299" cy="12826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174999" y="4400550"/>
              <a:ext cx="115569" cy="12826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856990" y="4104639"/>
              <a:ext cx="114300" cy="12953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554219" y="4011929"/>
              <a:ext cx="115569" cy="1295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236210" y="3845560"/>
              <a:ext cx="115569" cy="12953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934710" y="3661410"/>
              <a:ext cx="114300" cy="12826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631940" y="3550920"/>
              <a:ext cx="115570" cy="12826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313929" y="3199129"/>
              <a:ext cx="114300" cy="12826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012429" y="2607310"/>
              <a:ext cx="114300" cy="12826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788159" y="4502150"/>
              <a:ext cx="81280" cy="92710"/>
            </a:xfrm>
            <a:custGeom>
              <a:avLst/>
              <a:gdLst/>
              <a:ahLst/>
              <a:cxnLst/>
              <a:rect l="l" t="t" r="r" b="b"/>
              <a:pathLst>
                <a:path w="81280" h="92710">
                  <a:moveTo>
                    <a:pt x="81280" y="0"/>
                  </a:moveTo>
                  <a:lnTo>
                    <a:pt x="0" y="0"/>
                  </a:lnTo>
                  <a:lnTo>
                    <a:pt x="0" y="92710"/>
                  </a:lnTo>
                  <a:lnTo>
                    <a:pt x="81280" y="9271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788159" y="4502150"/>
              <a:ext cx="80010" cy="91440"/>
            </a:xfrm>
            <a:custGeom>
              <a:avLst/>
              <a:gdLst/>
              <a:ahLst/>
              <a:cxnLst/>
              <a:rect l="l" t="t" r="r" b="b"/>
              <a:pathLst>
                <a:path w="80010" h="91439">
                  <a:moveTo>
                    <a:pt x="0" y="0"/>
                  </a:moveTo>
                  <a:lnTo>
                    <a:pt x="80009" y="0"/>
                  </a:lnTo>
                  <a:lnTo>
                    <a:pt x="80009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1778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486659" y="4279900"/>
              <a:ext cx="81280" cy="92710"/>
            </a:xfrm>
            <a:custGeom>
              <a:avLst/>
              <a:gdLst/>
              <a:ahLst/>
              <a:cxnLst/>
              <a:rect l="l" t="t" r="r" b="b"/>
              <a:pathLst>
                <a:path w="81280" h="92710">
                  <a:moveTo>
                    <a:pt x="81280" y="0"/>
                  </a:moveTo>
                  <a:lnTo>
                    <a:pt x="0" y="0"/>
                  </a:lnTo>
                  <a:lnTo>
                    <a:pt x="0" y="92710"/>
                  </a:lnTo>
                  <a:lnTo>
                    <a:pt x="81280" y="9271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486659" y="4279900"/>
              <a:ext cx="80010" cy="91440"/>
            </a:xfrm>
            <a:custGeom>
              <a:avLst/>
              <a:gdLst/>
              <a:ahLst/>
              <a:cxnLst/>
              <a:rect l="l" t="t" r="r" b="b"/>
              <a:pathLst>
                <a:path w="80010" h="91439">
                  <a:moveTo>
                    <a:pt x="0" y="0"/>
                  </a:moveTo>
                  <a:lnTo>
                    <a:pt x="80009" y="0"/>
                  </a:lnTo>
                  <a:lnTo>
                    <a:pt x="80009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1778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183890" y="4058920"/>
              <a:ext cx="81280" cy="92710"/>
            </a:xfrm>
            <a:custGeom>
              <a:avLst/>
              <a:gdLst/>
              <a:ahLst/>
              <a:cxnLst/>
              <a:rect l="l" t="t" r="r" b="b"/>
              <a:pathLst>
                <a:path w="81279" h="92710">
                  <a:moveTo>
                    <a:pt x="81279" y="0"/>
                  </a:moveTo>
                  <a:lnTo>
                    <a:pt x="0" y="0"/>
                  </a:lnTo>
                  <a:lnTo>
                    <a:pt x="0" y="92709"/>
                  </a:lnTo>
                  <a:lnTo>
                    <a:pt x="81279" y="92709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183890" y="4058920"/>
              <a:ext cx="80010" cy="91440"/>
            </a:xfrm>
            <a:custGeom>
              <a:avLst/>
              <a:gdLst/>
              <a:ahLst/>
              <a:cxnLst/>
              <a:rect l="l" t="t" r="r" b="b"/>
              <a:pathLst>
                <a:path w="80010" h="91439">
                  <a:moveTo>
                    <a:pt x="0" y="0"/>
                  </a:moveTo>
                  <a:lnTo>
                    <a:pt x="80010" y="0"/>
                  </a:lnTo>
                  <a:lnTo>
                    <a:pt x="80010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1778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865879" y="3836670"/>
              <a:ext cx="81280" cy="92710"/>
            </a:xfrm>
            <a:custGeom>
              <a:avLst/>
              <a:gdLst/>
              <a:ahLst/>
              <a:cxnLst/>
              <a:rect l="l" t="t" r="r" b="b"/>
              <a:pathLst>
                <a:path w="81279" h="92710">
                  <a:moveTo>
                    <a:pt x="81279" y="0"/>
                  </a:moveTo>
                  <a:lnTo>
                    <a:pt x="0" y="0"/>
                  </a:lnTo>
                  <a:lnTo>
                    <a:pt x="0" y="92709"/>
                  </a:lnTo>
                  <a:lnTo>
                    <a:pt x="81279" y="92709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865879" y="3836670"/>
              <a:ext cx="80010" cy="91440"/>
            </a:xfrm>
            <a:custGeom>
              <a:avLst/>
              <a:gdLst/>
              <a:ahLst/>
              <a:cxnLst/>
              <a:rect l="l" t="t" r="r" b="b"/>
              <a:pathLst>
                <a:path w="80010" h="91439">
                  <a:moveTo>
                    <a:pt x="0" y="0"/>
                  </a:moveTo>
                  <a:lnTo>
                    <a:pt x="80010" y="0"/>
                  </a:lnTo>
                  <a:lnTo>
                    <a:pt x="80010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1778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563110" y="3595370"/>
              <a:ext cx="81280" cy="92710"/>
            </a:xfrm>
            <a:custGeom>
              <a:avLst/>
              <a:gdLst/>
              <a:ahLst/>
              <a:cxnLst/>
              <a:rect l="l" t="t" r="r" b="b"/>
              <a:pathLst>
                <a:path w="81279" h="92710">
                  <a:moveTo>
                    <a:pt x="81279" y="0"/>
                  </a:moveTo>
                  <a:lnTo>
                    <a:pt x="0" y="0"/>
                  </a:lnTo>
                  <a:lnTo>
                    <a:pt x="0" y="92709"/>
                  </a:lnTo>
                  <a:lnTo>
                    <a:pt x="81279" y="92709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563110" y="3595370"/>
              <a:ext cx="80010" cy="92710"/>
            </a:xfrm>
            <a:custGeom>
              <a:avLst/>
              <a:gdLst/>
              <a:ahLst/>
              <a:cxnLst/>
              <a:rect l="l" t="t" r="r" b="b"/>
              <a:pathLst>
                <a:path w="80010" h="92710">
                  <a:moveTo>
                    <a:pt x="0" y="0"/>
                  </a:moveTo>
                  <a:lnTo>
                    <a:pt x="80010" y="0"/>
                  </a:lnTo>
                  <a:lnTo>
                    <a:pt x="80010" y="92709"/>
                  </a:lnTo>
                  <a:lnTo>
                    <a:pt x="0" y="92709"/>
                  </a:lnTo>
                  <a:lnTo>
                    <a:pt x="0" y="0"/>
                  </a:lnTo>
                  <a:close/>
                </a:path>
              </a:pathLst>
            </a:custGeom>
            <a:ln w="1778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245099" y="3262629"/>
              <a:ext cx="81280" cy="92710"/>
            </a:xfrm>
            <a:custGeom>
              <a:avLst/>
              <a:gdLst/>
              <a:ahLst/>
              <a:cxnLst/>
              <a:rect l="l" t="t" r="r" b="b"/>
              <a:pathLst>
                <a:path w="81279" h="92710">
                  <a:moveTo>
                    <a:pt x="81279" y="0"/>
                  </a:moveTo>
                  <a:lnTo>
                    <a:pt x="0" y="0"/>
                  </a:lnTo>
                  <a:lnTo>
                    <a:pt x="0" y="92710"/>
                  </a:lnTo>
                  <a:lnTo>
                    <a:pt x="81279" y="9271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245099" y="3262629"/>
              <a:ext cx="81280" cy="91440"/>
            </a:xfrm>
            <a:custGeom>
              <a:avLst/>
              <a:gdLst/>
              <a:ahLst/>
              <a:cxnLst/>
              <a:rect l="l" t="t" r="r" b="b"/>
              <a:pathLst>
                <a:path w="81279" h="91439">
                  <a:moveTo>
                    <a:pt x="0" y="0"/>
                  </a:moveTo>
                  <a:lnTo>
                    <a:pt x="81279" y="0"/>
                  </a:lnTo>
                  <a:lnTo>
                    <a:pt x="81279" y="91440"/>
                  </a:lnTo>
                  <a:lnTo>
                    <a:pt x="0" y="91440"/>
                  </a:lnTo>
                  <a:lnTo>
                    <a:pt x="0" y="0"/>
                  </a:lnTo>
                  <a:close/>
                </a:path>
              </a:pathLst>
            </a:custGeom>
            <a:ln w="1778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943599" y="2929889"/>
              <a:ext cx="81280" cy="92710"/>
            </a:xfrm>
            <a:custGeom>
              <a:avLst/>
              <a:gdLst/>
              <a:ahLst/>
              <a:cxnLst/>
              <a:rect l="l" t="t" r="r" b="b"/>
              <a:pathLst>
                <a:path w="81279" h="92710">
                  <a:moveTo>
                    <a:pt x="81279" y="0"/>
                  </a:moveTo>
                  <a:lnTo>
                    <a:pt x="0" y="0"/>
                  </a:lnTo>
                  <a:lnTo>
                    <a:pt x="0" y="92710"/>
                  </a:lnTo>
                  <a:lnTo>
                    <a:pt x="81279" y="9271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943599" y="2929889"/>
              <a:ext cx="80010" cy="91440"/>
            </a:xfrm>
            <a:custGeom>
              <a:avLst/>
              <a:gdLst/>
              <a:ahLst/>
              <a:cxnLst/>
              <a:rect l="l" t="t" r="r" b="b"/>
              <a:pathLst>
                <a:path w="80010" h="91439">
                  <a:moveTo>
                    <a:pt x="0" y="0"/>
                  </a:moveTo>
                  <a:lnTo>
                    <a:pt x="80010" y="0"/>
                  </a:lnTo>
                  <a:lnTo>
                    <a:pt x="80010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1778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640829" y="2653029"/>
              <a:ext cx="81280" cy="92710"/>
            </a:xfrm>
            <a:custGeom>
              <a:avLst/>
              <a:gdLst/>
              <a:ahLst/>
              <a:cxnLst/>
              <a:rect l="l" t="t" r="r" b="b"/>
              <a:pathLst>
                <a:path w="81279" h="92710">
                  <a:moveTo>
                    <a:pt x="81279" y="0"/>
                  </a:moveTo>
                  <a:lnTo>
                    <a:pt x="0" y="0"/>
                  </a:lnTo>
                  <a:lnTo>
                    <a:pt x="0" y="92710"/>
                  </a:lnTo>
                  <a:lnTo>
                    <a:pt x="81279" y="9271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640829" y="2653029"/>
              <a:ext cx="81280" cy="91440"/>
            </a:xfrm>
            <a:custGeom>
              <a:avLst/>
              <a:gdLst/>
              <a:ahLst/>
              <a:cxnLst/>
              <a:rect l="l" t="t" r="r" b="b"/>
              <a:pathLst>
                <a:path w="81279" h="91439">
                  <a:moveTo>
                    <a:pt x="0" y="0"/>
                  </a:moveTo>
                  <a:lnTo>
                    <a:pt x="81279" y="0"/>
                  </a:lnTo>
                  <a:lnTo>
                    <a:pt x="81279" y="91440"/>
                  </a:lnTo>
                  <a:lnTo>
                    <a:pt x="0" y="91440"/>
                  </a:lnTo>
                  <a:lnTo>
                    <a:pt x="0" y="0"/>
                  </a:lnTo>
                  <a:close/>
                </a:path>
              </a:pathLst>
            </a:custGeom>
            <a:ln w="1778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322819" y="2338069"/>
              <a:ext cx="81280" cy="92710"/>
            </a:xfrm>
            <a:custGeom>
              <a:avLst/>
              <a:gdLst/>
              <a:ahLst/>
              <a:cxnLst/>
              <a:rect l="l" t="t" r="r" b="b"/>
              <a:pathLst>
                <a:path w="81279" h="92710">
                  <a:moveTo>
                    <a:pt x="81279" y="0"/>
                  </a:moveTo>
                  <a:lnTo>
                    <a:pt x="0" y="0"/>
                  </a:lnTo>
                  <a:lnTo>
                    <a:pt x="0" y="92710"/>
                  </a:lnTo>
                  <a:lnTo>
                    <a:pt x="81279" y="9271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322819" y="2338069"/>
              <a:ext cx="80010" cy="91440"/>
            </a:xfrm>
            <a:custGeom>
              <a:avLst/>
              <a:gdLst/>
              <a:ahLst/>
              <a:cxnLst/>
              <a:rect l="l" t="t" r="r" b="b"/>
              <a:pathLst>
                <a:path w="80009" h="91439">
                  <a:moveTo>
                    <a:pt x="0" y="0"/>
                  </a:moveTo>
                  <a:lnTo>
                    <a:pt x="80009" y="0"/>
                  </a:lnTo>
                  <a:lnTo>
                    <a:pt x="80009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1778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021319" y="2078989"/>
              <a:ext cx="81280" cy="92710"/>
            </a:xfrm>
            <a:custGeom>
              <a:avLst/>
              <a:gdLst/>
              <a:ahLst/>
              <a:cxnLst/>
              <a:rect l="l" t="t" r="r" b="b"/>
              <a:pathLst>
                <a:path w="81279" h="92710">
                  <a:moveTo>
                    <a:pt x="81279" y="0"/>
                  </a:moveTo>
                  <a:lnTo>
                    <a:pt x="0" y="0"/>
                  </a:lnTo>
                  <a:lnTo>
                    <a:pt x="0" y="92710"/>
                  </a:lnTo>
                  <a:lnTo>
                    <a:pt x="81279" y="9271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021319" y="2080260"/>
              <a:ext cx="80010" cy="91440"/>
            </a:xfrm>
            <a:custGeom>
              <a:avLst/>
              <a:gdLst/>
              <a:ahLst/>
              <a:cxnLst/>
              <a:rect l="l" t="t" r="r" b="b"/>
              <a:pathLst>
                <a:path w="80009" h="91439">
                  <a:moveTo>
                    <a:pt x="0" y="0"/>
                  </a:moveTo>
                  <a:lnTo>
                    <a:pt x="80009" y="0"/>
                  </a:lnTo>
                  <a:lnTo>
                    <a:pt x="80009" y="91439"/>
                  </a:lnTo>
                  <a:lnTo>
                    <a:pt x="0" y="91439"/>
                  </a:lnTo>
                  <a:lnTo>
                    <a:pt x="0" y="0"/>
                  </a:lnTo>
                  <a:close/>
                </a:path>
              </a:pathLst>
            </a:custGeom>
            <a:ln w="1778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>
            <a:spLocks noGrp="1"/>
          </p:cNvSpPr>
          <p:nvPr>
            <p:ph type="title"/>
          </p:nvPr>
        </p:nvSpPr>
        <p:spPr>
          <a:xfrm>
            <a:off x="1775460" y="1051560"/>
            <a:ext cx="6169660" cy="3136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204" dirty="0"/>
              <a:t>Time </a:t>
            </a:r>
            <a:r>
              <a:rPr spc="-135" dirty="0"/>
              <a:t>Based </a:t>
            </a:r>
            <a:r>
              <a:rPr spc="-165" dirty="0"/>
              <a:t>Progress </a:t>
            </a:r>
            <a:r>
              <a:rPr spc="-95" dirty="0"/>
              <a:t>vs. </a:t>
            </a:r>
            <a:r>
              <a:rPr spc="-160" dirty="0"/>
              <a:t>Story </a:t>
            </a:r>
            <a:r>
              <a:rPr spc="-175" dirty="0"/>
              <a:t>Point </a:t>
            </a:r>
            <a:r>
              <a:rPr spc="-140" dirty="0"/>
              <a:t>Based</a:t>
            </a:r>
            <a:r>
              <a:rPr lang="en-US" spc="105" dirty="0"/>
              <a:t> </a:t>
            </a:r>
            <a:r>
              <a:rPr spc="-165" dirty="0"/>
              <a:t>Progress</a:t>
            </a:r>
          </a:p>
        </p:txBody>
      </p:sp>
      <p:sp>
        <p:nvSpPr>
          <p:cNvPr id="46" name="object 46"/>
          <p:cNvSpPr txBox="1"/>
          <p:nvPr/>
        </p:nvSpPr>
        <p:spPr>
          <a:xfrm>
            <a:off x="1969770" y="4526279"/>
            <a:ext cx="12509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10" dirty="0">
                <a:solidFill>
                  <a:srgbClr val="191919"/>
                </a:solidFill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668270" y="4526279"/>
            <a:ext cx="12509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10" dirty="0">
                <a:solidFill>
                  <a:srgbClr val="191919"/>
                </a:solidFill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365500" y="4304029"/>
            <a:ext cx="2228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25" dirty="0">
                <a:solidFill>
                  <a:srgbClr val="191919"/>
                </a:solidFill>
                <a:latin typeface="Arial"/>
                <a:cs typeface="Arial"/>
              </a:rPr>
              <a:t>1</a:t>
            </a:r>
            <a:r>
              <a:rPr sz="1600" spc="-110" dirty="0">
                <a:solidFill>
                  <a:srgbClr val="191919"/>
                </a:solidFill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047490" y="4008120"/>
            <a:ext cx="22161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35" dirty="0">
                <a:solidFill>
                  <a:srgbClr val="191919"/>
                </a:solidFill>
                <a:latin typeface="Arial"/>
                <a:cs typeface="Arial"/>
              </a:rPr>
              <a:t>3</a:t>
            </a:r>
            <a:r>
              <a:rPr sz="1600" spc="-110" dirty="0">
                <a:solidFill>
                  <a:srgbClr val="191919"/>
                </a:solidFill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745990" y="3915409"/>
            <a:ext cx="22161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35" dirty="0">
                <a:solidFill>
                  <a:srgbClr val="191919"/>
                </a:solidFill>
                <a:latin typeface="Arial"/>
                <a:cs typeface="Arial"/>
              </a:rPr>
              <a:t>3</a:t>
            </a:r>
            <a:r>
              <a:rPr sz="1600" spc="-110" dirty="0">
                <a:solidFill>
                  <a:srgbClr val="191919"/>
                </a:solidFill>
                <a:latin typeface="Arial"/>
                <a:cs typeface="Arial"/>
              </a:rPr>
              <a:t>6</a:t>
            </a:r>
            <a:endParaRPr sz="16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5426709" y="3749040"/>
            <a:ext cx="2228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25" dirty="0">
                <a:solidFill>
                  <a:srgbClr val="191919"/>
                </a:solidFill>
                <a:latin typeface="Arial"/>
                <a:cs typeface="Arial"/>
              </a:rPr>
              <a:t>4</a:t>
            </a:r>
            <a:r>
              <a:rPr sz="1600" spc="-110" dirty="0">
                <a:solidFill>
                  <a:srgbClr val="191919"/>
                </a:solidFill>
                <a:latin typeface="Arial"/>
                <a:cs typeface="Arial"/>
              </a:rPr>
              <a:t>6</a:t>
            </a:r>
            <a:endParaRPr sz="16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125209" y="3563620"/>
            <a:ext cx="2228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25" dirty="0">
                <a:solidFill>
                  <a:srgbClr val="191919"/>
                </a:solidFill>
                <a:latin typeface="Arial"/>
                <a:cs typeface="Arial"/>
              </a:rPr>
              <a:t>5</a:t>
            </a:r>
            <a:r>
              <a:rPr sz="1600" spc="-110" dirty="0">
                <a:solidFill>
                  <a:srgbClr val="191919"/>
                </a:solidFill>
                <a:latin typeface="Arial"/>
                <a:cs typeface="Arial"/>
              </a:rPr>
              <a:t>7</a:t>
            </a:r>
            <a:endParaRPr sz="16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6822440" y="3453129"/>
            <a:ext cx="2228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25" dirty="0">
                <a:solidFill>
                  <a:srgbClr val="191919"/>
                </a:solidFill>
                <a:latin typeface="Arial"/>
                <a:cs typeface="Arial"/>
              </a:rPr>
              <a:t>6</a:t>
            </a:r>
            <a:r>
              <a:rPr sz="1600" spc="-110" dirty="0">
                <a:solidFill>
                  <a:srgbClr val="191919"/>
                </a:solidFill>
                <a:latin typeface="Arial"/>
                <a:cs typeface="Arial"/>
              </a:rPr>
              <a:t>4</a:t>
            </a:r>
            <a:endParaRPr sz="16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7504430" y="3102609"/>
            <a:ext cx="2228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25" dirty="0">
                <a:solidFill>
                  <a:srgbClr val="191919"/>
                </a:solidFill>
                <a:latin typeface="Arial"/>
                <a:cs typeface="Arial"/>
              </a:rPr>
              <a:t>8</a:t>
            </a:r>
            <a:r>
              <a:rPr sz="1600" spc="-110" dirty="0">
                <a:solidFill>
                  <a:srgbClr val="191919"/>
                </a:solidFill>
                <a:latin typeface="Arial"/>
                <a:cs typeface="Arial"/>
              </a:rPr>
              <a:t>5</a:t>
            </a:r>
            <a:endParaRPr sz="16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8202930" y="2510790"/>
            <a:ext cx="31940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35" dirty="0">
                <a:solidFill>
                  <a:srgbClr val="191919"/>
                </a:solidFill>
                <a:latin typeface="Arial"/>
                <a:cs typeface="Arial"/>
              </a:rPr>
              <a:t>1</a:t>
            </a:r>
            <a:r>
              <a:rPr sz="1600" spc="-125" dirty="0">
                <a:solidFill>
                  <a:srgbClr val="191919"/>
                </a:solidFill>
                <a:latin typeface="Arial"/>
                <a:cs typeface="Arial"/>
              </a:rPr>
              <a:t>2</a:t>
            </a:r>
            <a:r>
              <a:rPr sz="1600" spc="-110" dirty="0">
                <a:solidFill>
                  <a:srgbClr val="191919"/>
                </a:solidFill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969770" y="4396740"/>
            <a:ext cx="12509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10" dirty="0">
                <a:solidFill>
                  <a:srgbClr val="191919"/>
                </a:solidFill>
                <a:latin typeface="Arial"/>
                <a:cs typeface="Arial"/>
              </a:rPr>
              <a:t>8</a:t>
            </a:r>
            <a:endParaRPr sz="16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2668270" y="4174490"/>
            <a:ext cx="36766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35" dirty="0">
                <a:solidFill>
                  <a:srgbClr val="191919"/>
                </a:solidFill>
                <a:latin typeface="Arial"/>
                <a:cs typeface="Arial"/>
              </a:rPr>
              <a:t>2</a:t>
            </a:r>
            <a:r>
              <a:rPr sz="1600" spc="-95" dirty="0">
                <a:solidFill>
                  <a:srgbClr val="191919"/>
                </a:solidFill>
                <a:latin typeface="Arial"/>
                <a:cs typeface="Arial"/>
              </a:rPr>
              <a:t>0.</a:t>
            </a:r>
            <a:r>
              <a:rPr sz="1600" spc="-110" dirty="0">
                <a:solidFill>
                  <a:srgbClr val="191919"/>
                </a:solidFill>
                <a:latin typeface="Arial"/>
                <a:cs typeface="Arial"/>
              </a:rPr>
              <a:t>8</a:t>
            </a:r>
            <a:endParaRPr sz="16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3365500" y="3952240"/>
            <a:ext cx="2228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25" dirty="0">
                <a:solidFill>
                  <a:srgbClr val="191919"/>
                </a:solidFill>
                <a:latin typeface="Arial"/>
                <a:cs typeface="Arial"/>
              </a:rPr>
              <a:t>3</a:t>
            </a:r>
            <a:r>
              <a:rPr sz="1600" spc="-110" dirty="0">
                <a:solidFill>
                  <a:srgbClr val="191919"/>
                </a:solidFill>
                <a:latin typeface="Arial"/>
                <a:cs typeface="Arial"/>
              </a:rPr>
              <a:t>4</a:t>
            </a:r>
            <a:endParaRPr sz="160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4047490" y="3731259"/>
            <a:ext cx="22161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35" dirty="0">
                <a:solidFill>
                  <a:srgbClr val="191919"/>
                </a:solidFill>
                <a:latin typeface="Arial"/>
                <a:cs typeface="Arial"/>
              </a:rPr>
              <a:t>4</a:t>
            </a:r>
            <a:r>
              <a:rPr sz="1600" spc="-110" dirty="0">
                <a:solidFill>
                  <a:srgbClr val="191919"/>
                </a:solidFill>
                <a:latin typeface="Arial"/>
                <a:cs typeface="Arial"/>
              </a:rPr>
              <a:t>8</a:t>
            </a:r>
            <a:endParaRPr sz="16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4745990" y="3489959"/>
            <a:ext cx="36766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35" dirty="0">
                <a:solidFill>
                  <a:srgbClr val="191919"/>
                </a:solidFill>
                <a:latin typeface="Arial"/>
                <a:cs typeface="Arial"/>
              </a:rPr>
              <a:t>6</a:t>
            </a:r>
            <a:r>
              <a:rPr sz="1600" spc="-95" dirty="0">
                <a:solidFill>
                  <a:srgbClr val="191919"/>
                </a:solidFill>
                <a:latin typeface="Arial"/>
                <a:cs typeface="Arial"/>
              </a:rPr>
              <a:t>1.</a:t>
            </a:r>
            <a:r>
              <a:rPr sz="1600" spc="-110" dirty="0">
                <a:solidFill>
                  <a:srgbClr val="191919"/>
                </a:solidFill>
                <a:latin typeface="Arial"/>
                <a:cs typeface="Arial"/>
              </a:rPr>
              <a:t>6</a:t>
            </a:r>
            <a:endParaRPr sz="160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5426709" y="3157220"/>
            <a:ext cx="2228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25" dirty="0">
                <a:solidFill>
                  <a:srgbClr val="191919"/>
                </a:solidFill>
                <a:latin typeface="Arial"/>
                <a:cs typeface="Arial"/>
              </a:rPr>
              <a:t>8</a:t>
            </a:r>
            <a:r>
              <a:rPr sz="1600" spc="-110" dirty="0">
                <a:solidFill>
                  <a:srgbClr val="191919"/>
                </a:solidFill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6125209" y="2824479"/>
            <a:ext cx="46545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25" dirty="0">
                <a:solidFill>
                  <a:srgbClr val="191919"/>
                </a:solidFill>
                <a:latin typeface="Arial"/>
                <a:cs typeface="Arial"/>
              </a:rPr>
              <a:t>1</a:t>
            </a:r>
            <a:r>
              <a:rPr sz="1600" spc="-135" dirty="0">
                <a:solidFill>
                  <a:srgbClr val="191919"/>
                </a:solidFill>
                <a:latin typeface="Arial"/>
                <a:cs typeface="Arial"/>
              </a:rPr>
              <a:t>0</a:t>
            </a:r>
            <a:r>
              <a:rPr sz="1600" spc="-95" dirty="0">
                <a:solidFill>
                  <a:srgbClr val="191919"/>
                </a:solidFill>
                <a:latin typeface="Arial"/>
                <a:cs typeface="Arial"/>
              </a:rPr>
              <a:t>1.</a:t>
            </a:r>
            <a:r>
              <a:rPr sz="1600" spc="-110" dirty="0">
                <a:solidFill>
                  <a:srgbClr val="191919"/>
                </a:solidFill>
                <a:latin typeface="Arial"/>
                <a:cs typeface="Arial"/>
              </a:rPr>
              <a:t>6</a:t>
            </a:r>
            <a:endParaRPr sz="160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6822440" y="2547620"/>
            <a:ext cx="46545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25" dirty="0">
                <a:solidFill>
                  <a:srgbClr val="191919"/>
                </a:solidFill>
                <a:latin typeface="Arial"/>
                <a:cs typeface="Arial"/>
              </a:rPr>
              <a:t>1</a:t>
            </a:r>
            <a:r>
              <a:rPr sz="1600" spc="-135" dirty="0">
                <a:solidFill>
                  <a:srgbClr val="191919"/>
                </a:solidFill>
                <a:latin typeface="Arial"/>
                <a:cs typeface="Arial"/>
              </a:rPr>
              <a:t>1</a:t>
            </a:r>
            <a:r>
              <a:rPr sz="1600" spc="-95" dirty="0">
                <a:solidFill>
                  <a:srgbClr val="191919"/>
                </a:solidFill>
                <a:latin typeface="Arial"/>
                <a:cs typeface="Arial"/>
              </a:rPr>
              <a:t>8.</a:t>
            </a:r>
            <a:r>
              <a:rPr sz="1600" spc="-110" dirty="0">
                <a:solidFill>
                  <a:srgbClr val="191919"/>
                </a:solidFill>
                <a:latin typeface="Arial"/>
                <a:cs typeface="Arial"/>
              </a:rPr>
              <a:t>4</a:t>
            </a:r>
            <a:endParaRPr sz="160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7504430" y="2232659"/>
            <a:ext cx="46545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25" dirty="0">
                <a:solidFill>
                  <a:srgbClr val="191919"/>
                </a:solidFill>
                <a:latin typeface="Arial"/>
                <a:cs typeface="Arial"/>
              </a:rPr>
              <a:t>1</a:t>
            </a:r>
            <a:r>
              <a:rPr sz="1600" spc="-135" dirty="0">
                <a:solidFill>
                  <a:srgbClr val="191919"/>
                </a:solidFill>
                <a:latin typeface="Arial"/>
                <a:cs typeface="Arial"/>
              </a:rPr>
              <a:t>3</a:t>
            </a:r>
            <a:r>
              <a:rPr sz="1600" spc="-95" dirty="0">
                <a:solidFill>
                  <a:srgbClr val="191919"/>
                </a:solidFill>
                <a:latin typeface="Arial"/>
                <a:cs typeface="Arial"/>
              </a:rPr>
              <a:t>6.</a:t>
            </a:r>
            <a:r>
              <a:rPr sz="1600" spc="-110" dirty="0">
                <a:solidFill>
                  <a:srgbClr val="191919"/>
                </a:solidFill>
                <a:latin typeface="Arial"/>
                <a:cs typeface="Arial"/>
              </a:rPr>
              <a:t>8</a:t>
            </a:r>
            <a:endParaRPr sz="160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8121650" y="1973579"/>
            <a:ext cx="46545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35" dirty="0">
                <a:solidFill>
                  <a:srgbClr val="191919"/>
                </a:solidFill>
                <a:latin typeface="Arial"/>
                <a:cs typeface="Arial"/>
              </a:rPr>
              <a:t>1</a:t>
            </a:r>
            <a:r>
              <a:rPr sz="1600" spc="-125" dirty="0">
                <a:solidFill>
                  <a:srgbClr val="191919"/>
                </a:solidFill>
                <a:latin typeface="Arial"/>
                <a:cs typeface="Arial"/>
              </a:rPr>
              <a:t>5</a:t>
            </a:r>
            <a:r>
              <a:rPr sz="1600" spc="-135" dirty="0">
                <a:solidFill>
                  <a:srgbClr val="191919"/>
                </a:solidFill>
                <a:latin typeface="Arial"/>
                <a:cs typeface="Arial"/>
              </a:rPr>
              <a:t>2</a:t>
            </a:r>
            <a:r>
              <a:rPr sz="1600" spc="-85" dirty="0">
                <a:solidFill>
                  <a:srgbClr val="191919"/>
                </a:solidFill>
                <a:latin typeface="Arial"/>
                <a:cs typeface="Arial"/>
              </a:rPr>
              <a:t>.4</a:t>
            </a:r>
            <a:endParaRPr sz="1600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1060450" y="1812289"/>
            <a:ext cx="320675" cy="2983230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R="6350" algn="r">
              <a:lnSpc>
                <a:spcPct val="100000"/>
              </a:lnSpc>
              <a:spcBef>
                <a:spcPts val="360"/>
              </a:spcBef>
            </a:pPr>
            <a:r>
              <a:rPr sz="1600" spc="-125" dirty="0">
                <a:solidFill>
                  <a:srgbClr val="191919"/>
                </a:solidFill>
                <a:latin typeface="Arial"/>
                <a:cs typeface="Arial"/>
              </a:rPr>
              <a:t>1</a:t>
            </a:r>
            <a:r>
              <a:rPr sz="1600" spc="-135" dirty="0">
                <a:solidFill>
                  <a:srgbClr val="191919"/>
                </a:solidFill>
                <a:latin typeface="Arial"/>
                <a:cs typeface="Arial"/>
              </a:rPr>
              <a:t>6</a:t>
            </a:r>
            <a:r>
              <a:rPr sz="1600" spc="-110" dirty="0">
                <a:solidFill>
                  <a:srgbClr val="191919"/>
                </a:solidFill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  <a:p>
            <a:pPr marR="6350" algn="r">
              <a:lnSpc>
                <a:spcPct val="100000"/>
              </a:lnSpc>
              <a:spcBef>
                <a:spcPts val="260"/>
              </a:spcBef>
            </a:pPr>
            <a:r>
              <a:rPr sz="1600" spc="-125" dirty="0">
                <a:solidFill>
                  <a:srgbClr val="191919"/>
                </a:solidFill>
                <a:latin typeface="Arial"/>
                <a:cs typeface="Arial"/>
              </a:rPr>
              <a:t>1</a:t>
            </a:r>
            <a:r>
              <a:rPr sz="1600" spc="-135" dirty="0">
                <a:solidFill>
                  <a:srgbClr val="191919"/>
                </a:solidFill>
                <a:latin typeface="Arial"/>
                <a:cs typeface="Arial"/>
              </a:rPr>
              <a:t>4</a:t>
            </a:r>
            <a:r>
              <a:rPr sz="1600" spc="-110" dirty="0">
                <a:solidFill>
                  <a:srgbClr val="191919"/>
                </a:solidFill>
                <a:latin typeface="Arial"/>
                <a:cs typeface="Arial"/>
              </a:rPr>
              <a:t>4</a:t>
            </a:r>
            <a:endParaRPr sz="1600">
              <a:latin typeface="Arial"/>
              <a:cs typeface="Arial"/>
            </a:endParaRPr>
          </a:p>
          <a:p>
            <a:pPr marR="6350" algn="r">
              <a:lnSpc>
                <a:spcPct val="100000"/>
              </a:lnSpc>
              <a:spcBef>
                <a:spcPts val="120"/>
              </a:spcBef>
            </a:pPr>
            <a:r>
              <a:rPr sz="1600" spc="-125" dirty="0">
                <a:solidFill>
                  <a:srgbClr val="191919"/>
                </a:solidFill>
                <a:latin typeface="Arial"/>
                <a:cs typeface="Arial"/>
              </a:rPr>
              <a:t>1</a:t>
            </a:r>
            <a:r>
              <a:rPr sz="1600" spc="-135" dirty="0">
                <a:solidFill>
                  <a:srgbClr val="191919"/>
                </a:solidFill>
                <a:latin typeface="Arial"/>
                <a:cs typeface="Arial"/>
              </a:rPr>
              <a:t>2</a:t>
            </a:r>
            <a:r>
              <a:rPr sz="1600" spc="-110" dirty="0">
                <a:solidFill>
                  <a:srgbClr val="191919"/>
                </a:solidFill>
                <a:latin typeface="Arial"/>
                <a:cs typeface="Arial"/>
              </a:rPr>
              <a:t>8</a:t>
            </a:r>
            <a:endParaRPr sz="1600">
              <a:latin typeface="Arial"/>
              <a:cs typeface="Arial"/>
            </a:endParaRPr>
          </a:p>
          <a:p>
            <a:pPr marR="6350" algn="r">
              <a:lnSpc>
                <a:spcPct val="100000"/>
              </a:lnSpc>
              <a:spcBef>
                <a:spcPts val="260"/>
              </a:spcBef>
            </a:pPr>
            <a:r>
              <a:rPr sz="1600" spc="-125" dirty="0">
                <a:solidFill>
                  <a:srgbClr val="191919"/>
                </a:solidFill>
                <a:latin typeface="Arial"/>
                <a:cs typeface="Arial"/>
              </a:rPr>
              <a:t>1</a:t>
            </a:r>
            <a:r>
              <a:rPr sz="1600" spc="-135" dirty="0">
                <a:solidFill>
                  <a:srgbClr val="191919"/>
                </a:solidFill>
                <a:latin typeface="Arial"/>
                <a:cs typeface="Arial"/>
              </a:rPr>
              <a:t>1</a:t>
            </a:r>
            <a:r>
              <a:rPr sz="1600" spc="-110" dirty="0">
                <a:solidFill>
                  <a:srgbClr val="191919"/>
                </a:solidFill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120"/>
              </a:spcBef>
            </a:pPr>
            <a:r>
              <a:rPr sz="1600" spc="-125" dirty="0">
                <a:solidFill>
                  <a:srgbClr val="191919"/>
                </a:solidFill>
                <a:latin typeface="Arial"/>
                <a:cs typeface="Arial"/>
              </a:rPr>
              <a:t>9</a:t>
            </a:r>
            <a:r>
              <a:rPr sz="1600" spc="-110" dirty="0">
                <a:solidFill>
                  <a:srgbClr val="191919"/>
                </a:solidFill>
                <a:latin typeface="Arial"/>
                <a:cs typeface="Arial"/>
              </a:rPr>
              <a:t>6</a:t>
            </a:r>
            <a:endParaRPr sz="16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270"/>
              </a:spcBef>
            </a:pPr>
            <a:r>
              <a:rPr sz="1600" spc="-125" dirty="0">
                <a:solidFill>
                  <a:srgbClr val="191919"/>
                </a:solidFill>
                <a:latin typeface="Arial"/>
                <a:cs typeface="Arial"/>
              </a:rPr>
              <a:t>8</a:t>
            </a:r>
            <a:r>
              <a:rPr sz="1600" spc="-110" dirty="0">
                <a:solidFill>
                  <a:srgbClr val="191919"/>
                </a:solidFill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110"/>
              </a:spcBef>
            </a:pPr>
            <a:r>
              <a:rPr sz="1600" spc="-125" dirty="0">
                <a:solidFill>
                  <a:srgbClr val="191919"/>
                </a:solidFill>
                <a:latin typeface="Arial"/>
                <a:cs typeface="Arial"/>
              </a:rPr>
              <a:t>6</a:t>
            </a:r>
            <a:r>
              <a:rPr sz="1600" spc="-110" dirty="0">
                <a:solidFill>
                  <a:srgbClr val="191919"/>
                </a:solidFill>
                <a:latin typeface="Arial"/>
                <a:cs typeface="Arial"/>
              </a:rPr>
              <a:t>4</a:t>
            </a:r>
            <a:endParaRPr sz="16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270"/>
              </a:spcBef>
            </a:pPr>
            <a:r>
              <a:rPr sz="1600" spc="-125" dirty="0">
                <a:solidFill>
                  <a:srgbClr val="191919"/>
                </a:solidFill>
                <a:latin typeface="Arial"/>
                <a:cs typeface="Arial"/>
              </a:rPr>
              <a:t>4</a:t>
            </a:r>
            <a:r>
              <a:rPr sz="1600" spc="-110" dirty="0">
                <a:solidFill>
                  <a:srgbClr val="191919"/>
                </a:solidFill>
                <a:latin typeface="Arial"/>
                <a:cs typeface="Arial"/>
              </a:rPr>
              <a:t>8</a:t>
            </a:r>
            <a:endParaRPr sz="16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110"/>
              </a:spcBef>
            </a:pPr>
            <a:r>
              <a:rPr sz="1600" spc="-125" dirty="0">
                <a:solidFill>
                  <a:srgbClr val="191919"/>
                </a:solidFill>
                <a:latin typeface="Arial"/>
                <a:cs typeface="Arial"/>
              </a:rPr>
              <a:t>3</a:t>
            </a:r>
            <a:r>
              <a:rPr sz="1600" spc="-110" dirty="0">
                <a:solidFill>
                  <a:srgbClr val="191919"/>
                </a:solidFill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270"/>
              </a:spcBef>
            </a:pPr>
            <a:r>
              <a:rPr sz="1600" spc="-125" dirty="0">
                <a:solidFill>
                  <a:srgbClr val="191919"/>
                </a:solidFill>
                <a:latin typeface="Arial"/>
                <a:cs typeface="Arial"/>
              </a:rPr>
              <a:t>1</a:t>
            </a:r>
            <a:r>
              <a:rPr sz="1600" spc="-110" dirty="0">
                <a:solidFill>
                  <a:srgbClr val="191919"/>
                </a:solidFill>
                <a:latin typeface="Arial"/>
                <a:cs typeface="Arial"/>
              </a:rPr>
              <a:t>6</a:t>
            </a:r>
            <a:endParaRPr sz="16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120"/>
              </a:spcBef>
            </a:pPr>
            <a:r>
              <a:rPr sz="1600" spc="-110" dirty="0">
                <a:solidFill>
                  <a:srgbClr val="191919"/>
                </a:solidFill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1612900" y="4801870"/>
            <a:ext cx="2562860" cy="1809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710565" algn="l"/>
                <a:tab pos="1326515" algn="l"/>
              </a:tabLst>
            </a:pPr>
            <a:r>
              <a:rPr sz="1000" spc="-40" dirty="0">
                <a:solidFill>
                  <a:srgbClr val="191919"/>
                </a:solidFill>
                <a:latin typeface="Arial"/>
                <a:cs typeface="Arial"/>
              </a:rPr>
              <a:t>Monday	</a:t>
            </a:r>
            <a:r>
              <a:rPr sz="1000" spc="-55" dirty="0">
                <a:solidFill>
                  <a:srgbClr val="191919"/>
                </a:solidFill>
                <a:latin typeface="Arial"/>
                <a:cs typeface="Arial"/>
              </a:rPr>
              <a:t>Tuesday	</a:t>
            </a:r>
            <a:r>
              <a:rPr sz="1000" spc="-60" dirty="0">
                <a:solidFill>
                  <a:srgbClr val="191919"/>
                </a:solidFill>
                <a:latin typeface="Arial"/>
                <a:cs typeface="Arial"/>
              </a:rPr>
              <a:t>Wednesday</a:t>
            </a:r>
            <a:r>
              <a:rPr sz="1000" spc="-2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1000" spc="-40" dirty="0">
                <a:solidFill>
                  <a:srgbClr val="191919"/>
                </a:solidFill>
                <a:latin typeface="Arial"/>
                <a:cs typeface="Arial"/>
              </a:rPr>
              <a:t>Thursday</a:t>
            </a:r>
            <a:endParaRPr sz="1000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4437379" y="4801870"/>
            <a:ext cx="370840" cy="1809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00" spc="-105" dirty="0">
                <a:solidFill>
                  <a:srgbClr val="191919"/>
                </a:solidFill>
                <a:latin typeface="Arial"/>
                <a:cs typeface="Arial"/>
              </a:rPr>
              <a:t>F</a:t>
            </a:r>
            <a:r>
              <a:rPr sz="1000" spc="55" dirty="0">
                <a:solidFill>
                  <a:srgbClr val="191919"/>
                </a:solidFill>
                <a:latin typeface="Arial"/>
                <a:cs typeface="Arial"/>
              </a:rPr>
              <a:t>r</a:t>
            </a:r>
            <a:r>
              <a:rPr sz="1000" spc="20" dirty="0">
                <a:solidFill>
                  <a:srgbClr val="191919"/>
                </a:solidFill>
                <a:latin typeface="Arial"/>
                <a:cs typeface="Arial"/>
              </a:rPr>
              <a:t>i</a:t>
            </a:r>
            <a:r>
              <a:rPr sz="1000" spc="-50" dirty="0">
                <a:solidFill>
                  <a:srgbClr val="191919"/>
                </a:solidFill>
                <a:latin typeface="Arial"/>
                <a:cs typeface="Arial"/>
              </a:rPr>
              <a:t>da</a:t>
            </a:r>
            <a:r>
              <a:rPr sz="1000" spc="45" dirty="0">
                <a:solidFill>
                  <a:srgbClr val="191919"/>
                </a:solidFill>
                <a:latin typeface="Arial"/>
                <a:cs typeface="Arial"/>
              </a:rPr>
              <a:t>y</a:t>
            </a:r>
            <a:endParaRPr sz="1000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5069840" y="4801870"/>
            <a:ext cx="1167130" cy="1809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710565" algn="l"/>
              </a:tabLst>
            </a:pPr>
            <a:r>
              <a:rPr sz="1000" spc="-40" dirty="0">
                <a:solidFill>
                  <a:srgbClr val="191919"/>
                </a:solidFill>
                <a:latin typeface="Arial"/>
                <a:cs typeface="Arial"/>
              </a:rPr>
              <a:t>Monday	</a:t>
            </a:r>
            <a:r>
              <a:rPr sz="1000" spc="-55" dirty="0">
                <a:solidFill>
                  <a:srgbClr val="191919"/>
                </a:solidFill>
                <a:latin typeface="Arial"/>
                <a:cs typeface="Arial"/>
              </a:rPr>
              <a:t>Tuesday</a:t>
            </a:r>
            <a:endParaRPr sz="1000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6384290" y="4801870"/>
            <a:ext cx="1248410" cy="1809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00" spc="-60" dirty="0">
                <a:solidFill>
                  <a:srgbClr val="191919"/>
                </a:solidFill>
                <a:latin typeface="Arial"/>
                <a:cs typeface="Arial"/>
              </a:rPr>
              <a:t>Wednesday</a:t>
            </a:r>
            <a:r>
              <a:rPr sz="1000" spc="-15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1000" spc="-40" dirty="0">
                <a:solidFill>
                  <a:srgbClr val="191919"/>
                </a:solidFill>
                <a:latin typeface="Arial"/>
                <a:cs typeface="Arial"/>
              </a:rPr>
              <a:t>Thursday</a:t>
            </a:r>
            <a:endParaRPr sz="1000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7894319" y="4801870"/>
            <a:ext cx="370840" cy="1809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00" spc="-105" dirty="0">
                <a:solidFill>
                  <a:srgbClr val="191919"/>
                </a:solidFill>
                <a:latin typeface="Arial"/>
                <a:cs typeface="Arial"/>
              </a:rPr>
              <a:t>F</a:t>
            </a:r>
            <a:r>
              <a:rPr sz="1000" spc="55" dirty="0">
                <a:solidFill>
                  <a:srgbClr val="191919"/>
                </a:solidFill>
                <a:latin typeface="Arial"/>
                <a:cs typeface="Arial"/>
              </a:rPr>
              <a:t>r</a:t>
            </a:r>
            <a:r>
              <a:rPr sz="1000" spc="20" dirty="0">
                <a:solidFill>
                  <a:srgbClr val="191919"/>
                </a:solidFill>
                <a:latin typeface="Arial"/>
                <a:cs typeface="Arial"/>
              </a:rPr>
              <a:t>i</a:t>
            </a:r>
            <a:r>
              <a:rPr sz="1000" spc="-50" dirty="0">
                <a:solidFill>
                  <a:srgbClr val="191919"/>
                </a:solidFill>
                <a:latin typeface="Arial"/>
                <a:cs typeface="Arial"/>
              </a:rPr>
              <a:t>da</a:t>
            </a:r>
            <a:r>
              <a:rPr sz="1000" spc="45" dirty="0">
                <a:solidFill>
                  <a:srgbClr val="191919"/>
                </a:solidFill>
                <a:latin typeface="Arial"/>
                <a:cs typeface="Arial"/>
              </a:rPr>
              <a:t>y</a:t>
            </a:r>
            <a:endParaRPr sz="1000">
              <a:latin typeface="Arial"/>
              <a:cs typeface="Arial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2194560" y="4687570"/>
            <a:ext cx="5516880" cy="313690"/>
          </a:xfrm>
          <a:custGeom>
            <a:avLst/>
            <a:gdLst/>
            <a:ahLst/>
            <a:cxnLst/>
            <a:rect l="l" t="t" r="r" b="b"/>
            <a:pathLst>
              <a:path w="5516880" h="313689">
                <a:moveTo>
                  <a:pt x="0" y="0"/>
                </a:moveTo>
                <a:lnTo>
                  <a:pt x="0" y="313689"/>
                </a:lnTo>
              </a:path>
              <a:path w="5516880" h="313689">
                <a:moveTo>
                  <a:pt x="680719" y="0"/>
                </a:moveTo>
                <a:lnTo>
                  <a:pt x="680719" y="313689"/>
                </a:lnTo>
              </a:path>
              <a:path w="5516880" h="313689">
                <a:moveTo>
                  <a:pt x="1379219" y="0"/>
                </a:moveTo>
                <a:lnTo>
                  <a:pt x="1379219" y="313689"/>
                </a:lnTo>
              </a:path>
              <a:path w="5516880" h="313689">
                <a:moveTo>
                  <a:pt x="2059939" y="0"/>
                </a:moveTo>
                <a:lnTo>
                  <a:pt x="2059939" y="313689"/>
                </a:lnTo>
              </a:path>
              <a:path w="5516880" h="313689">
                <a:moveTo>
                  <a:pt x="3456940" y="0"/>
                </a:moveTo>
                <a:lnTo>
                  <a:pt x="3456940" y="313689"/>
                </a:lnTo>
              </a:path>
              <a:path w="5516880" h="313689">
                <a:moveTo>
                  <a:pt x="4137660" y="0"/>
                </a:moveTo>
                <a:lnTo>
                  <a:pt x="4137660" y="313689"/>
                </a:lnTo>
              </a:path>
              <a:path w="5516880" h="313689">
                <a:moveTo>
                  <a:pt x="4836160" y="0"/>
                </a:moveTo>
                <a:lnTo>
                  <a:pt x="4836160" y="313689"/>
                </a:lnTo>
              </a:path>
              <a:path w="5516880" h="313689">
                <a:moveTo>
                  <a:pt x="5516880" y="0"/>
                </a:moveTo>
                <a:lnTo>
                  <a:pt x="5516880" y="3136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/>
          <p:nvPr/>
        </p:nvSpPr>
        <p:spPr>
          <a:xfrm>
            <a:off x="3041650" y="5115559"/>
            <a:ext cx="391160" cy="1809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00" spc="-55" dirty="0">
                <a:solidFill>
                  <a:srgbClr val="191919"/>
                </a:solidFill>
                <a:latin typeface="Arial"/>
                <a:cs typeface="Arial"/>
              </a:rPr>
              <a:t>Week</a:t>
            </a:r>
            <a:r>
              <a:rPr sz="1000" spc="-24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1000" spc="-110" dirty="0">
                <a:solidFill>
                  <a:srgbClr val="191919"/>
                </a:solidFill>
                <a:latin typeface="Arial"/>
                <a:cs typeface="Arial"/>
              </a:rPr>
              <a:t>1</a:t>
            </a:r>
            <a:endParaRPr sz="1000"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6498590" y="5115559"/>
            <a:ext cx="418465" cy="1809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00" spc="-55" dirty="0">
                <a:solidFill>
                  <a:srgbClr val="191919"/>
                </a:solidFill>
                <a:latin typeface="Arial"/>
                <a:cs typeface="Arial"/>
              </a:rPr>
              <a:t>Week</a:t>
            </a:r>
            <a:r>
              <a:rPr sz="1000" spc="-24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1000" spc="105" dirty="0">
                <a:solidFill>
                  <a:srgbClr val="191919"/>
                </a:solidFill>
                <a:latin typeface="Arial"/>
                <a:cs typeface="Arial"/>
              </a:rPr>
              <a:t>2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75" name="object 75"/>
          <p:cNvGrpSpPr/>
          <p:nvPr/>
        </p:nvGrpSpPr>
        <p:grpSpPr>
          <a:xfrm>
            <a:off x="1495425" y="4686934"/>
            <a:ext cx="6915150" cy="629920"/>
            <a:chOff x="1495425" y="4686934"/>
            <a:chExt cx="6915150" cy="629920"/>
          </a:xfrm>
        </p:grpSpPr>
        <p:sp>
          <p:nvSpPr>
            <p:cNvPr id="76" name="object 76"/>
            <p:cNvSpPr/>
            <p:nvPr/>
          </p:nvSpPr>
          <p:spPr>
            <a:xfrm>
              <a:off x="1496060" y="4687569"/>
              <a:ext cx="0" cy="480059"/>
            </a:xfrm>
            <a:custGeom>
              <a:avLst/>
              <a:gdLst/>
              <a:ahLst/>
              <a:cxnLst/>
              <a:rect l="l" t="t" r="r" b="b"/>
              <a:pathLst>
                <a:path h="480060">
                  <a:moveTo>
                    <a:pt x="0" y="0"/>
                  </a:moveTo>
                  <a:lnTo>
                    <a:pt x="0" y="48005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8409940" y="4687569"/>
              <a:ext cx="0" cy="628650"/>
            </a:xfrm>
            <a:custGeom>
              <a:avLst/>
              <a:gdLst/>
              <a:ahLst/>
              <a:cxnLst/>
              <a:rect l="l" t="t" r="r" b="b"/>
              <a:pathLst>
                <a:path h="628650">
                  <a:moveTo>
                    <a:pt x="0" y="0"/>
                  </a:moveTo>
                  <a:lnTo>
                    <a:pt x="0" y="62864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4953000" y="4687569"/>
              <a:ext cx="0" cy="480059"/>
            </a:xfrm>
            <a:custGeom>
              <a:avLst/>
              <a:gdLst/>
              <a:ahLst/>
              <a:cxnLst/>
              <a:rect l="l" t="t" r="r" b="b"/>
              <a:pathLst>
                <a:path h="480060">
                  <a:moveTo>
                    <a:pt x="0" y="0"/>
                  </a:moveTo>
                  <a:lnTo>
                    <a:pt x="0" y="48005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object 79"/>
          <p:cNvSpPr txBox="1"/>
          <p:nvPr/>
        </p:nvSpPr>
        <p:spPr>
          <a:xfrm>
            <a:off x="4745990" y="4969509"/>
            <a:ext cx="4006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270" dirty="0">
                <a:solidFill>
                  <a:srgbClr val="191919"/>
                </a:solidFill>
                <a:latin typeface="Arial"/>
                <a:cs typeface="Arial"/>
              </a:rPr>
              <a:t>D</a:t>
            </a:r>
            <a:r>
              <a:rPr sz="1600" b="1" spc="-125" dirty="0">
                <a:solidFill>
                  <a:srgbClr val="191919"/>
                </a:solidFill>
                <a:latin typeface="Arial"/>
                <a:cs typeface="Arial"/>
              </a:rPr>
              <a:t>a</a:t>
            </a:r>
            <a:r>
              <a:rPr sz="1600" b="1" spc="-25" dirty="0">
                <a:solidFill>
                  <a:srgbClr val="191919"/>
                </a:solidFill>
                <a:latin typeface="Arial"/>
                <a:cs typeface="Arial"/>
              </a:rPr>
              <a:t>t</a:t>
            </a:r>
            <a:r>
              <a:rPr sz="1600" b="1" spc="-110" dirty="0">
                <a:solidFill>
                  <a:srgbClr val="191919"/>
                </a:solidFill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713938" y="3116181"/>
            <a:ext cx="252729" cy="54800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b="1" dirty="0">
                <a:solidFill>
                  <a:srgbClr val="191919"/>
                </a:solidFill>
                <a:latin typeface="Arial"/>
                <a:cs typeface="Arial"/>
              </a:rPr>
              <a:t>H</a:t>
            </a:r>
            <a:r>
              <a:rPr sz="1600" b="1" spc="35" dirty="0">
                <a:solidFill>
                  <a:srgbClr val="191919"/>
                </a:solidFill>
                <a:latin typeface="Arial"/>
                <a:cs typeface="Arial"/>
              </a:rPr>
              <a:t>ou</a:t>
            </a:r>
            <a:r>
              <a:rPr sz="1600" b="1" spc="-40" dirty="0">
                <a:solidFill>
                  <a:srgbClr val="191919"/>
                </a:solidFill>
                <a:latin typeface="Arial"/>
                <a:cs typeface="Arial"/>
              </a:rPr>
              <a:t>r</a:t>
            </a:r>
            <a:r>
              <a:rPr sz="1600" b="1" dirty="0">
                <a:solidFill>
                  <a:srgbClr val="191919"/>
                </a:solidFill>
                <a:latin typeface="Arial"/>
                <a:cs typeface="Arial"/>
              </a:rPr>
              <a:t>s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81" name="object 81"/>
          <p:cNvGrpSpPr/>
          <p:nvPr/>
        </p:nvGrpSpPr>
        <p:grpSpPr>
          <a:xfrm>
            <a:off x="1138555" y="5166995"/>
            <a:ext cx="6282690" cy="426720"/>
            <a:chOff x="1138555" y="5166995"/>
            <a:chExt cx="6282690" cy="426720"/>
          </a:xfrm>
        </p:grpSpPr>
        <p:sp>
          <p:nvSpPr>
            <p:cNvPr id="82" name="object 82"/>
            <p:cNvSpPr/>
            <p:nvPr/>
          </p:nvSpPr>
          <p:spPr>
            <a:xfrm>
              <a:off x="1139190" y="5167630"/>
              <a:ext cx="6281420" cy="425450"/>
            </a:xfrm>
            <a:custGeom>
              <a:avLst/>
              <a:gdLst/>
              <a:ahLst/>
              <a:cxnLst/>
              <a:rect l="l" t="t" r="r" b="b"/>
              <a:pathLst>
                <a:path w="6281420" h="425450">
                  <a:moveTo>
                    <a:pt x="0" y="425450"/>
                  </a:moveTo>
                  <a:lnTo>
                    <a:pt x="6281420" y="425450"/>
                  </a:lnTo>
                  <a:lnTo>
                    <a:pt x="6281420" y="0"/>
                  </a:lnTo>
                  <a:lnTo>
                    <a:pt x="0" y="0"/>
                  </a:lnTo>
                  <a:lnTo>
                    <a:pt x="0" y="42545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1219200" y="5389880"/>
              <a:ext cx="438150" cy="0"/>
            </a:xfrm>
            <a:custGeom>
              <a:avLst/>
              <a:gdLst/>
              <a:ahLst/>
              <a:cxnLst/>
              <a:rect l="l" t="t" r="r" b="b"/>
              <a:pathLst>
                <a:path w="438150">
                  <a:moveTo>
                    <a:pt x="0" y="0"/>
                  </a:moveTo>
                  <a:lnTo>
                    <a:pt x="438150" y="0"/>
                  </a:lnTo>
                </a:path>
              </a:pathLst>
            </a:custGeom>
            <a:ln w="17780">
              <a:solidFill>
                <a:srgbClr val="0000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1374140" y="5325110"/>
              <a:ext cx="114300" cy="12827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5" name="object 85"/>
          <p:cNvSpPr txBox="1"/>
          <p:nvPr/>
        </p:nvSpPr>
        <p:spPr>
          <a:xfrm>
            <a:off x="1694179" y="5187950"/>
            <a:ext cx="2272665" cy="3136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900" spc="-130" dirty="0">
                <a:latin typeface="Arial"/>
                <a:cs typeface="Arial"/>
              </a:rPr>
              <a:t>Effort Based </a:t>
            </a:r>
            <a:r>
              <a:rPr sz="1900" spc="-135" dirty="0">
                <a:latin typeface="Arial"/>
                <a:cs typeface="Arial"/>
              </a:rPr>
              <a:t>Burn</a:t>
            </a:r>
            <a:r>
              <a:rPr sz="1900" spc="-254" dirty="0">
                <a:latin typeface="Arial"/>
                <a:cs typeface="Arial"/>
              </a:rPr>
              <a:t> </a:t>
            </a:r>
            <a:r>
              <a:rPr sz="1900" spc="-190" dirty="0">
                <a:latin typeface="Arial"/>
                <a:cs typeface="Arial"/>
              </a:rPr>
              <a:t>Down</a:t>
            </a:r>
            <a:endParaRPr sz="1900">
              <a:latin typeface="Arial"/>
              <a:cs typeface="Arial"/>
            </a:endParaRPr>
          </a:p>
        </p:txBody>
      </p:sp>
      <p:grpSp>
        <p:nvGrpSpPr>
          <p:cNvPr id="86" name="object 86"/>
          <p:cNvGrpSpPr/>
          <p:nvPr/>
        </p:nvGrpSpPr>
        <p:grpSpPr>
          <a:xfrm>
            <a:off x="4034790" y="5325109"/>
            <a:ext cx="455930" cy="109220"/>
            <a:chOff x="4034790" y="5325109"/>
            <a:chExt cx="455930" cy="109220"/>
          </a:xfrm>
        </p:grpSpPr>
        <p:sp>
          <p:nvSpPr>
            <p:cNvPr id="87" name="object 87"/>
            <p:cNvSpPr/>
            <p:nvPr/>
          </p:nvSpPr>
          <p:spPr>
            <a:xfrm>
              <a:off x="4043680" y="5389879"/>
              <a:ext cx="438150" cy="0"/>
            </a:xfrm>
            <a:custGeom>
              <a:avLst/>
              <a:gdLst/>
              <a:ahLst/>
              <a:cxnLst/>
              <a:rect l="l" t="t" r="r" b="b"/>
              <a:pathLst>
                <a:path w="438150">
                  <a:moveTo>
                    <a:pt x="0" y="0"/>
                  </a:moveTo>
                  <a:lnTo>
                    <a:pt x="162560" y="0"/>
                  </a:lnTo>
                </a:path>
                <a:path w="438150">
                  <a:moveTo>
                    <a:pt x="243839" y="0"/>
                  </a:moveTo>
                  <a:lnTo>
                    <a:pt x="438150" y="0"/>
                  </a:lnTo>
                </a:path>
              </a:pathLst>
            </a:custGeom>
            <a:ln w="1778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4206240" y="5333999"/>
              <a:ext cx="81280" cy="92710"/>
            </a:xfrm>
            <a:custGeom>
              <a:avLst/>
              <a:gdLst/>
              <a:ahLst/>
              <a:cxnLst/>
              <a:rect l="l" t="t" r="r" b="b"/>
              <a:pathLst>
                <a:path w="81279" h="92710">
                  <a:moveTo>
                    <a:pt x="81279" y="0"/>
                  </a:moveTo>
                  <a:lnTo>
                    <a:pt x="0" y="0"/>
                  </a:lnTo>
                  <a:lnTo>
                    <a:pt x="0" y="92709"/>
                  </a:lnTo>
                  <a:lnTo>
                    <a:pt x="81279" y="92709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4206240" y="5333999"/>
              <a:ext cx="80010" cy="91440"/>
            </a:xfrm>
            <a:custGeom>
              <a:avLst/>
              <a:gdLst/>
              <a:ahLst/>
              <a:cxnLst/>
              <a:rect l="l" t="t" r="r" b="b"/>
              <a:pathLst>
                <a:path w="80010" h="91439">
                  <a:moveTo>
                    <a:pt x="0" y="0"/>
                  </a:moveTo>
                  <a:lnTo>
                    <a:pt x="80010" y="0"/>
                  </a:lnTo>
                  <a:lnTo>
                    <a:pt x="80010" y="91440"/>
                  </a:lnTo>
                  <a:lnTo>
                    <a:pt x="0" y="91440"/>
                  </a:lnTo>
                  <a:lnTo>
                    <a:pt x="0" y="0"/>
                  </a:lnTo>
                  <a:close/>
                </a:path>
              </a:pathLst>
            </a:custGeom>
            <a:ln w="1778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0" name="object 90"/>
          <p:cNvSpPr txBox="1"/>
          <p:nvPr/>
        </p:nvSpPr>
        <p:spPr>
          <a:xfrm>
            <a:off x="4518659" y="5187950"/>
            <a:ext cx="2841625" cy="3136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900" spc="-110" dirty="0">
                <a:latin typeface="Arial"/>
                <a:cs typeface="Arial"/>
              </a:rPr>
              <a:t>Story Point </a:t>
            </a:r>
            <a:r>
              <a:rPr sz="1900" spc="-130" dirty="0">
                <a:latin typeface="Arial"/>
                <a:cs typeface="Arial"/>
              </a:rPr>
              <a:t>Based </a:t>
            </a:r>
            <a:r>
              <a:rPr sz="1900" spc="-135" dirty="0">
                <a:latin typeface="Arial"/>
                <a:cs typeface="Arial"/>
              </a:rPr>
              <a:t>Burn</a:t>
            </a:r>
            <a:r>
              <a:rPr sz="1900" spc="-120" dirty="0">
                <a:latin typeface="Arial"/>
                <a:cs typeface="Arial"/>
              </a:rPr>
              <a:t> </a:t>
            </a:r>
            <a:r>
              <a:rPr sz="1900" spc="-190" dirty="0">
                <a:latin typeface="Arial"/>
                <a:cs typeface="Arial"/>
              </a:rPr>
              <a:t>Down</a:t>
            </a:r>
            <a:endParaRPr sz="1900">
              <a:latin typeface="Arial"/>
              <a:cs typeface="Arial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538480" y="1007110"/>
            <a:ext cx="8050530" cy="4918710"/>
          </a:xfrm>
          <a:custGeom>
            <a:avLst/>
            <a:gdLst/>
            <a:ahLst/>
            <a:cxnLst/>
            <a:rect l="l" t="t" r="r" b="b"/>
            <a:pathLst>
              <a:path w="8050530" h="4918710">
                <a:moveTo>
                  <a:pt x="0" y="4918710"/>
                </a:moveTo>
                <a:lnTo>
                  <a:pt x="8050530" y="4918710"/>
                </a:lnTo>
                <a:lnTo>
                  <a:pt x="8050530" y="0"/>
                </a:lnTo>
                <a:lnTo>
                  <a:pt x="0" y="0"/>
                </a:lnTo>
                <a:lnTo>
                  <a:pt x="0" y="491871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17</a:t>
            </a:fld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397509"/>
            <a:ext cx="30073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5" dirty="0">
                <a:solidFill>
                  <a:srgbClr val="000000"/>
                </a:solidFill>
                <a:latin typeface="Arial"/>
                <a:cs typeface="Arial"/>
              </a:rPr>
              <a:t>sample sprint </a:t>
            </a:r>
            <a:r>
              <a:rPr sz="2400" b="0" dirty="0">
                <a:solidFill>
                  <a:srgbClr val="000000"/>
                </a:solidFill>
                <a:latin typeface="Arial"/>
                <a:cs typeface="Arial"/>
              </a:rPr>
              <a:t>-</a:t>
            </a:r>
            <a:r>
              <a:rPr sz="2400" b="0" spc="-3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400" b="0" spc="-5" dirty="0">
                <a:solidFill>
                  <a:srgbClr val="000000"/>
                </a:solidFill>
                <a:latin typeface="Arial"/>
                <a:cs typeface="Arial"/>
              </a:rPr>
              <a:t>Charts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39115" y="1255394"/>
            <a:ext cx="3604260" cy="2325370"/>
            <a:chOff x="539115" y="1255394"/>
            <a:chExt cx="3604260" cy="2325370"/>
          </a:xfrm>
        </p:grpSpPr>
        <p:sp>
          <p:nvSpPr>
            <p:cNvPr id="4" name="object 4"/>
            <p:cNvSpPr/>
            <p:nvPr/>
          </p:nvSpPr>
          <p:spPr>
            <a:xfrm>
              <a:off x="539750" y="1256029"/>
              <a:ext cx="3602990" cy="2324100"/>
            </a:xfrm>
            <a:custGeom>
              <a:avLst/>
              <a:gdLst/>
              <a:ahLst/>
              <a:cxnLst/>
              <a:rect l="l" t="t" r="r" b="b"/>
              <a:pathLst>
                <a:path w="3602990" h="2324100">
                  <a:moveTo>
                    <a:pt x="0" y="2324100"/>
                  </a:moveTo>
                  <a:lnTo>
                    <a:pt x="3602990" y="2324100"/>
                  </a:lnTo>
                  <a:lnTo>
                    <a:pt x="3602990" y="0"/>
                  </a:lnTo>
                  <a:lnTo>
                    <a:pt x="0" y="0"/>
                  </a:lnTo>
                  <a:lnTo>
                    <a:pt x="0" y="23241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89330" y="1676400"/>
              <a:ext cx="3012440" cy="1188720"/>
            </a:xfrm>
            <a:custGeom>
              <a:avLst/>
              <a:gdLst/>
              <a:ahLst/>
              <a:cxnLst/>
              <a:rect l="l" t="t" r="r" b="b"/>
              <a:pathLst>
                <a:path w="3012440" h="1188720">
                  <a:moveTo>
                    <a:pt x="3012440" y="0"/>
                  </a:moveTo>
                  <a:lnTo>
                    <a:pt x="0" y="0"/>
                  </a:lnTo>
                  <a:lnTo>
                    <a:pt x="0" y="1188720"/>
                  </a:lnTo>
                  <a:lnTo>
                    <a:pt x="3012440" y="1188720"/>
                  </a:lnTo>
                  <a:lnTo>
                    <a:pt x="3012440" y="0"/>
                  </a:lnTo>
                  <a:close/>
                </a:path>
              </a:pathLst>
            </a:custGeom>
            <a:solidFill>
              <a:srgbClr val="FFCC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89330" y="1676400"/>
              <a:ext cx="3012440" cy="1041400"/>
            </a:xfrm>
            <a:custGeom>
              <a:avLst/>
              <a:gdLst/>
              <a:ahLst/>
              <a:cxnLst/>
              <a:rect l="l" t="t" r="r" b="b"/>
              <a:pathLst>
                <a:path w="3012440" h="1041400">
                  <a:moveTo>
                    <a:pt x="0" y="1041400"/>
                  </a:moveTo>
                  <a:lnTo>
                    <a:pt x="3012440" y="1041400"/>
                  </a:lnTo>
                </a:path>
                <a:path w="3012440" h="1041400">
                  <a:moveTo>
                    <a:pt x="0" y="892810"/>
                  </a:moveTo>
                  <a:lnTo>
                    <a:pt x="3012440" y="892810"/>
                  </a:lnTo>
                </a:path>
                <a:path w="3012440" h="1041400">
                  <a:moveTo>
                    <a:pt x="0" y="745489"/>
                  </a:moveTo>
                  <a:lnTo>
                    <a:pt x="3012440" y="745489"/>
                  </a:lnTo>
                </a:path>
                <a:path w="3012440" h="1041400">
                  <a:moveTo>
                    <a:pt x="0" y="598170"/>
                  </a:moveTo>
                  <a:lnTo>
                    <a:pt x="3012440" y="598170"/>
                  </a:lnTo>
                </a:path>
                <a:path w="3012440" h="1041400">
                  <a:moveTo>
                    <a:pt x="0" y="443229"/>
                  </a:moveTo>
                  <a:lnTo>
                    <a:pt x="3012440" y="443229"/>
                  </a:lnTo>
                </a:path>
                <a:path w="3012440" h="1041400">
                  <a:moveTo>
                    <a:pt x="0" y="295910"/>
                  </a:moveTo>
                  <a:lnTo>
                    <a:pt x="3012440" y="295910"/>
                  </a:lnTo>
                </a:path>
                <a:path w="3012440" h="1041400">
                  <a:moveTo>
                    <a:pt x="0" y="147320"/>
                  </a:moveTo>
                  <a:lnTo>
                    <a:pt x="3012440" y="147320"/>
                  </a:lnTo>
                </a:path>
                <a:path w="3012440" h="1041400">
                  <a:moveTo>
                    <a:pt x="0" y="0"/>
                  </a:moveTo>
                  <a:lnTo>
                    <a:pt x="301244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89330" y="1676400"/>
              <a:ext cx="3012440" cy="1188720"/>
            </a:xfrm>
            <a:custGeom>
              <a:avLst/>
              <a:gdLst/>
              <a:ahLst/>
              <a:cxnLst/>
              <a:rect l="l" t="t" r="r" b="b"/>
              <a:pathLst>
                <a:path w="3012440" h="1188720">
                  <a:moveTo>
                    <a:pt x="0" y="0"/>
                  </a:moveTo>
                  <a:lnTo>
                    <a:pt x="3012440" y="0"/>
                  </a:lnTo>
                </a:path>
                <a:path w="3012440" h="1188720">
                  <a:moveTo>
                    <a:pt x="3012440" y="0"/>
                  </a:moveTo>
                  <a:lnTo>
                    <a:pt x="3012440" y="1188720"/>
                  </a:lnTo>
                </a:path>
                <a:path w="3012440" h="1188720">
                  <a:moveTo>
                    <a:pt x="3012440" y="1188720"/>
                  </a:moveTo>
                  <a:lnTo>
                    <a:pt x="0" y="1188720"/>
                  </a:lnTo>
                </a:path>
                <a:path w="3012440" h="1188720">
                  <a:moveTo>
                    <a:pt x="0" y="1188720"/>
                  </a:moveTo>
                  <a:lnTo>
                    <a:pt x="0" y="0"/>
                  </a:lnTo>
                </a:path>
              </a:pathLst>
            </a:custGeom>
            <a:ln w="7620">
              <a:solidFill>
                <a:srgbClr val="FFCC9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60120" y="1676400"/>
              <a:ext cx="3041650" cy="1202690"/>
            </a:xfrm>
            <a:custGeom>
              <a:avLst/>
              <a:gdLst/>
              <a:ahLst/>
              <a:cxnLst/>
              <a:rect l="l" t="t" r="r" b="b"/>
              <a:pathLst>
                <a:path w="3041650" h="1202689">
                  <a:moveTo>
                    <a:pt x="29210" y="0"/>
                  </a:moveTo>
                  <a:lnTo>
                    <a:pt x="29210" y="1188720"/>
                  </a:lnTo>
                </a:path>
                <a:path w="3041650" h="1202689">
                  <a:moveTo>
                    <a:pt x="0" y="1188720"/>
                  </a:moveTo>
                  <a:lnTo>
                    <a:pt x="29210" y="1188720"/>
                  </a:lnTo>
                </a:path>
                <a:path w="3041650" h="1202689">
                  <a:moveTo>
                    <a:pt x="0" y="1041400"/>
                  </a:moveTo>
                  <a:lnTo>
                    <a:pt x="29210" y="1041400"/>
                  </a:lnTo>
                </a:path>
                <a:path w="3041650" h="1202689">
                  <a:moveTo>
                    <a:pt x="0" y="892810"/>
                  </a:moveTo>
                  <a:lnTo>
                    <a:pt x="29210" y="892810"/>
                  </a:lnTo>
                </a:path>
                <a:path w="3041650" h="1202689">
                  <a:moveTo>
                    <a:pt x="0" y="745489"/>
                  </a:moveTo>
                  <a:lnTo>
                    <a:pt x="29210" y="745489"/>
                  </a:lnTo>
                </a:path>
                <a:path w="3041650" h="1202689">
                  <a:moveTo>
                    <a:pt x="0" y="598170"/>
                  </a:moveTo>
                  <a:lnTo>
                    <a:pt x="29210" y="598170"/>
                  </a:lnTo>
                </a:path>
                <a:path w="3041650" h="1202689">
                  <a:moveTo>
                    <a:pt x="0" y="443229"/>
                  </a:moveTo>
                  <a:lnTo>
                    <a:pt x="29210" y="443229"/>
                  </a:lnTo>
                </a:path>
                <a:path w="3041650" h="1202689">
                  <a:moveTo>
                    <a:pt x="0" y="295910"/>
                  </a:moveTo>
                  <a:lnTo>
                    <a:pt x="29210" y="295910"/>
                  </a:lnTo>
                </a:path>
                <a:path w="3041650" h="1202689">
                  <a:moveTo>
                    <a:pt x="0" y="147320"/>
                  </a:moveTo>
                  <a:lnTo>
                    <a:pt x="29210" y="147320"/>
                  </a:lnTo>
                </a:path>
                <a:path w="3041650" h="1202689">
                  <a:moveTo>
                    <a:pt x="0" y="0"/>
                  </a:moveTo>
                  <a:lnTo>
                    <a:pt x="29210" y="0"/>
                  </a:lnTo>
                </a:path>
                <a:path w="3041650" h="1202689">
                  <a:moveTo>
                    <a:pt x="29210" y="1188720"/>
                  </a:moveTo>
                  <a:lnTo>
                    <a:pt x="3041650" y="1188720"/>
                  </a:lnTo>
                </a:path>
                <a:path w="3041650" h="1202689">
                  <a:moveTo>
                    <a:pt x="29210" y="1202689"/>
                  </a:moveTo>
                  <a:lnTo>
                    <a:pt x="29210" y="1188720"/>
                  </a:lnTo>
                </a:path>
                <a:path w="3041650" h="1202689">
                  <a:moveTo>
                    <a:pt x="332740" y="1202689"/>
                  </a:moveTo>
                  <a:lnTo>
                    <a:pt x="332740" y="1188720"/>
                  </a:lnTo>
                </a:path>
                <a:path w="3041650" h="1202689">
                  <a:moveTo>
                    <a:pt x="635000" y="1202689"/>
                  </a:moveTo>
                  <a:lnTo>
                    <a:pt x="635000" y="1188720"/>
                  </a:lnTo>
                </a:path>
                <a:path w="3041650" h="1202689">
                  <a:moveTo>
                    <a:pt x="930910" y="1202689"/>
                  </a:moveTo>
                  <a:lnTo>
                    <a:pt x="930910" y="1188720"/>
                  </a:lnTo>
                </a:path>
                <a:path w="3041650" h="1202689">
                  <a:moveTo>
                    <a:pt x="1233170" y="1202689"/>
                  </a:moveTo>
                  <a:lnTo>
                    <a:pt x="1233170" y="1188720"/>
                  </a:lnTo>
                </a:path>
                <a:path w="3041650" h="1202689">
                  <a:moveTo>
                    <a:pt x="1535430" y="1202689"/>
                  </a:moveTo>
                  <a:lnTo>
                    <a:pt x="1535430" y="1188720"/>
                  </a:lnTo>
                </a:path>
                <a:path w="3041650" h="1202689">
                  <a:moveTo>
                    <a:pt x="1838960" y="1202689"/>
                  </a:moveTo>
                  <a:lnTo>
                    <a:pt x="1838960" y="1188720"/>
                  </a:lnTo>
                </a:path>
                <a:path w="3041650" h="1202689">
                  <a:moveTo>
                    <a:pt x="2141220" y="1202689"/>
                  </a:moveTo>
                  <a:lnTo>
                    <a:pt x="2141220" y="1188720"/>
                  </a:lnTo>
                </a:path>
                <a:path w="3041650" h="1202689">
                  <a:moveTo>
                    <a:pt x="2437130" y="1202689"/>
                  </a:moveTo>
                  <a:lnTo>
                    <a:pt x="2437130" y="1188720"/>
                  </a:lnTo>
                </a:path>
                <a:path w="3041650" h="1202689">
                  <a:moveTo>
                    <a:pt x="2739390" y="1202689"/>
                  </a:moveTo>
                  <a:lnTo>
                    <a:pt x="2739390" y="1188720"/>
                  </a:lnTo>
                </a:path>
                <a:path w="3041650" h="1202689">
                  <a:moveTo>
                    <a:pt x="3041650" y="1202689"/>
                  </a:moveTo>
                  <a:lnTo>
                    <a:pt x="3041650" y="118872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40179" y="1750059"/>
              <a:ext cx="2414270" cy="1115060"/>
            </a:xfrm>
            <a:custGeom>
              <a:avLst/>
              <a:gdLst/>
              <a:ahLst/>
              <a:cxnLst/>
              <a:rect l="l" t="t" r="r" b="b"/>
              <a:pathLst>
                <a:path w="2414270" h="1115060">
                  <a:moveTo>
                    <a:pt x="0" y="0"/>
                  </a:moveTo>
                  <a:lnTo>
                    <a:pt x="302259" y="73660"/>
                  </a:lnTo>
                </a:path>
                <a:path w="2414270" h="1115060">
                  <a:moveTo>
                    <a:pt x="302259" y="73660"/>
                  </a:moveTo>
                  <a:lnTo>
                    <a:pt x="605789" y="222250"/>
                  </a:lnTo>
                </a:path>
                <a:path w="2414270" h="1115060">
                  <a:moveTo>
                    <a:pt x="605789" y="222250"/>
                  </a:moveTo>
                  <a:lnTo>
                    <a:pt x="908050" y="295910"/>
                  </a:lnTo>
                </a:path>
                <a:path w="2414270" h="1115060">
                  <a:moveTo>
                    <a:pt x="908050" y="295910"/>
                  </a:moveTo>
                  <a:lnTo>
                    <a:pt x="1203959" y="524510"/>
                  </a:lnTo>
                </a:path>
                <a:path w="2414270" h="1115060">
                  <a:moveTo>
                    <a:pt x="1203959" y="524510"/>
                  </a:moveTo>
                  <a:lnTo>
                    <a:pt x="1506220" y="671829"/>
                  </a:lnTo>
                </a:path>
                <a:path w="2414270" h="1115060">
                  <a:moveTo>
                    <a:pt x="1506220" y="671829"/>
                  </a:moveTo>
                  <a:lnTo>
                    <a:pt x="1808480" y="819150"/>
                  </a:lnTo>
                </a:path>
                <a:path w="2414270" h="1115060">
                  <a:moveTo>
                    <a:pt x="1808480" y="819150"/>
                  </a:moveTo>
                  <a:lnTo>
                    <a:pt x="2112010" y="967739"/>
                  </a:lnTo>
                </a:path>
                <a:path w="2414270" h="1115060">
                  <a:moveTo>
                    <a:pt x="2112010" y="967739"/>
                  </a:moveTo>
                  <a:lnTo>
                    <a:pt x="2414270" y="1115060"/>
                  </a:lnTo>
                </a:path>
              </a:pathLst>
            </a:custGeom>
            <a:ln w="7620">
              <a:solidFill>
                <a:srgbClr val="0000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15059" y="1728469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>
                  <a:moveTo>
                    <a:pt x="22859" y="0"/>
                  </a:moveTo>
                  <a:lnTo>
                    <a:pt x="0" y="21589"/>
                  </a:lnTo>
                  <a:lnTo>
                    <a:pt x="22859" y="44450"/>
                  </a:lnTo>
                  <a:lnTo>
                    <a:pt x="44450" y="21589"/>
                  </a:lnTo>
                  <a:lnTo>
                    <a:pt x="22859" y="0"/>
                  </a:lnTo>
                  <a:close/>
                </a:path>
              </a:pathLst>
            </a:custGeom>
            <a:solidFill>
              <a:srgbClr val="00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15059" y="1728469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>
                  <a:moveTo>
                    <a:pt x="22859" y="0"/>
                  </a:moveTo>
                  <a:lnTo>
                    <a:pt x="44450" y="21589"/>
                  </a:lnTo>
                  <a:lnTo>
                    <a:pt x="22859" y="44450"/>
                  </a:lnTo>
                  <a:lnTo>
                    <a:pt x="0" y="21589"/>
                  </a:lnTo>
                  <a:lnTo>
                    <a:pt x="22859" y="0"/>
                  </a:lnTo>
                  <a:close/>
                </a:path>
              </a:pathLst>
            </a:custGeom>
            <a:ln w="7620">
              <a:solidFill>
                <a:srgbClr val="0000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18590" y="1728469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>
                  <a:moveTo>
                    <a:pt x="21590" y="0"/>
                  </a:moveTo>
                  <a:lnTo>
                    <a:pt x="0" y="21589"/>
                  </a:lnTo>
                  <a:lnTo>
                    <a:pt x="21590" y="44450"/>
                  </a:lnTo>
                  <a:lnTo>
                    <a:pt x="44450" y="21589"/>
                  </a:lnTo>
                  <a:lnTo>
                    <a:pt x="21590" y="0"/>
                  </a:lnTo>
                  <a:close/>
                </a:path>
              </a:pathLst>
            </a:custGeom>
            <a:solidFill>
              <a:srgbClr val="00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418590" y="1728469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>
                  <a:moveTo>
                    <a:pt x="21590" y="0"/>
                  </a:moveTo>
                  <a:lnTo>
                    <a:pt x="44450" y="21589"/>
                  </a:lnTo>
                  <a:lnTo>
                    <a:pt x="21590" y="44450"/>
                  </a:lnTo>
                  <a:lnTo>
                    <a:pt x="0" y="21589"/>
                  </a:lnTo>
                  <a:lnTo>
                    <a:pt x="21590" y="0"/>
                  </a:lnTo>
                  <a:close/>
                </a:path>
              </a:pathLst>
            </a:custGeom>
            <a:ln w="7620">
              <a:solidFill>
                <a:srgbClr val="0000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720850" y="1802129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>
                  <a:moveTo>
                    <a:pt x="21589" y="0"/>
                  </a:moveTo>
                  <a:lnTo>
                    <a:pt x="0" y="21590"/>
                  </a:lnTo>
                  <a:lnTo>
                    <a:pt x="21589" y="44450"/>
                  </a:lnTo>
                  <a:lnTo>
                    <a:pt x="44450" y="21590"/>
                  </a:lnTo>
                  <a:lnTo>
                    <a:pt x="21589" y="0"/>
                  </a:lnTo>
                  <a:close/>
                </a:path>
              </a:pathLst>
            </a:custGeom>
            <a:solidFill>
              <a:srgbClr val="00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720850" y="1802129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>
                  <a:moveTo>
                    <a:pt x="21589" y="0"/>
                  </a:moveTo>
                  <a:lnTo>
                    <a:pt x="44450" y="21590"/>
                  </a:lnTo>
                  <a:lnTo>
                    <a:pt x="21589" y="44450"/>
                  </a:lnTo>
                  <a:lnTo>
                    <a:pt x="0" y="21590"/>
                  </a:lnTo>
                  <a:lnTo>
                    <a:pt x="21589" y="0"/>
                  </a:lnTo>
                  <a:close/>
                </a:path>
              </a:pathLst>
            </a:custGeom>
            <a:ln w="7620">
              <a:solidFill>
                <a:srgbClr val="0000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023109" y="1949450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>
                  <a:moveTo>
                    <a:pt x="22859" y="0"/>
                  </a:moveTo>
                  <a:lnTo>
                    <a:pt x="0" y="22860"/>
                  </a:lnTo>
                  <a:lnTo>
                    <a:pt x="22859" y="44450"/>
                  </a:lnTo>
                  <a:lnTo>
                    <a:pt x="44450" y="22860"/>
                  </a:lnTo>
                  <a:lnTo>
                    <a:pt x="22859" y="0"/>
                  </a:lnTo>
                  <a:close/>
                </a:path>
              </a:pathLst>
            </a:custGeom>
            <a:solidFill>
              <a:srgbClr val="00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023109" y="1949450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>
                  <a:moveTo>
                    <a:pt x="22859" y="0"/>
                  </a:moveTo>
                  <a:lnTo>
                    <a:pt x="44450" y="22860"/>
                  </a:lnTo>
                  <a:lnTo>
                    <a:pt x="22859" y="44450"/>
                  </a:lnTo>
                  <a:lnTo>
                    <a:pt x="0" y="22860"/>
                  </a:lnTo>
                  <a:lnTo>
                    <a:pt x="22859" y="0"/>
                  </a:lnTo>
                  <a:close/>
                </a:path>
              </a:pathLst>
            </a:custGeom>
            <a:ln w="7620">
              <a:solidFill>
                <a:srgbClr val="0000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326640" y="2023109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>
                  <a:moveTo>
                    <a:pt x="21590" y="0"/>
                  </a:moveTo>
                  <a:lnTo>
                    <a:pt x="0" y="22860"/>
                  </a:lnTo>
                  <a:lnTo>
                    <a:pt x="21590" y="44450"/>
                  </a:lnTo>
                  <a:lnTo>
                    <a:pt x="44450" y="22860"/>
                  </a:lnTo>
                  <a:lnTo>
                    <a:pt x="21590" y="0"/>
                  </a:lnTo>
                  <a:close/>
                </a:path>
              </a:pathLst>
            </a:custGeom>
            <a:solidFill>
              <a:srgbClr val="00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326640" y="2023109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>
                  <a:moveTo>
                    <a:pt x="21590" y="0"/>
                  </a:moveTo>
                  <a:lnTo>
                    <a:pt x="44450" y="22860"/>
                  </a:lnTo>
                  <a:lnTo>
                    <a:pt x="21590" y="44450"/>
                  </a:lnTo>
                  <a:lnTo>
                    <a:pt x="0" y="22860"/>
                  </a:lnTo>
                  <a:lnTo>
                    <a:pt x="21590" y="0"/>
                  </a:lnTo>
                  <a:close/>
                </a:path>
              </a:pathLst>
            </a:custGeom>
            <a:ln w="7620">
              <a:solidFill>
                <a:srgbClr val="0000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621279" y="2251709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>
                  <a:moveTo>
                    <a:pt x="22859" y="0"/>
                  </a:moveTo>
                  <a:lnTo>
                    <a:pt x="0" y="22860"/>
                  </a:lnTo>
                  <a:lnTo>
                    <a:pt x="22859" y="44450"/>
                  </a:lnTo>
                  <a:lnTo>
                    <a:pt x="44450" y="22860"/>
                  </a:lnTo>
                  <a:lnTo>
                    <a:pt x="22859" y="0"/>
                  </a:lnTo>
                  <a:close/>
                </a:path>
              </a:pathLst>
            </a:custGeom>
            <a:solidFill>
              <a:srgbClr val="00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621279" y="2251709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>
                  <a:moveTo>
                    <a:pt x="22859" y="0"/>
                  </a:moveTo>
                  <a:lnTo>
                    <a:pt x="44450" y="22860"/>
                  </a:lnTo>
                  <a:lnTo>
                    <a:pt x="22859" y="44450"/>
                  </a:lnTo>
                  <a:lnTo>
                    <a:pt x="0" y="22860"/>
                  </a:lnTo>
                  <a:lnTo>
                    <a:pt x="22859" y="0"/>
                  </a:lnTo>
                  <a:close/>
                </a:path>
              </a:pathLst>
            </a:custGeom>
            <a:ln w="7620">
              <a:solidFill>
                <a:srgbClr val="0000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924810" y="2400300"/>
              <a:ext cx="43180" cy="44450"/>
            </a:xfrm>
            <a:custGeom>
              <a:avLst/>
              <a:gdLst/>
              <a:ahLst/>
              <a:cxnLst/>
              <a:rect l="l" t="t" r="r" b="b"/>
              <a:pathLst>
                <a:path w="43180" h="44450">
                  <a:moveTo>
                    <a:pt x="21589" y="0"/>
                  </a:moveTo>
                  <a:lnTo>
                    <a:pt x="0" y="21589"/>
                  </a:lnTo>
                  <a:lnTo>
                    <a:pt x="21589" y="44450"/>
                  </a:lnTo>
                  <a:lnTo>
                    <a:pt x="43179" y="21589"/>
                  </a:lnTo>
                  <a:lnTo>
                    <a:pt x="21589" y="0"/>
                  </a:lnTo>
                  <a:close/>
                </a:path>
              </a:pathLst>
            </a:custGeom>
            <a:solidFill>
              <a:srgbClr val="00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924810" y="2400300"/>
              <a:ext cx="43180" cy="44450"/>
            </a:xfrm>
            <a:custGeom>
              <a:avLst/>
              <a:gdLst/>
              <a:ahLst/>
              <a:cxnLst/>
              <a:rect l="l" t="t" r="r" b="b"/>
              <a:pathLst>
                <a:path w="43180" h="44450">
                  <a:moveTo>
                    <a:pt x="21589" y="0"/>
                  </a:moveTo>
                  <a:lnTo>
                    <a:pt x="43179" y="21589"/>
                  </a:lnTo>
                  <a:lnTo>
                    <a:pt x="21589" y="44450"/>
                  </a:lnTo>
                  <a:lnTo>
                    <a:pt x="0" y="21589"/>
                  </a:lnTo>
                  <a:lnTo>
                    <a:pt x="21589" y="0"/>
                  </a:lnTo>
                  <a:close/>
                </a:path>
              </a:pathLst>
            </a:custGeom>
            <a:ln w="7620">
              <a:solidFill>
                <a:srgbClr val="0000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227069" y="2547619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>
                  <a:moveTo>
                    <a:pt x="21590" y="0"/>
                  </a:moveTo>
                  <a:lnTo>
                    <a:pt x="0" y="21589"/>
                  </a:lnTo>
                  <a:lnTo>
                    <a:pt x="21590" y="44450"/>
                  </a:lnTo>
                  <a:lnTo>
                    <a:pt x="44450" y="21589"/>
                  </a:lnTo>
                  <a:lnTo>
                    <a:pt x="21590" y="0"/>
                  </a:lnTo>
                  <a:close/>
                </a:path>
              </a:pathLst>
            </a:custGeom>
            <a:solidFill>
              <a:srgbClr val="00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227069" y="2547619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>
                  <a:moveTo>
                    <a:pt x="21590" y="0"/>
                  </a:moveTo>
                  <a:lnTo>
                    <a:pt x="44450" y="21589"/>
                  </a:lnTo>
                  <a:lnTo>
                    <a:pt x="21590" y="44450"/>
                  </a:lnTo>
                  <a:lnTo>
                    <a:pt x="0" y="21589"/>
                  </a:lnTo>
                  <a:lnTo>
                    <a:pt x="21590" y="0"/>
                  </a:lnTo>
                  <a:close/>
                </a:path>
              </a:pathLst>
            </a:custGeom>
            <a:ln w="7620">
              <a:solidFill>
                <a:srgbClr val="0000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529329" y="2694939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>
                  <a:moveTo>
                    <a:pt x="22860" y="0"/>
                  </a:moveTo>
                  <a:lnTo>
                    <a:pt x="0" y="22860"/>
                  </a:lnTo>
                  <a:lnTo>
                    <a:pt x="22860" y="44450"/>
                  </a:lnTo>
                  <a:lnTo>
                    <a:pt x="44450" y="22860"/>
                  </a:lnTo>
                  <a:lnTo>
                    <a:pt x="22860" y="0"/>
                  </a:lnTo>
                  <a:close/>
                </a:path>
              </a:pathLst>
            </a:custGeom>
            <a:solidFill>
              <a:srgbClr val="00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529329" y="2694939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>
                  <a:moveTo>
                    <a:pt x="22860" y="0"/>
                  </a:moveTo>
                  <a:lnTo>
                    <a:pt x="44450" y="22860"/>
                  </a:lnTo>
                  <a:lnTo>
                    <a:pt x="22860" y="44450"/>
                  </a:lnTo>
                  <a:lnTo>
                    <a:pt x="0" y="22860"/>
                  </a:lnTo>
                  <a:lnTo>
                    <a:pt x="22860" y="0"/>
                  </a:lnTo>
                  <a:close/>
                </a:path>
              </a:pathLst>
            </a:custGeom>
            <a:ln w="7620">
              <a:solidFill>
                <a:srgbClr val="0000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832860" y="2842259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>
                  <a:moveTo>
                    <a:pt x="21589" y="0"/>
                  </a:moveTo>
                  <a:lnTo>
                    <a:pt x="0" y="22860"/>
                  </a:lnTo>
                  <a:lnTo>
                    <a:pt x="21589" y="44450"/>
                  </a:lnTo>
                  <a:lnTo>
                    <a:pt x="44450" y="22860"/>
                  </a:lnTo>
                  <a:lnTo>
                    <a:pt x="21589" y="0"/>
                  </a:lnTo>
                  <a:close/>
                </a:path>
              </a:pathLst>
            </a:custGeom>
            <a:solidFill>
              <a:srgbClr val="00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832860" y="2842259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>
                  <a:moveTo>
                    <a:pt x="21589" y="0"/>
                  </a:moveTo>
                  <a:lnTo>
                    <a:pt x="44450" y="22860"/>
                  </a:lnTo>
                  <a:lnTo>
                    <a:pt x="21589" y="44450"/>
                  </a:lnTo>
                  <a:lnTo>
                    <a:pt x="0" y="22860"/>
                  </a:lnTo>
                  <a:lnTo>
                    <a:pt x="21589" y="0"/>
                  </a:lnTo>
                  <a:close/>
                </a:path>
              </a:pathLst>
            </a:custGeom>
            <a:ln w="7620">
              <a:solidFill>
                <a:srgbClr val="0000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1736089" y="1309370"/>
            <a:ext cx="1229995" cy="141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750" b="1" spc="-10" dirty="0">
                <a:latin typeface="Verdana"/>
                <a:cs typeface="Verdana"/>
              </a:rPr>
              <a:t>Story Burn </a:t>
            </a:r>
            <a:r>
              <a:rPr sz="750" b="1" spc="-20" dirty="0">
                <a:latin typeface="Verdana"/>
                <a:cs typeface="Verdana"/>
              </a:rPr>
              <a:t>Down</a:t>
            </a:r>
            <a:r>
              <a:rPr sz="750" b="1" spc="-80" dirty="0">
                <a:latin typeface="Verdana"/>
                <a:cs typeface="Verdana"/>
              </a:rPr>
              <a:t> </a:t>
            </a:r>
            <a:r>
              <a:rPr sz="750" b="1" dirty="0">
                <a:latin typeface="Verdana"/>
                <a:cs typeface="Verdana"/>
              </a:rPr>
              <a:t>Chart</a:t>
            </a:r>
            <a:endParaRPr sz="750">
              <a:latin typeface="Verdana"/>
              <a:cs typeface="Verdan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137919" y="1678939"/>
            <a:ext cx="501650" cy="141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750" strike="sngStrike" dirty="0">
                <a:latin typeface="Times New Roman"/>
                <a:cs typeface="Times New Roman"/>
              </a:rPr>
              <a:t>  </a:t>
            </a:r>
            <a:r>
              <a:rPr sz="750" strike="sngStrike" spc="-45" dirty="0">
                <a:latin typeface="Times New Roman"/>
                <a:cs typeface="Times New Roman"/>
              </a:rPr>
              <a:t> </a:t>
            </a:r>
            <a:r>
              <a:rPr sz="750" strike="sngStrike" spc="-5" dirty="0">
                <a:latin typeface="Verdana"/>
                <a:cs typeface="Verdana"/>
              </a:rPr>
              <a:t>15</a:t>
            </a:r>
            <a:r>
              <a:rPr sz="750" strike="noStrike" spc="40" dirty="0">
                <a:latin typeface="Verdana"/>
                <a:cs typeface="Verdana"/>
              </a:rPr>
              <a:t> </a:t>
            </a:r>
            <a:r>
              <a:rPr sz="750" strike="noStrike" spc="-5" dirty="0">
                <a:latin typeface="Verdana"/>
                <a:cs typeface="Verdana"/>
              </a:rPr>
              <a:t>15</a:t>
            </a:r>
            <a:endParaRPr sz="750">
              <a:latin typeface="Verdana"/>
              <a:cs typeface="Verdan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809750" y="1752600"/>
            <a:ext cx="132080" cy="141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750" spc="-20" dirty="0">
                <a:latin typeface="Verdana"/>
                <a:cs typeface="Verdana"/>
              </a:rPr>
              <a:t>1</a:t>
            </a:r>
            <a:r>
              <a:rPr sz="750" dirty="0">
                <a:latin typeface="Verdana"/>
                <a:cs typeface="Verdana"/>
              </a:rPr>
              <a:t>4</a:t>
            </a:r>
            <a:endParaRPr sz="750">
              <a:latin typeface="Verdana"/>
              <a:cs typeface="Verdan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112010" y="1899920"/>
            <a:ext cx="133350" cy="141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750" spc="-10" dirty="0">
                <a:latin typeface="Verdana"/>
                <a:cs typeface="Verdana"/>
              </a:rPr>
              <a:t>1</a:t>
            </a:r>
            <a:r>
              <a:rPr sz="750" dirty="0">
                <a:latin typeface="Verdana"/>
                <a:cs typeface="Verdana"/>
              </a:rPr>
              <a:t>2</a:t>
            </a:r>
            <a:endParaRPr sz="750">
              <a:latin typeface="Verdana"/>
              <a:cs typeface="Verdan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414270" y="1973579"/>
            <a:ext cx="133350" cy="141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750" spc="-10" dirty="0">
                <a:latin typeface="Verdana"/>
                <a:cs typeface="Verdana"/>
              </a:rPr>
              <a:t>1</a:t>
            </a:r>
            <a:r>
              <a:rPr sz="750" dirty="0">
                <a:latin typeface="Verdana"/>
                <a:cs typeface="Verdana"/>
              </a:rPr>
              <a:t>1</a:t>
            </a:r>
            <a:endParaRPr sz="750">
              <a:latin typeface="Verdana"/>
              <a:cs typeface="Verdan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710179" y="2202179"/>
            <a:ext cx="73660" cy="141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750" dirty="0">
                <a:latin typeface="Verdana"/>
                <a:cs typeface="Verdana"/>
              </a:rPr>
              <a:t>8</a:t>
            </a:r>
            <a:endParaRPr sz="750">
              <a:latin typeface="Verdana"/>
              <a:cs typeface="Verdan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012439" y="2350770"/>
            <a:ext cx="73660" cy="141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750" dirty="0">
                <a:latin typeface="Verdana"/>
                <a:cs typeface="Verdana"/>
              </a:rPr>
              <a:t>6</a:t>
            </a:r>
            <a:endParaRPr sz="750">
              <a:latin typeface="Verdana"/>
              <a:cs typeface="Verdan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315970" y="2498089"/>
            <a:ext cx="73660" cy="141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750" dirty="0">
                <a:latin typeface="Verdana"/>
                <a:cs typeface="Verdana"/>
              </a:rPr>
              <a:t>4</a:t>
            </a:r>
            <a:endParaRPr sz="750">
              <a:latin typeface="Verdana"/>
              <a:cs typeface="Verdan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618229" y="2645409"/>
            <a:ext cx="73660" cy="141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750" dirty="0">
                <a:latin typeface="Verdana"/>
                <a:cs typeface="Verdana"/>
              </a:rPr>
              <a:t>2</a:t>
            </a:r>
            <a:endParaRPr sz="750">
              <a:latin typeface="Verdana"/>
              <a:cs typeface="Verdan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920490" y="2792729"/>
            <a:ext cx="73660" cy="141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750" dirty="0">
                <a:latin typeface="Verdana"/>
                <a:cs typeface="Verdana"/>
              </a:rPr>
              <a:t>0</a:t>
            </a:r>
            <a:endParaRPr sz="750">
              <a:latin typeface="Verdana"/>
              <a:cs typeface="Verdan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97559" y="1573783"/>
            <a:ext cx="133350" cy="136017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5"/>
              </a:spcBef>
            </a:pPr>
            <a:r>
              <a:rPr sz="750" spc="-10" dirty="0">
                <a:latin typeface="Verdana"/>
                <a:cs typeface="Verdana"/>
              </a:rPr>
              <a:t>1</a:t>
            </a:r>
            <a:r>
              <a:rPr sz="750" dirty="0">
                <a:latin typeface="Verdana"/>
                <a:cs typeface="Verdana"/>
              </a:rPr>
              <a:t>6</a:t>
            </a:r>
            <a:endParaRPr sz="7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60"/>
              </a:spcBef>
            </a:pPr>
            <a:r>
              <a:rPr sz="750" spc="-10" dirty="0">
                <a:latin typeface="Verdana"/>
                <a:cs typeface="Verdana"/>
              </a:rPr>
              <a:t>1</a:t>
            </a:r>
            <a:r>
              <a:rPr sz="750" dirty="0">
                <a:latin typeface="Verdana"/>
                <a:cs typeface="Verdana"/>
              </a:rPr>
              <a:t>4</a:t>
            </a:r>
            <a:endParaRPr sz="7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60"/>
              </a:spcBef>
            </a:pPr>
            <a:r>
              <a:rPr sz="750" spc="-10" dirty="0">
                <a:latin typeface="Verdana"/>
                <a:cs typeface="Verdana"/>
              </a:rPr>
              <a:t>1</a:t>
            </a:r>
            <a:r>
              <a:rPr sz="750" dirty="0">
                <a:latin typeface="Verdana"/>
                <a:cs typeface="Verdana"/>
              </a:rPr>
              <a:t>2</a:t>
            </a:r>
            <a:endParaRPr sz="7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60"/>
              </a:spcBef>
            </a:pPr>
            <a:r>
              <a:rPr sz="750" spc="-10" dirty="0">
                <a:latin typeface="Verdana"/>
                <a:cs typeface="Verdana"/>
              </a:rPr>
              <a:t>1</a:t>
            </a:r>
            <a:r>
              <a:rPr sz="750" dirty="0">
                <a:latin typeface="Verdana"/>
                <a:cs typeface="Verdana"/>
              </a:rPr>
              <a:t>0</a:t>
            </a:r>
            <a:endParaRPr sz="750">
              <a:latin typeface="Verdana"/>
              <a:cs typeface="Verdana"/>
            </a:endParaRPr>
          </a:p>
          <a:p>
            <a:pPr marL="59690">
              <a:lnSpc>
                <a:spcPct val="100000"/>
              </a:lnSpc>
              <a:spcBef>
                <a:spcPts val="320"/>
              </a:spcBef>
            </a:pPr>
            <a:r>
              <a:rPr sz="750" dirty="0">
                <a:latin typeface="Verdana"/>
                <a:cs typeface="Verdana"/>
              </a:rPr>
              <a:t>8</a:t>
            </a:r>
            <a:endParaRPr sz="750">
              <a:latin typeface="Verdana"/>
              <a:cs typeface="Verdana"/>
            </a:endParaRPr>
          </a:p>
          <a:p>
            <a:pPr marL="59690">
              <a:lnSpc>
                <a:spcPct val="100000"/>
              </a:lnSpc>
              <a:spcBef>
                <a:spcPts val="270"/>
              </a:spcBef>
            </a:pPr>
            <a:r>
              <a:rPr sz="750" dirty="0">
                <a:latin typeface="Verdana"/>
                <a:cs typeface="Verdana"/>
              </a:rPr>
              <a:t>6</a:t>
            </a:r>
            <a:endParaRPr sz="750">
              <a:latin typeface="Verdana"/>
              <a:cs typeface="Verdana"/>
            </a:endParaRPr>
          </a:p>
          <a:p>
            <a:pPr marL="59690">
              <a:lnSpc>
                <a:spcPct val="100000"/>
              </a:lnSpc>
              <a:spcBef>
                <a:spcPts val="260"/>
              </a:spcBef>
            </a:pPr>
            <a:r>
              <a:rPr sz="750" dirty="0">
                <a:latin typeface="Verdana"/>
                <a:cs typeface="Verdana"/>
              </a:rPr>
              <a:t>4</a:t>
            </a:r>
            <a:endParaRPr sz="750">
              <a:latin typeface="Verdana"/>
              <a:cs typeface="Verdana"/>
            </a:endParaRPr>
          </a:p>
          <a:p>
            <a:pPr marL="59690">
              <a:lnSpc>
                <a:spcPct val="100000"/>
              </a:lnSpc>
              <a:spcBef>
                <a:spcPts val="260"/>
              </a:spcBef>
            </a:pPr>
            <a:r>
              <a:rPr sz="750" dirty="0">
                <a:latin typeface="Verdana"/>
                <a:cs typeface="Verdana"/>
              </a:rPr>
              <a:t>2</a:t>
            </a:r>
            <a:endParaRPr sz="750">
              <a:latin typeface="Verdana"/>
              <a:cs typeface="Verdana"/>
            </a:endParaRPr>
          </a:p>
          <a:p>
            <a:pPr marL="59690">
              <a:lnSpc>
                <a:spcPct val="100000"/>
              </a:lnSpc>
              <a:spcBef>
                <a:spcPts val="260"/>
              </a:spcBef>
            </a:pPr>
            <a:r>
              <a:rPr sz="750" dirty="0">
                <a:latin typeface="Verdana"/>
                <a:cs typeface="Verdana"/>
              </a:rPr>
              <a:t>0</a:t>
            </a:r>
            <a:endParaRPr sz="750">
              <a:latin typeface="Verdana"/>
              <a:cs typeface="Verdan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026160" y="2895600"/>
            <a:ext cx="2936875" cy="971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450" spc="30" dirty="0">
                <a:latin typeface="Arial"/>
                <a:cs typeface="Arial"/>
              </a:rPr>
              <a:t>Monday </a:t>
            </a:r>
            <a:r>
              <a:rPr sz="450" spc="5" dirty="0">
                <a:latin typeface="Arial"/>
                <a:cs typeface="Arial"/>
              </a:rPr>
              <a:t>Tuesday </a:t>
            </a:r>
            <a:r>
              <a:rPr sz="450" spc="10" dirty="0">
                <a:latin typeface="Arial"/>
                <a:cs typeface="Arial"/>
              </a:rPr>
              <a:t>Wednesday </a:t>
            </a:r>
            <a:r>
              <a:rPr sz="450" spc="5" dirty="0">
                <a:latin typeface="Arial"/>
                <a:cs typeface="Arial"/>
              </a:rPr>
              <a:t>Thursday </a:t>
            </a:r>
            <a:r>
              <a:rPr sz="450" spc="20" dirty="0">
                <a:latin typeface="Arial"/>
                <a:cs typeface="Arial"/>
              </a:rPr>
              <a:t>Friday </a:t>
            </a:r>
            <a:r>
              <a:rPr sz="450" spc="30" dirty="0">
                <a:latin typeface="Arial"/>
                <a:cs typeface="Arial"/>
              </a:rPr>
              <a:t>Monday </a:t>
            </a:r>
            <a:r>
              <a:rPr sz="450" spc="5" dirty="0">
                <a:latin typeface="Arial"/>
                <a:cs typeface="Arial"/>
              </a:rPr>
              <a:t>Tuesday </a:t>
            </a:r>
            <a:r>
              <a:rPr sz="450" spc="10" dirty="0">
                <a:latin typeface="Arial"/>
                <a:cs typeface="Arial"/>
              </a:rPr>
              <a:t>Wednesday </a:t>
            </a:r>
            <a:r>
              <a:rPr sz="450" spc="5" dirty="0">
                <a:latin typeface="Arial"/>
                <a:cs typeface="Arial"/>
              </a:rPr>
              <a:t>Thursday</a:t>
            </a:r>
            <a:r>
              <a:rPr sz="450" spc="60" dirty="0">
                <a:latin typeface="Arial"/>
                <a:cs typeface="Arial"/>
              </a:rPr>
              <a:t> </a:t>
            </a:r>
            <a:r>
              <a:rPr sz="450" spc="20" dirty="0">
                <a:latin typeface="Arial"/>
                <a:cs typeface="Arial"/>
              </a:rPr>
              <a:t>Friday</a:t>
            </a:r>
            <a:endParaRPr sz="45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1292860" y="2865120"/>
            <a:ext cx="2406650" cy="125730"/>
          </a:xfrm>
          <a:custGeom>
            <a:avLst/>
            <a:gdLst/>
            <a:ahLst/>
            <a:cxnLst/>
            <a:rect l="l" t="t" r="r" b="b"/>
            <a:pathLst>
              <a:path w="2406650" h="125730">
                <a:moveTo>
                  <a:pt x="0" y="0"/>
                </a:moveTo>
                <a:lnTo>
                  <a:pt x="0" y="125729"/>
                </a:lnTo>
              </a:path>
              <a:path w="2406650" h="125730">
                <a:moveTo>
                  <a:pt x="302259" y="0"/>
                </a:moveTo>
                <a:lnTo>
                  <a:pt x="302259" y="125729"/>
                </a:lnTo>
              </a:path>
              <a:path w="2406650" h="125730">
                <a:moveTo>
                  <a:pt x="598170" y="0"/>
                </a:moveTo>
                <a:lnTo>
                  <a:pt x="598170" y="125729"/>
                </a:lnTo>
              </a:path>
              <a:path w="2406650" h="125730">
                <a:moveTo>
                  <a:pt x="900429" y="0"/>
                </a:moveTo>
                <a:lnTo>
                  <a:pt x="900429" y="125729"/>
                </a:lnTo>
              </a:path>
              <a:path w="2406650" h="125730">
                <a:moveTo>
                  <a:pt x="1506220" y="0"/>
                </a:moveTo>
                <a:lnTo>
                  <a:pt x="1506220" y="125729"/>
                </a:lnTo>
              </a:path>
              <a:path w="2406650" h="125730">
                <a:moveTo>
                  <a:pt x="1808479" y="0"/>
                </a:moveTo>
                <a:lnTo>
                  <a:pt x="1808479" y="125729"/>
                </a:lnTo>
              </a:path>
              <a:path w="2406650" h="125730">
                <a:moveTo>
                  <a:pt x="2104390" y="0"/>
                </a:moveTo>
                <a:lnTo>
                  <a:pt x="2104390" y="125729"/>
                </a:lnTo>
              </a:path>
              <a:path w="2406650" h="125730">
                <a:moveTo>
                  <a:pt x="2406650" y="0"/>
                </a:moveTo>
                <a:lnTo>
                  <a:pt x="2406650" y="12572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1654810" y="3020060"/>
            <a:ext cx="205104" cy="971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450" spc="15" dirty="0">
                <a:latin typeface="Arial"/>
                <a:cs typeface="Arial"/>
              </a:rPr>
              <a:t>Week</a:t>
            </a:r>
            <a:r>
              <a:rPr sz="450" spc="-105" dirty="0">
                <a:latin typeface="Arial"/>
                <a:cs typeface="Arial"/>
              </a:rPr>
              <a:t> </a:t>
            </a:r>
            <a:r>
              <a:rPr sz="450" spc="-20" dirty="0">
                <a:latin typeface="Arial"/>
                <a:cs typeface="Arial"/>
              </a:rPr>
              <a:t>1</a:t>
            </a:r>
            <a:endParaRPr sz="45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153410" y="3020060"/>
            <a:ext cx="219075" cy="971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450" spc="15" dirty="0">
                <a:latin typeface="Arial"/>
                <a:cs typeface="Arial"/>
              </a:rPr>
              <a:t>Week</a:t>
            </a:r>
            <a:r>
              <a:rPr sz="450" spc="-105" dirty="0">
                <a:latin typeface="Arial"/>
                <a:cs typeface="Arial"/>
              </a:rPr>
              <a:t> </a:t>
            </a:r>
            <a:r>
              <a:rPr sz="450" spc="90" dirty="0">
                <a:latin typeface="Arial"/>
                <a:cs typeface="Arial"/>
              </a:rPr>
              <a:t>2</a:t>
            </a:r>
            <a:endParaRPr sz="450">
              <a:latin typeface="Arial"/>
              <a:cs typeface="Aria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989330" y="2865120"/>
            <a:ext cx="3012440" cy="250190"/>
          </a:xfrm>
          <a:custGeom>
            <a:avLst/>
            <a:gdLst/>
            <a:ahLst/>
            <a:cxnLst/>
            <a:rect l="l" t="t" r="r" b="b"/>
            <a:pathLst>
              <a:path w="3012440" h="250189">
                <a:moveTo>
                  <a:pt x="0" y="0"/>
                </a:moveTo>
                <a:lnTo>
                  <a:pt x="0" y="250189"/>
                </a:lnTo>
              </a:path>
              <a:path w="3012440" h="250189">
                <a:moveTo>
                  <a:pt x="3012440" y="0"/>
                </a:moveTo>
                <a:lnTo>
                  <a:pt x="3012440" y="250189"/>
                </a:lnTo>
              </a:path>
              <a:path w="3012440" h="250189">
                <a:moveTo>
                  <a:pt x="1506220" y="0"/>
                </a:moveTo>
                <a:lnTo>
                  <a:pt x="1506220" y="2501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2363470" y="3014979"/>
            <a:ext cx="260985" cy="141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750" b="1" spc="-50" dirty="0">
                <a:latin typeface="Verdana"/>
                <a:cs typeface="Verdana"/>
              </a:rPr>
              <a:t>D</a:t>
            </a:r>
            <a:r>
              <a:rPr sz="750" b="1" spc="15" dirty="0">
                <a:latin typeface="Verdana"/>
                <a:cs typeface="Verdana"/>
              </a:rPr>
              <a:t>a</a:t>
            </a:r>
            <a:r>
              <a:rPr sz="750" b="1" spc="5" dirty="0">
                <a:latin typeface="Verdana"/>
                <a:cs typeface="Verdana"/>
              </a:rPr>
              <a:t>t</a:t>
            </a:r>
            <a:r>
              <a:rPr sz="750" b="1" dirty="0">
                <a:latin typeface="Verdana"/>
                <a:cs typeface="Verdana"/>
              </a:rPr>
              <a:t>e</a:t>
            </a:r>
            <a:endParaRPr sz="750">
              <a:latin typeface="Verdana"/>
              <a:cs typeface="Verdana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29401" y="2020887"/>
            <a:ext cx="142875" cy="400050"/>
          </a:xfrm>
          <a:prstGeom prst="rect">
            <a:avLst/>
          </a:prstGeom>
        </p:spPr>
        <p:txBody>
          <a:bodyPr vert="vert270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750" b="1" spc="-10" dirty="0">
                <a:latin typeface="Verdana"/>
                <a:cs typeface="Verdana"/>
              </a:rPr>
              <a:t>S</a:t>
            </a:r>
            <a:r>
              <a:rPr sz="750" b="1" spc="-5" dirty="0">
                <a:latin typeface="Verdana"/>
                <a:cs typeface="Verdana"/>
              </a:rPr>
              <a:t>t</a:t>
            </a:r>
            <a:r>
              <a:rPr sz="750" b="1" spc="10" dirty="0">
                <a:latin typeface="Verdana"/>
                <a:cs typeface="Verdana"/>
              </a:rPr>
              <a:t>o</a:t>
            </a:r>
            <a:r>
              <a:rPr sz="750" b="1" spc="-25" dirty="0">
                <a:latin typeface="Verdana"/>
                <a:cs typeface="Verdana"/>
              </a:rPr>
              <a:t>r</a:t>
            </a:r>
            <a:r>
              <a:rPr sz="750" b="1" spc="-30" dirty="0">
                <a:latin typeface="Verdana"/>
                <a:cs typeface="Verdana"/>
              </a:rPr>
              <a:t>i</a:t>
            </a:r>
            <a:r>
              <a:rPr sz="750" b="1" spc="15" dirty="0">
                <a:latin typeface="Verdana"/>
                <a:cs typeface="Verdana"/>
              </a:rPr>
              <a:t>e</a:t>
            </a:r>
            <a:r>
              <a:rPr sz="750" b="1" dirty="0">
                <a:latin typeface="Verdana"/>
                <a:cs typeface="Verdana"/>
              </a:rPr>
              <a:t>s</a:t>
            </a:r>
            <a:endParaRPr sz="750">
              <a:latin typeface="Verdana"/>
              <a:cs typeface="Verdana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1842770" y="3399790"/>
            <a:ext cx="207010" cy="52069"/>
            <a:chOff x="1842770" y="3399790"/>
            <a:chExt cx="207010" cy="52069"/>
          </a:xfrm>
        </p:grpSpPr>
        <p:sp>
          <p:nvSpPr>
            <p:cNvPr id="49" name="object 49"/>
            <p:cNvSpPr/>
            <p:nvPr/>
          </p:nvSpPr>
          <p:spPr>
            <a:xfrm>
              <a:off x="1846580" y="3425190"/>
              <a:ext cx="199390" cy="0"/>
            </a:xfrm>
            <a:custGeom>
              <a:avLst/>
              <a:gdLst/>
              <a:ahLst/>
              <a:cxnLst/>
              <a:rect l="l" t="t" r="r" b="b"/>
              <a:pathLst>
                <a:path w="199389">
                  <a:moveTo>
                    <a:pt x="0" y="0"/>
                  </a:moveTo>
                  <a:lnTo>
                    <a:pt x="199389" y="0"/>
                  </a:lnTo>
                </a:path>
              </a:pathLst>
            </a:custGeom>
            <a:ln w="7620">
              <a:solidFill>
                <a:srgbClr val="0000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920240" y="3403600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>
                  <a:moveTo>
                    <a:pt x="21590" y="0"/>
                  </a:moveTo>
                  <a:lnTo>
                    <a:pt x="0" y="21589"/>
                  </a:lnTo>
                  <a:lnTo>
                    <a:pt x="21590" y="44450"/>
                  </a:lnTo>
                  <a:lnTo>
                    <a:pt x="44450" y="21589"/>
                  </a:lnTo>
                  <a:lnTo>
                    <a:pt x="21590" y="0"/>
                  </a:lnTo>
                  <a:close/>
                </a:path>
              </a:pathLst>
            </a:custGeom>
            <a:solidFill>
              <a:srgbClr val="00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920240" y="3403600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>
                  <a:moveTo>
                    <a:pt x="21590" y="0"/>
                  </a:moveTo>
                  <a:lnTo>
                    <a:pt x="44450" y="21589"/>
                  </a:lnTo>
                  <a:lnTo>
                    <a:pt x="21590" y="44450"/>
                  </a:lnTo>
                  <a:lnTo>
                    <a:pt x="0" y="21589"/>
                  </a:lnTo>
                  <a:lnTo>
                    <a:pt x="21590" y="0"/>
                  </a:lnTo>
                  <a:close/>
                </a:path>
              </a:pathLst>
            </a:custGeom>
            <a:ln w="7620">
              <a:solidFill>
                <a:srgbClr val="0000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1639570" y="3337559"/>
            <a:ext cx="1461770" cy="17653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427990">
              <a:lnSpc>
                <a:spcPct val="100000"/>
              </a:lnSpc>
              <a:spcBef>
                <a:spcPts val="180"/>
              </a:spcBef>
            </a:pPr>
            <a:r>
              <a:rPr sz="750" spc="-25" dirty="0">
                <a:latin typeface="Verdana"/>
                <a:cs typeface="Verdana"/>
              </a:rPr>
              <a:t>Remaining</a:t>
            </a:r>
            <a:r>
              <a:rPr sz="750" spc="15" dirty="0">
                <a:latin typeface="Verdana"/>
                <a:cs typeface="Verdana"/>
              </a:rPr>
              <a:t> </a:t>
            </a:r>
            <a:r>
              <a:rPr sz="750" dirty="0">
                <a:latin typeface="Verdana"/>
                <a:cs typeface="Verdana"/>
              </a:rPr>
              <a:t>Stories</a:t>
            </a:r>
            <a:endParaRPr sz="750">
              <a:latin typeface="Verdana"/>
              <a:cs typeface="Verdana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539750" y="1256030"/>
            <a:ext cx="3602990" cy="2324100"/>
          </a:xfrm>
          <a:custGeom>
            <a:avLst/>
            <a:gdLst/>
            <a:ahLst/>
            <a:cxnLst/>
            <a:rect l="l" t="t" r="r" b="b"/>
            <a:pathLst>
              <a:path w="3602990" h="2324100">
                <a:moveTo>
                  <a:pt x="0" y="2324100"/>
                </a:moveTo>
                <a:lnTo>
                  <a:pt x="3602990" y="2324100"/>
                </a:lnTo>
                <a:lnTo>
                  <a:pt x="3602990" y="0"/>
                </a:lnTo>
                <a:lnTo>
                  <a:pt x="0" y="0"/>
                </a:lnTo>
                <a:lnTo>
                  <a:pt x="0" y="23241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4" name="object 54"/>
          <p:cNvGrpSpPr/>
          <p:nvPr/>
        </p:nvGrpSpPr>
        <p:grpSpPr>
          <a:xfrm>
            <a:off x="4840604" y="1256664"/>
            <a:ext cx="3756660" cy="2324100"/>
            <a:chOff x="4840604" y="1256664"/>
            <a:chExt cx="3756660" cy="2324100"/>
          </a:xfrm>
        </p:grpSpPr>
        <p:sp>
          <p:nvSpPr>
            <p:cNvPr id="55" name="object 55"/>
            <p:cNvSpPr/>
            <p:nvPr/>
          </p:nvSpPr>
          <p:spPr>
            <a:xfrm>
              <a:off x="4841239" y="1257299"/>
              <a:ext cx="3755390" cy="2322830"/>
            </a:xfrm>
            <a:custGeom>
              <a:avLst/>
              <a:gdLst/>
              <a:ahLst/>
              <a:cxnLst/>
              <a:rect l="l" t="t" r="r" b="b"/>
              <a:pathLst>
                <a:path w="3755390" h="2322829">
                  <a:moveTo>
                    <a:pt x="0" y="2322829"/>
                  </a:moveTo>
                  <a:lnTo>
                    <a:pt x="3755390" y="2322829"/>
                  </a:lnTo>
                  <a:lnTo>
                    <a:pt x="3755390" y="0"/>
                  </a:lnTo>
                  <a:lnTo>
                    <a:pt x="0" y="0"/>
                  </a:lnTo>
                  <a:lnTo>
                    <a:pt x="0" y="232282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5359399" y="1661159"/>
              <a:ext cx="3163570" cy="1198880"/>
            </a:xfrm>
            <a:custGeom>
              <a:avLst/>
              <a:gdLst/>
              <a:ahLst/>
              <a:cxnLst/>
              <a:rect l="l" t="t" r="r" b="b"/>
              <a:pathLst>
                <a:path w="3163570" h="1198880">
                  <a:moveTo>
                    <a:pt x="3163570" y="0"/>
                  </a:moveTo>
                  <a:lnTo>
                    <a:pt x="0" y="0"/>
                  </a:lnTo>
                  <a:lnTo>
                    <a:pt x="0" y="1198879"/>
                  </a:lnTo>
                  <a:lnTo>
                    <a:pt x="3163570" y="1198879"/>
                  </a:lnTo>
                  <a:lnTo>
                    <a:pt x="3163570" y="0"/>
                  </a:lnTo>
                  <a:close/>
                </a:path>
              </a:pathLst>
            </a:custGeom>
            <a:solidFill>
              <a:srgbClr val="FFFF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5359399" y="1661159"/>
              <a:ext cx="3163570" cy="1079500"/>
            </a:xfrm>
            <a:custGeom>
              <a:avLst/>
              <a:gdLst/>
              <a:ahLst/>
              <a:cxnLst/>
              <a:rect l="l" t="t" r="r" b="b"/>
              <a:pathLst>
                <a:path w="3163570" h="1079500">
                  <a:moveTo>
                    <a:pt x="0" y="1079500"/>
                  </a:moveTo>
                  <a:lnTo>
                    <a:pt x="3163570" y="1079500"/>
                  </a:lnTo>
                </a:path>
                <a:path w="3163570" h="1079500">
                  <a:moveTo>
                    <a:pt x="0" y="960119"/>
                  </a:moveTo>
                  <a:lnTo>
                    <a:pt x="3163570" y="960119"/>
                  </a:lnTo>
                </a:path>
                <a:path w="3163570" h="1079500">
                  <a:moveTo>
                    <a:pt x="0" y="839469"/>
                  </a:moveTo>
                  <a:lnTo>
                    <a:pt x="3163570" y="839469"/>
                  </a:lnTo>
                </a:path>
                <a:path w="3163570" h="1079500">
                  <a:moveTo>
                    <a:pt x="0" y="720089"/>
                  </a:moveTo>
                  <a:lnTo>
                    <a:pt x="3163570" y="720089"/>
                  </a:lnTo>
                </a:path>
                <a:path w="3163570" h="1079500">
                  <a:moveTo>
                    <a:pt x="0" y="599439"/>
                  </a:moveTo>
                  <a:lnTo>
                    <a:pt x="3163570" y="599439"/>
                  </a:lnTo>
                </a:path>
                <a:path w="3163570" h="1079500">
                  <a:moveTo>
                    <a:pt x="0" y="480060"/>
                  </a:moveTo>
                  <a:lnTo>
                    <a:pt x="3163570" y="480060"/>
                  </a:lnTo>
                </a:path>
                <a:path w="3163570" h="1079500">
                  <a:moveTo>
                    <a:pt x="0" y="359410"/>
                  </a:moveTo>
                  <a:lnTo>
                    <a:pt x="3163570" y="359410"/>
                  </a:lnTo>
                </a:path>
                <a:path w="3163570" h="1079500">
                  <a:moveTo>
                    <a:pt x="0" y="240029"/>
                  </a:moveTo>
                  <a:lnTo>
                    <a:pt x="3163570" y="240029"/>
                  </a:lnTo>
                </a:path>
                <a:path w="3163570" h="1079500">
                  <a:moveTo>
                    <a:pt x="0" y="120650"/>
                  </a:moveTo>
                  <a:lnTo>
                    <a:pt x="3163570" y="120650"/>
                  </a:lnTo>
                </a:path>
                <a:path w="3163570" h="1079500">
                  <a:moveTo>
                    <a:pt x="0" y="0"/>
                  </a:moveTo>
                  <a:lnTo>
                    <a:pt x="316357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5359399" y="1661159"/>
              <a:ext cx="3163570" cy="1198880"/>
            </a:xfrm>
            <a:custGeom>
              <a:avLst/>
              <a:gdLst/>
              <a:ahLst/>
              <a:cxnLst/>
              <a:rect l="l" t="t" r="r" b="b"/>
              <a:pathLst>
                <a:path w="3163570" h="1198880">
                  <a:moveTo>
                    <a:pt x="0" y="0"/>
                  </a:moveTo>
                  <a:lnTo>
                    <a:pt x="3163570" y="0"/>
                  </a:lnTo>
                </a:path>
                <a:path w="3163570" h="1198880">
                  <a:moveTo>
                    <a:pt x="3163570" y="0"/>
                  </a:moveTo>
                  <a:lnTo>
                    <a:pt x="3163570" y="1198879"/>
                  </a:lnTo>
                </a:path>
                <a:path w="3163570" h="1198880">
                  <a:moveTo>
                    <a:pt x="3163570" y="1198879"/>
                  </a:moveTo>
                  <a:lnTo>
                    <a:pt x="0" y="1198879"/>
                  </a:lnTo>
                </a:path>
                <a:path w="3163570" h="1198880">
                  <a:moveTo>
                    <a:pt x="0" y="1198879"/>
                  </a:moveTo>
                  <a:lnTo>
                    <a:pt x="0" y="0"/>
                  </a:lnTo>
                </a:path>
              </a:pathLst>
            </a:custGeom>
            <a:ln w="7620">
              <a:solidFill>
                <a:srgbClr val="FFCC9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5328919" y="1661159"/>
              <a:ext cx="3194050" cy="1214120"/>
            </a:xfrm>
            <a:custGeom>
              <a:avLst/>
              <a:gdLst/>
              <a:ahLst/>
              <a:cxnLst/>
              <a:rect l="l" t="t" r="r" b="b"/>
              <a:pathLst>
                <a:path w="3194050" h="1214120">
                  <a:moveTo>
                    <a:pt x="30479" y="0"/>
                  </a:moveTo>
                  <a:lnTo>
                    <a:pt x="30479" y="1198879"/>
                  </a:lnTo>
                </a:path>
                <a:path w="3194050" h="1214120">
                  <a:moveTo>
                    <a:pt x="0" y="1198879"/>
                  </a:moveTo>
                  <a:lnTo>
                    <a:pt x="30479" y="1198879"/>
                  </a:lnTo>
                </a:path>
                <a:path w="3194050" h="1214120">
                  <a:moveTo>
                    <a:pt x="0" y="1079500"/>
                  </a:moveTo>
                  <a:lnTo>
                    <a:pt x="30479" y="1079500"/>
                  </a:lnTo>
                </a:path>
                <a:path w="3194050" h="1214120">
                  <a:moveTo>
                    <a:pt x="0" y="960119"/>
                  </a:moveTo>
                  <a:lnTo>
                    <a:pt x="30479" y="960119"/>
                  </a:lnTo>
                </a:path>
                <a:path w="3194050" h="1214120">
                  <a:moveTo>
                    <a:pt x="0" y="839469"/>
                  </a:moveTo>
                  <a:lnTo>
                    <a:pt x="30479" y="839469"/>
                  </a:lnTo>
                </a:path>
                <a:path w="3194050" h="1214120">
                  <a:moveTo>
                    <a:pt x="0" y="720089"/>
                  </a:moveTo>
                  <a:lnTo>
                    <a:pt x="30479" y="720089"/>
                  </a:lnTo>
                </a:path>
                <a:path w="3194050" h="1214120">
                  <a:moveTo>
                    <a:pt x="0" y="599439"/>
                  </a:moveTo>
                  <a:lnTo>
                    <a:pt x="30479" y="599439"/>
                  </a:lnTo>
                </a:path>
                <a:path w="3194050" h="1214120">
                  <a:moveTo>
                    <a:pt x="0" y="480060"/>
                  </a:moveTo>
                  <a:lnTo>
                    <a:pt x="30479" y="480060"/>
                  </a:lnTo>
                </a:path>
                <a:path w="3194050" h="1214120">
                  <a:moveTo>
                    <a:pt x="0" y="359410"/>
                  </a:moveTo>
                  <a:lnTo>
                    <a:pt x="30479" y="359410"/>
                  </a:lnTo>
                </a:path>
                <a:path w="3194050" h="1214120">
                  <a:moveTo>
                    <a:pt x="0" y="240029"/>
                  </a:moveTo>
                  <a:lnTo>
                    <a:pt x="30479" y="240029"/>
                  </a:lnTo>
                </a:path>
                <a:path w="3194050" h="1214120">
                  <a:moveTo>
                    <a:pt x="0" y="120650"/>
                  </a:moveTo>
                  <a:lnTo>
                    <a:pt x="30479" y="120650"/>
                  </a:lnTo>
                </a:path>
                <a:path w="3194050" h="1214120">
                  <a:moveTo>
                    <a:pt x="0" y="0"/>
                  </a:moveTo>
                  <a:lnTo>
                    <a:pt x="30479" y="0"/>
                  </a:lnTo>
                </a:path>
                <a:path w="3194050" h="1214120">
                  <a:moveTo>
                    <a:pt x="30479" y="1198879"/>
                  </a:moveTo>
                  <a:lnTo>
                    <a:pt x="3194050" y="1198879"/>
                  </a:lnTo>
                </a:path>
                <a:path w="3194050" h="1214120">
                  <a:moveTo>
                    <a:pt x="30479" y="1214119"/>
                  </a:moveTo>
                  <a:lnTo>
                    <a:pt x="30479" y="1198879"/>
                  </a:lnTo>
                </a:path>
                <a:path w="3194050" h="1214120">
                  <a:moveTo>
                    <a:pt x="345439" y="1214119"/>
                  </a:moveTo>
                  <a:lnTo>
                    <a:pt x="345439" y="1198879"/>
                  </a:lnTo>
                </a:path>
                <a:path w="3194050" h="1214120">
                  <a:moveTo>
                    <a:pt x="660400" y="1214119"/>
                  </a:moveTo>
                  <a:lnTo>
                    <a:pt x="660400" y="1198879"/>
                  </a:lnTo>
                </a:path>
                <a:path w="3194050" h="1214120">
                  <a:moveTo>
                    <a:pt x="981709" y="1214119"/>
                  </a:moveTo>
                  <a:lnTo>
                    <a:pt x="981709" y="1198879"/>
                  </a:lnTo>
                </a:path>
                <a:path w="3194050" h="1214120">
                  <a:moveTo>
                    <a:pt x="1296670" y="1214119"/>
                  </a:moveTo>
                  <a:lnTo>
                    <a:pt x="1296670" y="1198879"/>
                  </a:lnTo>
                </a:path>
                <a:path w="3194050" h="1214120">
                  <a:moveTo>
                    <a:pt x="1611629" y="1214119"/>
                  </a:moveTo>
                  <a:lnTo>
                    <a:pt x="1611629" y="1198879"/>
                  </a:lnTo>
                </a:path>
                <a:path w="3194050" h="1214120">
                  <a:moveTo>
                    <a:pt x="1926589" y="1214119"/>
                  </a:moveTo>
                  <a:lnTo>
                    <a:pt x="1926589" y="1198879"/>
                  </a:lnTo>
                </a:path>
                <a:path w="3194050" h="1214120">
                  <a:moveTo>
                    <a:pt x="2241550" y="1214119"/>
                  </a:moveTo>
                  <a:lnTo>
                    <a:pt x="2241550" y="1198879"/>
                  </a:lnTo>
                </a:path>
                <a:path w="3194050" h="1214120">
                  <a:moveTo>
                    <a:pt x="2564129" y="1214119"/>
                  </a:moveTo>
                  <a:lnTo>
                    <a:pt x="2564129" y="1198879"/>
                  </a:lnTo>
                </a:path>
                <a:path w="3194050" h="1214120">
                  <a:moveTo>
                    <a:pt x="2879089" y="1214119"/>
                  </a:moveTo>
                  <a:lnTo>
                    <a:pt x="2879089" y="1198879"/>
                  </a:lnTo>
                </a:path>
                <a:path w="3194050" h="1214120">
                  <a:moveTo>
                    <a:pt x="3194050" y="1214119"/>
                  </a:moveTo>
                  <a:lnTo>
                    <a:pt x="3194050" y="119887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5831839" y="1713229"/>
              <a:ext cx="2533650" cy="1146810"/>
            </a:xfrm>
            <a:custGeom>
              <a:avLst/>
              <a:gdLst/>
              <a:ahLst/>
              <a:cxnLst/>
              <a:rect l="l" t="t" r="r" b="b"/>
              <a:pathLst>
                <a:path w="2533650" h="1146810">
                  <a:moveTo>
                    <a:pt x="0" y="0"/>
                  </a:moveTo>
                  <a:lnTo>
                    <a:pt x="321310" y="90170"/>
                  </a:lnTo>
                </a:path>
                <a:path w="2533650" h="1146810">
                  <a:moveTo>
                    <a:pt x="321310" y="90170"/>
                  </a:moveTo>
                  <a:lnTo>
                    <a:pt x="636270" y="285750"/>
                  </a:lnTo>
                </a:path>
                <a:path w="2533650" h="1146810">
                  <a:moveTo>
                    <a:pt x="636270" y="285750"/>
                  </a:moveTo>
                  <a:lnTo>
                    <a:pt x="951230" y="307340"/>
                  </a:lnTo>
                </a:path>
                <a:path w="2533650" h="1146810">
                  <a:moveTo>
                    <a:pt x="951230" y="307340"/>
                  </a:moveTo>
                  <a:lnTo>
                    <a:pt x="1266189" y="397510"/>
                  </a:lnTo>
                </a:path>
                <a:path w="2533650" h="1146810">
                  <a:moveTo>
                    <a:pt x="1266189" y="397510"/>
                  </a:moveTo>
                  <a:lnTo>
                    <a:pt x="1581150" y="480060"/>
                  </a:lnTo>
                </a:path>
                <a:path w="2533650" h="1146810">
                  <a:moveTo>
                    <a:pt x="1581150" y="480060"/>
                  </a:moveTo>
                  <a:lnTo>
                    <a:pt x="1903730" y="593090"/>
                  </a:lnTo>
                </a:path>
                <a:path w="2533650" h="1146810">
                  <a:moveTo>
                    <a:pt x="1903730" y="593090"/>
                  </a:moveTo>
                  <a:lnTo>
                    <a:pt x="2218690" y="764540"/>
                  </a:lnTo>
                </a:path>
                <a:path w="2533650" h="1146810">
                  <a:moveTo>
                    <a:pt x="2218690" y="764540"/>
                  </a:moveTo>
                  <a:lnTo>
                    <a:pt x="2533650" y="1146810"/>
                  </a:lnTo>
                </a:path>
              </a:pathLst>
            </a:custGeom>
            <a:ln w="7620">
              <a:solidFill>
                <a:srgbClr val="0000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494019" y="1691639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>
                  <a:moveTo>
                    <a:pt x="22859" y="0"/>
                  </a:moveTo>
                  <a:lnTo>
                    <a:pt x="0" y="21589"/>
                  </a:lnTo>
                  <a:lnTo>
                    <a:pt x="22859" y="44450"/>
                  </a:lnTo>
                  <a:lnTo>
                    <a:pt x="44450" y="21589"/>
                  </a:lnTo>
                  <a:lnTo>
                    <a:pt x="22859" y="0"/>
                  </a:lnTo>
                  <a:close/>
                </a:path>
              </a:pathLst>
            </a:custGeom>
            <a:solidFill>
              <a:srgbClr val="00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5494019" y="1691639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>
                  <a:moveTo>
                    <a:pt x="22859" y="0"/>
                  </a:moveTo>
                  <a:lnTo>
                    <a:pt x="44450" y="21589"/>
                  </a:lnTo>
                  <a:lnTo>
                    <a:pt x="22859" y="44450"/>
                  </a:lnTo>
                  <a:lnTo>
                    <a:pt x="0" y="21589"/>
                  </a:lnTo>
                  <a:lnTo>
                    <a:pt x="22859" y="0"/>
                  </a:lnTo>
                  <a:close/>
                </a:path>
              </a:pathLst>
            </a:custGeom>
            <a:ln w="7620">
              <a:solidFill>
                <a:srgbClr val="0000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5808979" y="1691639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>
                  <a:moveTo>
                    <a:pt x="22860" y="0"/>
                  </a:moveTo>
                  <a:lnTo>
                    <a:pt x="0" y="21589"/>
                  </a:lnTo>
                  <a:lnTo>
                    <a:pt x="22860" y="44450"/>
                  </a:lnTo>
                  <a:lnTo>
                    <a:pt x="44450" y="21589"/>
                  </a:lnTo>
                  <a:lnTo>
                    <a:pt x="22860" y="0"/>
                  </a:lnTo>
                  <a:close/>
                </a:path>
              </a:pathLst>
            </a:custGeom>
            <a:solidFill>
              <a:srgbClr val="00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5808979" y="1691639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>
                  <a:moveTo>
                    <a:pt x="22860" y="0"/>
                  </a:moveTo>
                  <a:lnTo>
                    <a:pt x="44450" y="21589"/>
                  </a:lnTo>
                  <a:lnTo>
                    <a:pt x="22860" y="44450"/>
                  </a:lnTo>
                  <a:lnTo>
                    <a:pt x="0" y="21589"/>
                  </a:lnTo>
                  <a:lnTo>
                    <a:pt x="22860" y="0"/>
                  </a:lnTo>
                  <a:close/>
                </a:path>
              </a:pathLst>
            </a:custGeom>
            <a:ln w="7620">
              <a:solidFill>
                <a:srgbClr val="0000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6131559" y="1781809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>
                  <a:moveTo>
                    <a:pt x="21589" y="0"/>
                  </a:moveTo>
                  <a:lnTo>
                    <a:pt x="0" y="21589"/>
                  </a:lnTo>
                  <a:lnTo>
                    <a:pt x="21589" y="44450"/>
                  </a:lnTo>
                  <a:lnTo>
                    <a:pt x="44450" y="21589"/>
                  </a:lnTo>
                  <a:lnTo>
                    <a:pt x="21589" y="0"/>
                  </a:lnTo>
                  <a:close/>
                </a:path>
              </a:pathLst>
            </a:custGeom>
            <a:solidFill>
              <a:srgbClr val="00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6131559" y="1781809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>
                  <a:moveTo>
                    <a:pt x="21589" y="0"/>
                  </a:moveTo>
                  <a:lnTo>
                    <a:pt x="44450" y="21589"/>
                  </a:lnTo>
                  <a:lnTo>
                    <a:pt x="21589" y="44450"/>
                  </a:lnTo>
                  <a:lnTo>
                    <a:pt x="0" y="21589"/>
                  </a:lnTo>
                  <a:lnTo>
                    <a:pt x="21589" y="0"/>
                  </a:lnTo>
                  <a:close/>
                </a:path>
              </a:pathLst>
            </a:custGeom>
            <a:ln w="7620">
              <a:solidFill>
                <a:srgbClr val="0000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6446519" y="1976119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>
                  <a:moveTo>
                    <a:pt x="21589" y="0"/>
                  </a:moveTo>
                  <a:lnTo>
                    <a:pt x="0" y="22859"/>
                  </a:lnTo>
                  <a:lnTo>
                    <a:pt x="21589" y="44450"/>
                  </a:lnTo>
                  <a:lnTo>
                    <a:pt x="44450" y="22859"/>
                  </a:lnTo>
                  <a:lnTo>
                    <a:pt x="21589" y="0"/>
                  </a:lnTo>
                  <a:close/>
                </a:path>
              </a:pathLst>
            </a:custGeom>
            <a:solidFill>
              <a:srgbClr val="00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6446519" y="1976119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>
                  <a:moveTo>
                    <a:pt x="21589" y="0"/>
                  </a:moveTo>
                  <a:lnTo>
                    <a:pt x="44450" y="22859"/>
                  </a:lnTo>
                  <a:lnTo>
                    <a:pt x="21589" y="44450"/>
                  </a:lnTo>
                  <a:lnTo>
                    <a:pt x="0" y="22859"/>
                  </a:lnTo>
                  <a:lnTo>
                    <a:pt x="21589" y="0"/>
                  </a:lnTo>
                  <a:close/>
                </a:path>
              </a:pathLst>
            </a:custGeom>
            <a:ln w="7620">
              <a:solidFill>
                <a:srgbClr val="0000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6761479" y="1998979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>
                  <a:moveTo>
                    <a:pt x="21590" y="0"/>
                  </a:moveTo>
                  <a:lnTo>
                    <a:pt x="0" y="21590"/>
                  </a:lnTo>
                  <a:lnTo>
                    <a:pt x="21590" y="44450"/>
                  </a:lnTo>
                  <a:lnTo>
                    <a:pt x="44450" y="21590"/>
                  </a:lnTo>
                  <a:lnTo>
                    <a:pt x="21590" y="0"/>
                  </a:lnTo>
                  <a:close/>
                </a:path>
              </a:pathLst>
            </a:custGeom>
            <a:solidFill>
              <a:srgbClr val="00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6761479" y="1998979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>
                  <a:moveTo>
                    <a:pt x="21590" y="0"/>
                  </a:moveTo>
                  <a:lnTo>
                    <a:pt x="44450" y="21590"/>
                  </a:lnTo>
                  <a:lnTo>
                    <a:pt x="21590" y="44450"/>
                  </a:lnTo>
                  <a:lnTo>
                    <a:pt x="0" y="21590"/>
                  </a:lnTo>
                  <a:lnTo>
                    <a:pt x="21590" y="0"/>
                  </a:lnTo>
                  <a:close/>
                </a:path>
              </a:pathLst>
            </a:custGeom>
            <a:ln w="7620">
              <a:solidFill>
                <a:srgbClr val="0000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7076439" y="2087879"/>
              <a:ext cx="44450" cy="45720"/>
            </a:xfrm>
            <a:custGeom>
              <a:avLst/>
              <a:gdLst/>
              <a:ahLst/>
              <a:cxnLst/>
              <a:rect l="l" t="t" r="r" b="b"/>
              <a:pathLst>
                <a:path w="44450" h="45719">
                  <a:moveTo>
                    <a:pt x="21589" y="0"/>
                  </a:moveTo>
                  <a:lnTo>
                    <a:pt x="0" y="22860"/>
                  </a:lnTo>
                  <a:lnTo>
                    <a:pt x="21589" y="45720"/>
                  </a:lnTo>
                  <a:lnTo>
                    <a:pt x="44450" y="22860"/>
                  </a:lnTo>
                  <a:lnTo>
                    <a:pt x="21589" y="0"/>
                  </a:lnTo>
                  <a:close/>
                </a:path>
              </a:pathLst>
            </a:custGeom>
            <a:solidFill>
              <a:srgbClr val="00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7076439" y="2087879"/>
              <a:ext cx="44450" cy="45720"/>
            </a:xfrm>
            <a:custGeom>
              <a:avLst/>
              <a:gdLst/>
              <a:ahLst/>
              <a:cxnLst/>
              <a:rect l="l" t="t" r="r" b="b"/>
              <a:pathLst>
                <a:path w="44450" h="45719">
                  <a:moveTo>
                    <a:pt x="21589" y="0"/>
                  </a:moveTo>
                  <a:lnTo>
                    <a:pt x="44450" y="22860"/>
                  </a:lnTo>
                  <a:lnTo>
                    <a:pt x="21589" y="45720"/>
                  </a:lnTo>
                  <a:lnTo>
                    <a:pt x="0" y="22860"/>
                  </a:lnTo>
                  <a:lnTo>
                    <a:pt x="21589" y="0"/>
                  </a:lnTo>
                  <a:close/>
                </a:path>
              </a:pathLst>
            </a:custGeom>
            <a:ln w="7620">
              <a:solidFill>
                <a:srgbClr val="0000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7390129" y="2170429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19">
                  <a:moveTo>
                    <a:pt x="22860" y="0"/>
                  </a:moveTo>
                  <a:lnTo>
                    <a:pt x="0" y="22860"/>
                  </a:lnTo>
                  <a:lnTo>
                    <a:pt x="22860" y="45720"/>
                  </a:lnTo>
                  <a:lnTo>
                    <a:pt x="45720" y="22860"/>
                  </a:lnTo>
                  <a:lnTo>
                    <a:pt x="22860" y="0"/>
                  </a:lnTo>
                  <a:close/>
                </a:path>
              </a:pathLst>
            </a:custGeom>
            <a:solidFill>
              <a:srgbClr val="00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7390129" y="2170429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19">
                  <a:moveTo>
                    <a:pt x="22860" y="0"/>
                  </a:moveTo>
                  <a:lnTo>
                    <a:pt x="45720" y="22860"/>
                  </a:lnTo>
                  <a:lnTo>
                    <a:pt x="22860" y="45720"/>
                  </a:lnTo>
                  <a:lnTo>
                    <a:pt x="0" y="22860"/>
                  </a:lnTo>
                  <a:lnTo>
                    <a:pt x="22860" y="0"/>
                  </a:lnTo>
                  <a:close/>
                </a:path>
              </a:pathLst>
            </a:custGeom>
            <a:ln w="7620">
              <a:solidFill>
                <a:srgbClr val="0000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7712709" y="2283459"/>
              <a:ext cx="45720" cy="44450"/>
            </a:xfrm>
            <a:custGeom>
              <a:avLst/>
              <a:gdLst/>
              <a:ahLst/>
              <a:cxnLst/>
              <a:rect l="l" t="t" r="r" b="b"/>
              <a:pathLst>
                <a:path w="45720" h="44450">
                  <a:moveTo>
                    <a:pt x="22860" y="0"/>
                  </a:moveTo>
                  <a:lnTo>
                    <a:pt x="0" y="22860"/>
                  </a:lnTo>
                  <a:lnTo>
                    <a:pt x="22860" y="44450"/>
                  </a:lnTo>
                  <a:lnTo>
                    <a:pt x="45720" y="22860"/>
                  </a:lnTo>
                  <a:lnTo>
                    <a:pt x="22860" y="0"/>
                  </a:lnTo>
                  <a:close/>
                </a:path>
              </a:pathLst>
            </a:custGeom>
            <a:solidFill>
              <a:srgbClr val="00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7712709" y="2283459"/>
              <a:ext cx="45720" cy="44450"/>
            </a:xfrm>
            <a:custGeom>
              <a:avLst/>
              <a:gdLst/>
              <a:ahLst/>
              <a:cxnLst/>
              <a:rect l="l" t="t" r="r" b="b"/>
              <a:pathLst>
                <a:path w="45720" h="44450">
                  <a:moveTo>
                    <a:pt x="22860" y="0"/>
                  </a:moveTo>
                  <a:lnTo>
                    <a:pt x="45720" y="22860"/>
                  </a:lnTo>
                  <a:lnTo>
                    <a:pt x="22860" y="44450"/>
                  </a:lnTo>
                  <a:lnTo>
                    <a:pt x="0" y="22860"/>
                  </a:lnTo>
                  <a:lnTo>
                    <a:pt x="22860" y="0"/>
                  </a:lnTo>
                  <a:close/>
                </a:path>
              </a:pathLst>
            </a:custGeom>
            <a:ln w="7620">
              <a:solidFill>
                <a:srgbClr val="0000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8027669" y="2456179"/>
              <a:ext cx="45720" cy="44450"/>
            </a:xfrm>
            <a:custGeom>
              <a:avLst/>
              <a:gdLst/>
              <a:ahLst/>
              <a:cxnLst/>
              <a:rect l="l" t="t" r="r" b="b"/>
              <a:pathLst>
                <a:path w="45720" h="44450">
                  <a:moveTo>
                    <a:pt x="22859" y="0"/>
                  </a:moveTo>
                  <a:lnTo>
                    <a:pt x="0" y="21590"/>
                  </a:lnTo>
                  <a:lnTo>
                    <a:pt x="22859" y="44450"/>
                  </a:lnTo>
                  <a:lnTo>
                    <a:pt x="45720" y="21590"/>
                  </a:lnTo>
                  <a:lnTo>
                    <a:pt x="22859" y="0"/>
                  </a:lnTo>
                  <a:close/>
                </a:path>
              </a:pathLst>
            </a:custGeom>
            <a:solidFill>
              <a:srgbClr val="00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8027669" y="2456179"/>
              <a:ext cx="45720" cy="44450"/>
            </a:xfrm>
            <a:custGeom>
              <a:avLst/>
              <a:gdLst/>
              <a:ahLst/>
              <a:cxnLst/>
              <a:rect l="l" t="t" r="r" b="b"/>
              <a:pathLst>
                <a:path w="45720" h="44450">
                  <a:moveTo>
                    <a:pt x="22859" y="0"/>
                  </a:moveTo>
                  <a:lnTo>
                    <a:pt x="45720" y="21590"/>
                  </a:lnTo>
                  <a:lnTo>
                    <a:pt x="22859" y="44450"/>
                  </a:lnTo>
                  <a:lnTo>
                    <a:pt x="0" y="21590"/>
                  </a:lnTo>
                  <a:lnTo>
                    <a:pt x="22859" y="0"/>
                  </a:lnTo>
                  <a:close/>
                </a:path>
              </a:pathLst>
            </a:custGeom>
            <a:ln w="7620">
              <a:solidFill>
                <a:srgbClr val="0000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8342629" y="2838450"/>
              <a:ext cx="45720" cy="44450"/>
            </a:xfrm>
            <a:custGeom>
              <a:avLst/>
              <a:gdLst/>
              <a:ahLst/>
              <a:cxnLst/>
              <a:rect l="l" t="t" r="r" b="b"/>
              <a:pathLst>
                <a:path w="45720" h="44450">
                  <a:moveTo>
                    <a:pt x="22860" y="0"/>
                  </a:moveTo>
                  <a:lnTo>
                    <a:pt x="0" y="21589"/>
                  </a:lnTo>
                  <a:lnTo>
                    <a:pt x="22860" y="44450"/>
                  </a:lnTo>
                  <a:lnTo>
                    <a:pt x="45720" y="21589"/>
                  </a:lnTo>
                  <a:lnTo>
                    <a:pt x="22860" y="0"/>
                  </a:lnTo>
                  <a:close/>
                </a:path>
              </a:pathLst>
            </a:custGeom>
            <a:solidFill>
              <a:srgbClr val="00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8342629" y="2838450"/>
              <a:ext cx="45720" cy="44450"/>
            </a:xfrm>
            <a:custGeom>
              <a:avLst/>
              <a:gdLst/>
              <a:ahLst/>
              <a:cxnLst/>
              <a:rect l="l" t="t" r="r" b="b"/>
              <a:pathLst>
                <a:path w="45720" h="44450">
                  <a:moveTo>
                    <a:pt x="22860" y="0"/>
                  </a:moveTo>
                  <a:lnTo>
                    <a:pt x="45720" y="21589"/>
                  </a:lnTo>
                  <a:lnTo>
                    <a:pt x="22860" y="44450"/>
                  </a:lnTo>
                  <a:lnTo>
                    <a:pt x="0" y="21589"/>
                  </a:lnTo>
                  <a:lnTo>
                    <a:pt x="22860" y="0"/>
                  </a:lnTo>
                  <a:close/>
                </a:path>
              </a:pathLst>
            </a:custGeom>
            <a:ln w="7620">
              <a:solidFill>
                <a:srgbClr val="0000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1" name="object 81"/>
          <p:cNvSpPr txBox="1"/>
          <p:nvPr/>
        </p:nvSpPr>
        <p:spPr>
          <a:xfrm>
            <a:off x="5951220" y="1311910"/>
            <a:ext cx="1557020" cy="1428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750" b="1" dirty="0">
                <a:latin typeface="Verdana"/>
                <a:cs typeface="Verdana"/>
              </a:rPr>
              <a:t>Story </a:t>
            </a:r>
            <a:r>
              <a:rPr sz="750" b="1" spc="-10" dirty="0">
                <a:latin typeface="Verdana"/>
                <a:cs typeface="Verdana"/>
              </a:rPr>
              <a:t>Point </a:t>
            </a:r>
            <a:r>
              <a:rPr sz="750" b="1" dirty="0">
                <a:latin typeface="Verdana"/>
                <a:cs typeface="Verdana"/>
              </a:rPr>
              <a:t>Burn </a:t>
            </a:r>
            <a:r>
              <a:rPr sz="750" b="1" spc="-15" dirty="0">
                <a:latin typeface="Verdana"/>
                <a:cs typeface="Verdana"/>
              </a:rPr>
              <a:t>Down</a:t>
            </a:r>
            <a:r>
              <a:rPr sz="750" b="1" spc="-105" dirty="0">
                <a:latin typeface="Verdana"/>
                <a:cs typeface="Verdana"/>
              </a:rPr>
              <a:t> </a:t>
            </a:r>
            <a:r>
              <a:rPr sz="750" b="1" spc="5" dirty="0">
                <a:latin typeface="Verdana"/>
                <a:cs typeface="Verdana"/>
              </a:rPr>
              <a:t>Chart</a:t>
            </a:r>
            <a:endParaRPr sz="750">
              <a:latin typeface="Verdana"/>
              <a:cs typeface="Verdana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5516879" y="1640839"/>
            <a:ext cx="576580" cy="1428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  <a:tabLst>
                <a:tab pos="381635" algn="l"/>
              </a:tabLst>
            </a:pPr>
            <a:r>
              <a:rPr sz="750" strike="sngStrike" dirty="0">
                <a:latin typeface="Times New Roman"/>
                <a:cs typeface="Times New Roman"/>
              </a:rPr>
              <a:t>  </a:t>
            </a:r>
            <a:r>
              <a:rPr sz="750" strike="sngStrike" spc="-40" dirty="0">
                <a:latin typeface="Times New Roman"/>
                <a:cs typeface="Times New Roman"/>
              </a:rPr>
              <a:t> </a:t>
            </a:r>
            <a:r>
              <a:rPr sz="750" strike="sngStrike" spc="-10" dirty="0">
                <a:latin typeface="Verdana"/>
                <a:cs typeface="Verdana"/>
              </a:rPr>
              <a:t>10</a:t>
            </a:r>
            <a:r>
              <a:rPr sz="750" strike="sngStrike" spc="10" dirty="0">
                <a:latin typeface="Verdana"/>
                <a:cs typeface="Verdana"/>
              </a:rPr>
              <a:t>5</a:t>
            </a:r>
            <a:r>
              <a:rPr sz="750" strike="noStrike" dirty="0">
                <a:latin typeface="Verdana"/>
                <a:cs typeface="Verdana"/>
              </a:rPr>
              <a:t>	</a:t>
            </a:r>
            <a:r>
              <a:rPr sz="750" strike="noStrike" spc="-10" dirty="0">
                <a:latin typeface="Verdana"/>
                <a:cs typeface="Verdana"/>
              </a:rPr>
              <a:t>10</a:t>
            </a:r>
            <a:r>
              <a:rPr sz="750" strike="noStrike" spc="10" dirty="0">
                <a:latin typeface="Verdana"/>
                <a:cs typeface="Verdana"/>
              </a:rPr>
              <a:t>5</a:t>
            </a:r>
            <a:endParaRPr sz="750">
              <a:latin typeface="Verdana"/>
              <a:cs typeface="Verdana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6221729" y="1731010"/>
            <a:ext cx="134620" cy="1428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750" spc="-10" dirty="0">
                <a:latin typeface="Verdana"/>
                <a:cs typeface="Verdana"/>
              </a:rPr>
              <a:t>9</a:t>
            </a:r>
            <a:r>
              <a:rPr sz="750" spc="10" dirty="0">
                <a:latin typeface="Verdana"/>
                <a:cs typeface="Verdana"/>
              </a:rPr>
              <a:t>7</a:t>
            </a:r>
            <a:endParaRPr sz="750">
              <a:latin typeface="Verdana"/>
              <a:cs typeface="Verdana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6535419" y="1925319"/>
            <a:ext cx="135890" cy="1428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750" dirty="0">
                <a:latin typeface="Verdana"/>
                <a:cs typeface="Verdana"/>
              </a:rPr>
              <a:t>7</a:t>
            </a:r>
            <a:r>
              <a:rPr sz="750" spc="10" dirty="0">
                <a:latin typeface="Verdana"/>
                <a:cs typeface="Verdana"/>
              </a:rPr>
              <a:t>9</a:t>
            </a:r>
            <a:endParaRPr sz="750">
              <a:latin typeface="Verdana"/>
              <a:cs typeface="Verdana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6850380" y="1948180"/>
            <a:ext cx="135890" cy="1428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750" dirty="0">
                <a:latin typeface="Verdana"/>
                <a:cs typeface="Verdana"/>
              </a:rPr>
              <a:t>7</a:t>
            </a:r>
            <a:r>
              <a:rPr sz="750" spc="10" dirty="0">
                <a:latin typeface="Verdana"/>
                <a:cs typeface="Verdana"/>
              </a:rPr>
              <a:t>7</a:t>
            </a:r>
            <a:endParaRPr sz="750">
              <a:latin typeface="Verdana"/>
              <a:cs typeface="Verdana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7165340" y="2038350"/>
            <a:ext cx="135890" cy="1428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750" dirty="0">
                <a:latin typeface="Verdana"/>
                <a:cs typeface="Verdana"/>
              </a:rPr>
              <a:t>6</a:t>
            </a:r>
            <a:r>
              <a:rPr sz="750" spc="10" dirty="0">
                <a:latin typeface="Verdana"/>
                <a:cs typeface="Verdana"/>
              </a:rPr>
              <a:t>9</a:t>
            </a:r>
            <a:endParaRPr sz="750">
              <a:latin typeface="Verdana"/>
              <a:cs typeface="Verdana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7480300" y="2120900"/>
            <a:ext cx="134620" cy="1428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750" spc="-10" dirty="0">
                <a:latin typeface="Verdana"/>
                <a:cs typeface="Verdana"/>
              </a:rPr>
              <a:t>6</a:t>
            </a:r>
            <a:r>
              <a:rPr sz="750" spc="10" dirty="0">
                <a:latin typeface="Verdana"/>
                <a:cs typeface="Verdana"/>
              </a:rPr>
              <a:t>1</a:t>
            </a:r>
            <a:endParaRPr sz="750">
              <a:latin typeface="Verdana"/>
              <a:cs typeface="Verdana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7802880" y="2232660"/>
            <a:ext cx="134620" cy="1428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750" spc="-10" dirty="0">
                <a:latin typeface="Verdana"/>
                <a:cs typeface="Verdana"/>
              </a:rPr>
              <a:t>5</a:t>
            </a:r>
            <a:r>
              <a:rPr sz="750" spc="10" dirty="0">
                <a:latin typeface="Verdana"/>
                <a:cs typeface="Verdana"/>
              </a:rPr>
              <a:t>1</a:t>
            </a:r>
            <a:endParaRPr sz="750">
              <a:latin typeface="Verdana"/>
              <a:cs typeface="Verdana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8117840" y="2405380"/>
            <a:ext cx="134620" cy="1428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750" spc="-10" dirty="0">
                <a:latin typeface="Verdana"/>
                <a:cs typeface="Verdana"/>
              </a:rPr>
              <a:t>3</a:t>
            </a:r>
            <a:r>
              <a:rPr sz="750" spc="10" dirty="0">
                <a:latin typeface="Verdana"/>
                <a:cs typeface="Verdana"/>
              </a:rPr>
              <a:t>5</a:t>
            </a:r>
            <a:endParaRPr sz="750">
              <a:latin typeface="Verdana"/>
              <a:cs typeface="Verdana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5104129" y="1585213"/>
            <a:ext cx="190500" cy="134366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R="6350" algn="r">
              <a:lnSpc>
                <a:spcPct val="100000"/>
              </a:lnSpc>
              <a:spcBef>
                <a:spcPts val="195"/>
              </a:spcBef>
            </a:pPr>
            <a:r>
              <a:rPr sz="700" spc="20" dirty="0">
                <a:latin typeface="Verdana"/>
                <a:cs typeface="Verdana"/>
              </a:rPr>
              <a:t>11</a:t>
            </a:r>
            <a:r>
              <a:rPr sz="700" dirty="0">
                <a:latin typeface="Verdana"/>
                <a:cs typeface="Verdana"/>
              </a:rPr>
              <a:t>0</a:t>
            </a:r>
            <a:endParaRPr sz="700">
              <a:latin typeface="Verdana"/>
              <a:cs typeface="Verdana"/>
            </a:endParaRPr>
          </a:p>
          <a:p>
            <a:pPr marR="6350" algn="r">
              <a:lnSpc>
                <a:spcPct val="100000"/>
              </a:lnSpc>
              <a:spcBef>
                <a:spcPts val="100"/>
              </a:spcBef>
            </a:pPr>
            <a:r>
              <a:rPr sz="700" spc="20" dirty="0">
                <a:latin typeface="Verdana"/>
                <a:cs typeface="Verdana"/>
              </a:rPr>
              <a:t>9</a:t>
            </a:r>
            <a:r>
              <a:rPr sz="700" dirty="0">
                <a:latin typeface="Verdana"/>
                <a:cs typeface="Verdana"/>
              </a:rPr>
              <a:t>9</a:t>
            </a:r>
            <a:endParaRPr sz="700">
              <a:latin typeface="Verdana"/>
              <a:cs typeface="Verdana"/>
            </a:endParaRPr>
          </a:p>
          <a:p>
            <a:pPr marR="6350" algn="r">
              <a:lnSpc>
                <a:spcPct val="100000"/>
              </a:lnSpc>
              <a:spcBef>
                <a:spcPts val="110"/>
              </a:spcBef>
            </a:pPr>
            <a:r>
              <a:rPr sz="700" spc="20" dirty="0">
                <a:latin typeface="Verdana"/>
                <a:cs typeface="Verdana"/>
              </a:rPr>
              <a:t>8</a:t>
            </a:r>
            <a:r>
              <a:rPr sz="700" dirty="0">
                <a:latin typeface="Verdana"/>
                <a:cs typeface="Verdana"/>
              </a:rPr>
              <a:t>8</a:t>
            </a:r>
            <a:endParaRPr sz="700">
              <a:latin typeface="Verdana"/>
              <a:cs typeface="Verdana"/>
            </a:endParaRPr>
          </a:p>
          <a:p>
            <a:pPr marR="6350" algn="r">
              <a:lnSpc>
                <a:spcPct val="100000"/>
              </a:lnSpc>
              <a:spcBef>
                <a:spcPts val="100"/>
              </a:spcBef>
            </a:pPr>
            <a:r>
              <a:rPr sz="700" spc="20" dirty="0">
                <a:latin typeface="Verdana"/>
                <a:cs typeface="Verdana"/>
              </a:rPr>
              <a:t>7</a:t>
            </a:r>
            <a:r>
              <a:rPr sz="700" dirty="0">
                <a:latin typeface="Verdana"/>
                <a:cs typeface="Verdana"/>
              </a:rPr>
              <a:t>7</a:t>
            </a:r>
            <a:endParaRPr sz="700">
              <a:latin typeface="Verdana"/>
              <a:cs typeface="Verdana"/>
            </a:endParaRPr>
          </a:p>
          <a:p>
            <a:pPr marR="6350" algn="r">
              <a:lnSpc>
                <a:spcPct val="100000"/>
              </a:lnSpc>
              <a:spcBef>
                <a:spcPts val="100"/>
              </a:spcBef>
            </a:pPr>
            <a:r>
              <a:rPr sz="700" spc="20" dirty="0">
                <a:latin typeface="Verdana"/>
                <a:cs typeface="Verdana"/>
              </a:rPr>
              <a:t>6</a:t>
            </a:r>
            <a:r>
              <a:rPr sz="700" dirty="0">
                <a:latin typeface="Verdana"/>
                <a:cs typeface="Verdana"/>
              </a:rPr>
              <a:t>6</a:t>
            </a:r>
            <a:endParaRPr sz="700">
              <a:latin typeface="Verdana"/>
              <a:cs typeface="Verdana"/>
            </a:endParaRPr>
          </a:p>
          <a:p>
            <a:pPr marR="6350" algn="r">
              <a:lnSpc>
                <a:spcPct val="100000"/>
              </a:lnSpc>
              <a:spcBef>
                <a:spcPts val="110"/>
              </a:spcBef>
            </a:pPr>
            <a:r>
              <a:rPr sz="700" spc="20" dirty="0">
                <a:latin typeface="Verdana"/>
                <a:cs typeface="Verdana"/>
              </a:rPr>
              <a:t>5</a:t>
            </a:r>
            <a:r>
              <a:rPr sz="700" dirty="0">
                <a:latin typeface="Verdana"/>
                <a:cs typeface="Verdana"/>
              </a:rPr>
              <a:t>5</a:t>
            </a:r>
            <a:endParaRPr sz="700">
              <a:latin typeface="Verdana"/>
              <a:cs typeface="Verdana"/>
            </a:endParaRPr>
          </a:p>
          <a:p>
            <a:pPr marR="6350" algn="r">
              <a:lnSpc>
                <a:spcPct val="100000"/>
              </a:lnSpc>
              <a:spcBef>
                <a:spcPts val="100"/>
              </a:spcBef>
            </a:pPr>
            <a:r>
              <a:rPr sz="700" spc="20" dirty="0">
                <a:latin typeface="Verdana"/>
                <a:cs typeface="Verdana"/>
              </a:rPr>
              <a:t>4</a:t>
            </a:r>
            <a:r>
              <a:rPr sz="700" dirty="0">
                <a:latin typeface="Verdana"/>
                <a:cs typeface="Verdana"/>
              </a:rPr>
              <a:t>4</a:t>
            </a:r>
            <a:endParaRPr sz="700">
              <a:latin typeface="Verdana"/>
              <a:cs typeface="Verdana"/>
            </a:endParaRPr>
          </a:p>
          <a:p>
            <a:pPr marR="6350" algn="r">
              <a:lnSpc>
                <a:spcPct val="100000"/>
              </a:lnSpc>
              <a:spcBef>
                <a:spcPts val="110"/>
              </a:spcBef>
            </a:pPr>
            <a:r>
              <a:rPr sz="700" spc="20" dirty="0">
                <a:latin typeface="Verdana"/>
                <a:cs typeface="Verdana"/>
              </a:rPr>
              <a:t>3</a:t>
            </a:r>
            <a:r>
              <a:rPr sz="700" dirty="0">
                <a:latin typeface="Verdana"/>
                <a:cs typeface="Verdana"/>
              </a:rPr>
              <a:t>3</a:t>
            </a:r>
            <a:endParaRPr sz="700">
              <a:latin typeface="Verdana"/>
              <a:cs typeface="Verdana"/>
            </a:endParaRPr>
          </a:p>
          <a:p>
            <a:pPr marR="6350" algn="r">
              <a:lnSpc>
                <a:spcPct val="100000"/>
              </a:lnSpc>
              <a:spcBef>
                <a:spcPts val="100"/>
              </a:spcBef>
            </a:pPr>
            <a:r>
              <a:rPr sz="700" spc="20" dirty="0">
                <a:latin typeface="Verdana"/>
                <a:cs typeface="Verdana"/>
              </a:rPr>
              <a:t>2</a:t>
            </a:r>
            <a:r>
              <a:rPr sz="700" dirty="0">
                <a:latin typeface="Verdana"/>
                <a:cs typeface="Verdana"/>
              </a:rPr>
              <a:t>2</a:t>
            </a:r>
            <a:endParaRPr sz="700">
              <a:latin typeface="Verdana"/>
              <a:cs typeface="Verdana"/>
            </a:endParaRPr>
          </a:p>
          <a:p>
            <a:pPr marR="6350" algn="r">
              <a:lnSpc>
                <a:spcPct val="100000"/>
              </a:lnSpc>
              <a:spcBef>
                <a:spcPts val="110"/>
              </a:spcBef>
            </a:pPr>
            <a:r>
              <a:rPr sz="700" spc="20" dirty="0">
                <a:latin typeface="Verdana"/>
                <a:cs typeface="Verdana"/>
              </a:rPr>
              <a:t>1</a:t>
            </a:r>
            <a:r>
              <a:rPr sz="700" dirty="0">
                <a:latin typeface="Verdana"/>
                <a:cs typeface="Verdana"/>
              </a:rPr>
              <a:t>1</a:t>
            </a:r>
            <a:endParaRPr sz="70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latin typeface="Verdana"/>
                <a:cs typeface="Verdana"/>
              </a:rPr>
              <a:t>0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5403850" y="2787650"/>
            <a:ext cx="3103880" cy="2012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R="5080" algn="r">
              <a:lnSpc>
                <a:spcPts val="860"/>
              </a:lnSpc>
              <a:spcBef>
                <a:spcPts val="120"/>
              </a:spcBef>
            </a:pPr>
            <a:r>
              <a:rPr sz="750" spc="10" dirty="0">
                <a:latin typeface="Verdana"/>
                <a:cs typeface="Verdana"/>
              </a:rPr>
              <a:t>0</a:t>
            </a:r>
            <a:endParaRPr sz="750">
              <a:latin typeface="Verdana"/>
              <a:cs typeface="Verdana"/>
            </a:endParaRPr>
          </a:p>
          <a:p>
            <a:pPr>
              <a:lnSpc>
                <a:spcPts val="500"/>
              </a:lnSpc>
            </a:pPr>
            <a:r>
              <a:rPr sz="450" spc="35" dirty="0">
                <a:latin typeface="Arial"/>
                <a:cs typeface="Arial"/>
              </a:rPr>
              <a:t>Monday </a:t>
            </a:r>
            <a:r>
              <a:rPr sz="450" spc="10" dirty="0">
                <a:latin typeface="Arial"/>
                <a:cs typeface="Arial"/>
              </a:rPr>
              <a:t>Tuesday Wednesday Thursday </a:t>
            </a:r>
            <a:r>
              <a:rPr sz="450" spc="20" dirty="0">
                <a:latin typeface="Arial"/>
                <a:cs typeface="Arial"/>
              </a:rPr>
              <a:t>Friday </a:t>
            </a:r>
            <a:r>
              <a:rPr sz="450" spc="30" dirty="0">
                <a:latin typeface="Arial"/>
                <a:cs typeface="Arial"/>
              </a:rPr>
              <a:t>Monday </a:t>
            </a:r>
            <a:r>
              <a:rPr sz="450" spc="10" dirty="0">
                <a:latin typeface="Arial"/>
                <a:cs typeface="Arial"/>
              </a:rPr>
              <a:t>Tuesday Wednesday Thursday </a:t>
            </a:r>
            <a:r>
              <a:rPr sz="450" spc="20" dirty="0">
                <a:latin typeface="Arial"/>
                <a:cs typeface="Arial"/>
              </a:rPr>
              <a:t>Friday</a:t>
            </a:r>
            <a:endParaRPr sz="450">
              <a:latin typeface="Arial"/>
              <a:cs typeface="Arial"/>
            </a:endParaRPr>
          </a:p>
        </p:txBody>
      </p:sp>
      <p:sp>
        <p:nvSpPr>
          <p:cNvPr id="92" name="object 92"/>
          <p:cNvSpPr/>
          <p:nvPr/>
        </p:nvSpPr>
        <p:spPr>
          <a:xfrm>
            <a:off x="5674359" y="2860039"/>
            <a:ext cx="2533650" cy="128270"/>
          </a:xfrm>
          <a:custGeom>
            <a:avLst/>
            <a:gdLst/>
            <a:ahLst/>
            <a:cxnLst/>
            <a:rect l="l" t="t" r="r" b="b"/>
            <a:pathLst>
              <a:path w="2533650" h="128269">
                <a:moveTo>
                  <a:pt x="0" y="0"/>
                </a:moveTo>
                <a:lnTo>
                  <a:pt x="0" y="128270"/>
                </a:lnTo>
              </a:path>
              <a:path w="2533650" h="128269">
                <a:moveTo>
                  <a:pt x="314960" y="0"/>
                </a:moveTo>
                <a:lnTo>
                  <a:pt x="314960" y="128270"/>
                </a:lnTo>
              </a:path>
              <a:path w="2533650" h="128269">
                <a:moveTo>
                  <a:pt x="636269" y="0"/>
                </a:moveTo>
                <a:lnTo>
                  <a:pt x="636269" y="128270"/>
                </a:lnTo>
              </a:path>
              <a:path w="2533650" h="128269">
                <a:moveTo>
                  <a:pt x="951230" y="0"/>
                </a:moveTo>
                <a:lnTo>
                  <a:pt x="951230" y="128270"/>
                </a:lnTo>
              </a:path>
              <a:path w="2533650" h="128269">
                <a:moveTo>
                  <a:pt x="1581149" y="0"/>
                </a:moveTo>
                <a:lnTo>
                  <a:pt x="1581149" y="128270"/>
                </a:lnTo>
              </a:path>
              <a:path w="2533650" h="128269">
                <a:moveTo>
                  <a:pt x="1896110" y="0"/>
                </a:moveTo>
                <a:lnTo>
                  <a:pt x="1896110" y="128270"/>
                </a:lnTo>
              </a:path>
              <a:path w="2533650" h="128269">
                <a:moveTo>
                  <a:pt x="2218690" y="0"/>
                </a:moveTo>
                <a:lnTo>
                  <a:pt x="2218690" y="128270"/>
                </a:lnTo>
              </a:path>
              <a:path w="2533650" h="128269">
                <a:moveTo>
                  <a:pt x="2533649" y="0"/>
                </a:moveTo>
                <a:lnTo>
                  <a:pt x="2533649" y="12827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 txBox="1"/>
          <p:nvPr/>
        </p:nvSpPr>
        <p:spPr>
          <a:xfrm>
            <a:off x="6064250" y="3018789"/>
            <a:ext cx="208279" cy="971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450" spc="15" dirty="0">
                <a:latin typeface="Arial"/>
                <a:cs typeface="Arial"/>
              </a:rPr>
              <a:t>Week</a:t>
            </a:r>
            <a:r>
              <a:rPr sz="450" spc="-95" dirty="0">
                <a:latin typeface="Arial"/>
                <a:cs typeface="Arial"/>
              </a:rPr>
              <a:t> </a:t>
            </a:r>
            <a:r>
              <a:rPr sz="450" spc="-15" dirty="0">
                <a:latin typeface="Arial"/>
                <a:cs typeface="Arial"/>
              </a:rPr>
              <a:t>1</a:t>
            </a:r>
            <a:endParaRPr sz="450">
              <a:latin typeface="Arial"/>
              <a:cs typeface="Arial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7637780" y="3018789"/>
            <a:ext cx="222250" cy="971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450" spc="20" dirty="0">
                <a:latin typeface="Arial"/>
                <a:cs typeface="Arial"/>
              </a:rPr>
              <a:t>Week</a:t>
            </a:r>
            <a:r>
              <a:rPr sz="450" spc="-105" dirty="0">
                <a:latin typeface="Arial"/>
                <a:cs typeface="Arial"/>
              </a:rPr>
              <a:t> </a:t>
            </a:r>
            <a:r>
              <a:rPr sz="450" spc="95" dirty="0">
                <a:latin typeface="Arial"/>
                <a:cs typeface="Arial"/>
              </a:rPr>
              <a:t>2</a:t>
            </a:r>
            <a:endParaRPr sz="450">
              <a:latin typeface="Arial"/>
              <a:cs typeface="Arial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5359400" y="2860039"/>
            <a:ext cx="3163570" cy="255270"/>
          </a:xfrm>
          <a:custGeom>
            <a:avLst/>
            <a:gdLst/>
            <a:ahLst/>
            <a:cxnLst/>
            <a:rect l="l" t="t" r="r" b="b"/>
            <a:pathLst>
              <a:path w="3163570" h="255269">
                <a:moveTo>
                  <a:pt x="0" y="0"/>
                </a:moveTo>
                <a:lnTo>
                  <a:pt x="0" y="255270"/>
                </a:lnTo>
              </a:path>
              <a:path w="3163570" h="255269">
                <a:moveTo>
                  <a:pt x="3163570" y="0"/>
                </a:moveTo>
                <a:lnTo>
                  <a:pt x="3163570" y="255270"/>
                </a:lnTo>
              </a:path>
              <a:path w="3163570" h="255269">
                <a:moveTo>
                  <a:pt x="1581150" y="0"/>
                </a:moveTo>
                <a:lnTo>
                  <a:pt x="1581150" y="25527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 txBox="1"/>
          <p:nvPr/>
        </p:nvSpPr>
        <p:spPr>
          <a:xfrm>
            <a:off x="6798309" y="3012439"/>
            <a:ext cx="265430" cy="1428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750" b="1" spc="-40" dirty="0">
                <a:latin typeface="Verdana"/>
                <a:cs typeface="Verdana"/>
              </a:rPr>
              <a:t>D</a:t>
            </a:r>
            <a:r>
              <a:rPr sz="750" b="1" spc="25" dirty="0">
                <a:latin typeface="Verdana"/>
                <a:cs typeface="Verdana"/>
              </a:rPr>
              <a:t>a</a:t>
            </a:r>
            <a:r>
              <a:rPr sz="750" b="1" spc="15" dirty="0">
                <a:latin typeface="Verdana"/>
                <a:cs typeface="Verdana"/>
              </a:rPr>
              <a:t>t</a:t>
            </a:r>
            <a:r>
              <a:rPr sz="750" b="1" spc="10" dirty="0">
                <a:latin typeface="Verdana"/>
                <a:cs typeface="Verdana"/>
              </a:rPr>
              <a:t>e</a:t>
            </a:r>
            <a:endParaRPr sz="750">
              <a:latin typeface="Verdana"/>
              <a:cs typeface="Verdana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4925804" y="1919792"/>
            <a:ext cx="144780" cy="683895"/>
          </a:xfrm>
          <a:prstGeom prst="rect">
            <a:avLst/>
          </a:prstGeom>
        </p:spPr>
        <p:txBody>
          <a:bodyPr vert="vert270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750" b="1" dirty="0">
                <a:latin typeface="Verdana"/>
                <a:cs typeface="Verdana"/>
              </a:rPr>
              <a:t>Story</a:t>
            </a:r>
            <a:r>
              <a:rPr sz="750" b="1" spc="-95" dirty="0">
                <a:latin typeface="Verdana"/>
                <a:cs typeface="Verdana"/>
              </a:rPr>
              <a:t> </a:t>
            </a:r>
            <a:r>
              <a:rPr sz="750" b="1" spc="5" dirty="0">
                <a:latin typeface="Verdana"/>
                <a:cs typeface="Verdana"/>
              </a:rPr>
              <a:t>Points</a:t>
            </a:r>
            <a:endParaRPr sz="750">
              <a:latin typeface="Verdana"/>
              <a:cs typeface="Verdana"/>
            </a:endParaRPr>
          </a:p>
        </p:txBody>
      </p:sp>
      <p:grpSp>
        <p:nvGrpSpPr>
          <p:cNvPr id="98" name="object 98"/>
          <p:cNvGrpSpPr/>
          <p:nvPr/>
        </p:nvGrpSpPr>
        <p:grpSpPr>
          <a:xfrm>
            <a:off x="6149340" y="3403600"/>
            <a:ext cx="210820" cy="52069"/>
            <a:chOff x="6149340" y="3403600"/>
            <a:chExt cx="210820" cy="52069"/>
          </a:xfrm>
        </p:grpSpPr>
        <p:sp>
          <p:nvSpPr>
            <p:cNvPr id="99" name="object 99"/>
            <p:cNvSpPr/>
            <p:nvPr/>
          </p:nvSpPr>
          <p:spPr>
            <a:xfrm>
              <a:off x="6153150" y="3430269"/>
              <a:ext cx="203200" cy="0"/>
            </a:xfrm>
            <a:custGeom>
              <a:avLst/>
              <a:gdLst/>
              <a:ahLst/>
              <a:cxnLst/>
              <a:rect l="l" t="t" r="r" b="b"/>
              <a:pathLst>
                <a:path w="203200">
                  <a:moveTo>
                    <a:pt x="0" y="0"/>
                  </a:moveTo>
                  <a:lnTo>
                    <a:pt x="203200" y="0"/>
                  </a:lnTo>
                </a:path>
              </a:pathLst>
            </a:custGeom>
            <a:ln w="7620">
              <a:solidFill>
                <a:srgbClr val="0000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6229350" y="3407410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>
                  <a:moveTo>
                    <a:pt x="21589" y="0"/>
                  </a:moveTo>
                  <a:lnTo>
                    <a:pt x="0" y="22860"/>
                  </a:lnTo>
                  <a:lnTo>
                    <a:pt x="21589" y="44450"/>
                  </a:lnTo>
                  <a:lnTo>
                    <a:pt x="44450" y="22860"/>
                  </a:lnTo>
                  <a:lnTo>
                    <a:pt x="21589" y="0"/>
                  </a:lnTo>
                  <a:close/>
                </a:path>
              </a:pathLst>
            </a:custGeom>
            <a:solidFill>
              <a:srgbClr val="00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6229350" y="3407410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>
                  <a:moveTo>
                    <a:pt x="21589" y="0"/>
                  </a:moveTo>
                  <a:lnTo>
                    <a:pt x="44450" y="22860"/>
                  </a:lnTo>
                  <a:lnTo>
                    <a:pt x="21589" y="44450"/>
                  </a:lnTo>
                  <a:lnTo>
                    <a:pt x="0" y="22860"/>
                  </a:lnTo>
                  <a:lnTo>
                    <a:pt x="21589" y="0"/>
                  </a:lnTo>
                  <a:close/>
                </a:path>
              </a:pathLst>
            </a:custGeom>
            <a:ln w="7620">
              <a:solidFill>
                <a:srgbClr val="0000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2" name="object 102"/>
          <p:cNvSpPr txBox="1"/>
          <p:nvPr/>
        </p:nvSpPr>
        <p:spPr>
          <a:xfrm>
            <a:off x="6116320" y="3340100"/>
            <a:ext cx="1431290" cy="17272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262255">
              <a:lnSpc>
                <a:spcPct val="100000"/>
              </a:lnSpc>
              <a:spcBef>
                <a:spcPts val="200"/>
              </a:spcBef>
            </a:pPr>
            <a:r>
              <a:rPr sz="750" spc="-20" dirty="0">
                <a:latin typeface="Verdana"/>
                <a:cs typeface="Verdana"/>
              </a:rPr>
              <a:t>Remaining </a:t>
            </a:r>
            <a:r>
              <a:rPr sz="750" spc="10" dirty="0">
                <a:latin typeface="Verdana"/>
                <a:cs typeface="Verdana"/>
              </a:rPr>
              <a:t>Story</a:t>
            </a:r>
            <a:r>
              <a:rPr sz="750" spc="70" dirty="0">
                <a:latin typeface="Verdana"/>
                <a:cs typeface="Verdana"/>
              </a:rPr>
              <a:t> </a:t>
            </a:r>
            <a:r>
              <a:rPr sz="750" spc="5" dirty="0">
                <a:latin typeface="Verdana"/>
                <a:cs typeface="Verdana"/>
              </a:rPr>
              <a:t>Points</a:t>
            </a:r>
            <a:endParaRPr sz="750">
              <a:latin typeface="Verdana"/>
              <a:cs typeface="Verdana"/>
            </a:endParaRPr>
          </a:p>
        </p:txBody>
      </p:sp>
      <p:sp>
        <p:nvSpPr>
          <p:cNvPr id="103" name="object 103"/>
          <p:cNvSpPr/>
          <p:nvPr/>
        </p:nvSpPr>
        <p:spPr>
          <a:xfrm>
            <a:off x="4841240" y="1257300"/>
            <a:ext cx="3755390" cy="2322830"/>
          </a:xfrm>
          <a:custGeom>
            <a:avLst/>
            <a:gdLst/>
            <a:ahLst/>
            <a:cxnLst/>
            <a:rect l="l" t="t" r="r" b="b"/>
            <a:pathLst>
              <a:path w="3755390" h="2322829">
                <a:moveTo>
                  <a:pt x="0" y="2322829"/>
                </a:moveTo>
                <a:lnTo>
                  <a:pt x="3755390" y="2322829"/>
                </a:lnTo>
                <a:lnTo>
                  <a:pt x="3755390" y="0"/>
                </a:lnTo>
                <a:lnTo>
                  <a:pt x="0" y="0"/>
                </a:lnTo>
                <a:lnTo>
                  <a:pt x="0" y="23228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962025" y="4243704"/>
            <a:ext cx="0" cy="1264920"/>
          </a:xfrm>
          <a:custGeom>
            <a:avLst/>
            <a:gdLst/>
            <a:ahLst/>
            <a:cxnLst/>
            <a:rect l="l" t="t" r="r" b="b"/>
            <a:pathLst>
              <a:path h="1264920">
                <a:moveTo>
                  <a:pt x="0" y="0"/>
                </a:moveTo>
                <a:lnTo>
                  <a:pt x="0" y="1264920"/>
                </a:lnTo>
              </a:path>
            </a:pathLst>
          </a:custGeom>
          <a:ln w="13969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5" name="object 105"/>
          <p:cNvGrpSpPr/>
          <p:nvPr/>
        </p:nvGrpSpPr>
        <p:grpSpPr>
          <a:xfrm>
            <a:off x="521334" y="3776345"/>
            <a:ext cx="3623310" cy="2312670"/>
            <a:chOff x="521334" y="3776345"/>
            <a:chExt cx="3623310" cy="2312670"/>
          </a:xfrm>
        </p:grpSpPr>
        <p:sp>
          <p:nvSpPr>
            <p:cNvPr id="106" name="object 106"/>
            <p:cNvSpPr/>
            <p:nvPr/>
          </p:nvSpPr>
          <p:spPr>
            <a:xfrm>
              <a:off x="521969" y="3776980"/>
              <a:ext cx="3622040" cy="2311400"/>
            </a:xfrm>
            <a:custGeom>
              <a:avLst/>
              <a:gdLst/>
              <a:ahLst/>
              <a:cxnLst/>
              <a:rect l="l" t="t" r="r" b="b"/>
              <a:pathLst>
                <a:path w="3622040" h="2311400">
                  <a:moveTo>
                    <a:pt x="0" y="2311400"/>
                  </a:moveTo>
                  <a:lnTo>
                    <a:pt x="3622040" y="2311400"/>
                  </a:lnTo>
                  <a:lnTo>
                    <a:pt x="3622040" y="0"/>
                  </a:lnTo>
                  <a:lnTo>
                    <a:pt x="0" y="0"/>
                  </a:lnTo>
                  <a:lnTo>
                    <a:pt x="0" y="23114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972819" y="4244340"/>
              <a:ext cx="3008630" cy="1263650"/>
            </a:xfrm>
            <a:custGeom>
              <a:avLst/>
              <a:gdLst/>
              <a:ahLst/>
              <a:cxnLst/>
              <a:rect l="l" t="t" r="r" b="b"/>
              <a:pathLst>
                <a:path w="3008629" h="1263650">
                  <a:moveTo>
                    <a:pt x="3008630" y="0"/>
                  </a:moveTo>
                  <a:lnTo>
                    <a:pt x="0" y="0"/>
                  </a:lnTo>
                  <a:lnTo>
                    <a:pt x="0" y="1263650"/>
                  </a:lnTo>
                  <a:lnTo>
                    <a:pt x="3008630" y="1263650"/>
                  </a:lnTo>
                  <a:lnTo>
                    <a:pt x="3008630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972819" y="4244340"/>
              <a:ext cx="3008630" cy="1134110"/>
            </a:xfrm>
            <a:custGeom>
              <a:avLst/>
              <a:gdLst/>
              <a:ahLst/>
              <a:cxnLst/>
              <a:rect l="l" t="t" r="r" b="b"/>
              <a:pathLst>
                <a:path w="3008629" h="1134110">
                  <a:moveTo>
                    <a:pt x="0" y="1134110"/>
                  </a:moveTo>
                  <a:lnTo>
                    <a:pt x="3008630" y="1134110"/>
                  </a:lnTo>
                </a:path>
                <a:path w="3008629" h="1134110">
                  <a:moveTo>
                    <a:pt x="0" y="1013460"/>
                  </a:moveTo>
                  <a:lnTo>
                    <a:pt x="3008630" y="1013460"/>
                  </a:lnTo>
                </a:path>
                <a:path w="3008629" h="1134110">
                  <a:moveTo>
                    <a:pt x="0" y="882650"/>
                  </a:moveTo>
                  <a:lnTo>
                    <a:pt x="3008630" y="882650"/>
                  </a:lnTo>
                </a:path>
                <a:path w="3008629" h="1134110">
                  <a:moveTo>
                    <a:pt x="0" y="762000"/>
                  </a:moveTo>
                  <a:lnTo>
                    <a:pt x="3008630" y="762000"/>
                  </a:lnTo>
                </a:path>
                <a:path w="3008629" h="1134110">
                  <a:moveTo>
                    <a:pt x="0" y="632460"/>
                  </a:moveTo>
                  <a:lnTo>
                    <a:pt x="3008630" y="632460"/>
                  </a:lnTo>
                </a:path>
                <a:path w="3008629" h="1134110">
                  <a:moveTo>
                    <a:pt x="0" y="501650"/>
                  </a:moveTo>
                  <a:lnTo>
                    <a:pt x="3008630" y="501650"/>
                  </a:lnTo>
                </a:path>
                <a:path w="3008629" h="1134110">
                  <a:moveTo>
                    <a:pt x="0" y="381000"/>
                  </a:moveTo>
                  <a:lnTo>
                    <a:pt x="3008630" y="381000"/>
                  </a:lnTo>
                </a:path>
                <a:path w="3008629" h="1134110">
                  <a:moveTo>
                    <a:pt x="0" y="251460"/>
                  </a:moveTo>
                  <a:lnTo>
                    <a:pt x="3008630" y="251460"/>
                  </a:lnTo>
                </a:path>
                <a:path w="3008629" h="1134110">
                  <a:moveTo>
                    <a:pt x="0" y="129540"/>
                  </a:moveTo>
                  <a:lnTo>
                    <a:pt x="3008630" y="129540"/>
                  </a:lnTo>
                </a:path>
                <a:path w="3008629" h="1134110">
                  <a:moveTo>
                    <a:pt x="0" y="0"/>
                  </a:moveTo>
                  <a:lnTo>
                    <a:pt x="300863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972819" y="4244340"/>
              <a:ext cx="3008630" cy="1263650"/>
            </a:xfrm>
            <a:custGeom>
              <a:avLst/>
              <a:gdLst/>
              <a:ahLst/>
              <a:cxnLst/>
              <a:rect l="l" t="t" r="r" b="b"/>
              <a:pathLst>
                <a:path w="3008629" h="1263650">
                  <a:moveTo>
                    <a:pt x="0" y="0"/>
                  </a:moveTo>
                  <a:lnTo>
                    <a:pt x="3008630" y="0"/>
                  </a:lnTo>
                </a:path>
                <a:path w="3008629" h="1263650">
                  <a:moveTo>
                    <a:pt x="3008630" y="0"/>
                  </a:moveTo>
                  <a:lnTo>
                    <a:pt x="3008630" y="1263650"/>
                  </a:lnTo>
                </a:path>
                <a:path w="3008629" h="1263650">
                  <a:moveTo>
                    <a:pt x="3008630" y="1263650"/>
                  </a:moveTo>
                  <a:lnTo>
                    <a:pt x="0" y="1263650"/>
                  </a:lnTo>
                </a:path>
                <a:path w="3008629" h="1263650">
                  <a:moveTo>
                    <a:pt x="0" y="1263650"/>
                  </a:moveTo>
                  <a:lnTo>
                    <a:pt x="0" y="0"/>
                  </a:lnTo>
                </a:path>
              </a:pathLst>
            </a:custGeom>
            <a:ln w="7620">
              <a:solidFill>
                <a:srgbClr val="FFCC9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972819" y="4244340"/>
              <a:ext cx="3008630" cy="1281430"/>
            </a:xfrm>
            <a:custGeom>
              <a:avLst/>
              <a:gdLst/>
              <a:ahLst/>
              <a:cxnLst/>
              <a:rect l="l" t="t" r="r" b="b"/>
              <a:pathLst>
                <a:path w="3008629" h="1281429">
                  <a:moveTo>
                    <a:pt x="0" y="0"/>
                  </a:moveTo>
                  <a:lnTo>
                    <a:pt x="0" y="1263650"/>
                  </a:lnTo>
                </a:path>
                <a:path w="3008629" h="1281429">
                  <a:moveTo>
                    <a:pt x="0" y="1263650"/>
                  </a:moveTo>
                  <a:lnTo>
                    <a:pt x="3008630" y="1263650"/>
                  </a:lnTo>
                </a:path>
                <a:path w="3008629" h="1281429">
                  <a:moveTo>
                    <a:pt x="0" y="1281430"/>
                  </a:moveTo>
                  <a:lnTo>
                    <a:pt x="0" y="1263650"/>
                  </a:lnTo>
                </a:path>
                <a:path w="3008629" h="1281429">
                  <a:moveTo>
                    <a:pt x="303530" y="1281430"/>
                  </a:moveTo>
                  <a:lnTo>
                    <a:pt x="303530" y="1263650"/>
                  </a:lnTo>
                </a:path>
                <a:path w="3008629" h="1281429">
                  <a:moveTo>
                    <a:pt x="599440" y="1281430"/>
                  </a:moveTo>
                  <a:lnTo>
                    <a:pt x="599440" y="1263650"/>
                  </a:lnTo>
                </a:path>
                <a:path w="3008629" h="1281429">
                  <a:moveTo>
                    <a:pt x="901700" y="1281430"/>
                  </a:moveTo>
                  <a:lnTo>
                    <a:pt x="901700" y="1263650"/>
                  </a:lnTo>
                </a:path>
                <a:path w="3008629" h="1281429">
                  <a:moveTo>
                    <a:pt x="1205230" y="1281430"/>
                  </a:moveTo>
                  <a:lnTo>
                    <a:pt x="1205230" y="1263650"/>
                  </a:lnTo>
                </a:path>
                <a:path w="3008629" h="1281429">
                  <a:moveTo>
                    <a:pt x="1508760" y="1281430"/>
                  </a:moveTo>
                  <a:lnTo>
                    <a:pt x="1508760" y="1263650"/>
                  </a:lnTo>
                </a:path>
                <a:path w="3008629" h="1281429">
                  <a:moveTo>
                    <a:pt x="1804670" y="1281430"/>
                  </a:moveTo>
                  <a:lnTo>
                    <a:pt x="1804670" y="1263650"/>
                  </a:lnTo>
                </a:path>
                <a:path w="3008629" h="1281429">
                  <a:moveTo>
                    <a:pt x="2106930" y="1281430"/>
                  </a:moveTo>
                  <a:lnTo>
                    <a:pt x="2106930" y="1263650"/>
                  </a:lnTo>
                </a:path>
                <a:path w="3008629" h="1281429">
                  <a:moveTo>
                    <a:pt x="2410460" y="1281430"/>
                  </a:moveTo>
                  <a:lnTo>
                    <a:pt x="2410460" y="1263650"/>
                  </a:lnTo>
                </a:path>
                <a:path w="3008629" h="1281429">
                  <a:moveTo>
                    <a:pt x="2706370" y="1281430"/>
                  </a:moveTo>
                  <a:lnTo>
                    <a:pt x="2706370" y="1263650"/>
                  </a:lnTo>
                </a:path>
                <a:path w="3008629" h="1281429">
                  <a:moveTo>
                    <a:pt x="3008630" y="1281430"/>
                  </a:moveTo>
                  <a:lnTo>
                    <a:pt x="3008630" y="126365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1423670" y="4643120"/>
              <a:ext cx="599440" cy="34290"/>
            </a:xfrm>
            <a:custGeom>
              <a:avLst/>
              <a:gdLst/>
              <a:ahLst/>
              <a:cxnLst/>
              <a:rect l="l" t="t" r="r" b="b"/>
              <a:pathLst>
                <a:path w="599439" h="34289">
                  <a:moveTo>
                    <a:pt x="0" y="34289"/>
                  </a:moveTo>
                  <a:lnTo>
                    <a:pt x="303530" y="0"/>
                  </a:lnTo>
                </a:path>
                <a:path w="599439" h="34289">
                  <a:moveTo>
                    <a:pt x="303530" y="0"/>
                  </a:moveTo>
                  <a:lnTo>
                    <a:pt x="599440" y="0"/>
                  </a:lnTo>
                </a:path>
              </a:pathLst>
            </a:custGeom>
            <a:ln w="7620">
              <a:solidFill>
                <a:srgbClr val="0000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2023109" y="4616450"/>
              <a:ext cx="302260" cy="26670"/>
            </a:xfrm>
            <a:custGeom>
              <a:avLst/>
              <a:gdLst/>
              <a:ahLst/>
              <a:cxnLst/>
              <a:rect l="l" t="t" r="r" b="b"/>
              <a:pathLst>
                <a:path w="302260" h="26670">
                  <a:moveTo>
                    <a:pt x="-3810" y="13335"/>
                  </a:moveTo>
                  <a:lnTo>
                    <a:pt x="306069" y="13335"/>
                  </a:lnTo>
                </a:path>
              </a:pathLst>
            </a:custGeom>
            <a:ln w="34290">
              <a:solidFill>
                <a:srgbClr val="0000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3228339" y="4564380"/>
              <a:ext cx="605790" cy="35560"/>
            </a:xfrm>
            <a:custGeom>
              <a:avLst/>
              <a:gdLst/>
              <a:ahLst/>
              <a:cxnLst/>
              <a:rect l="l" t="t" r="r" b="b"/>
              <a:pathLst>
                <a:path w="605789" h="35560">
                  <a:moveTo>
                    <a:pt x="0" y="35560"/>
                  </a:moveTo>
                  <a:lnTo>
                    <a:pt x="302260" y="0"/>
                  </a:lnTo>
                </a:path>
                <a:path w="605789" h="35560">
                  <a:moveTo>
                    <a:pt x="302260" y="0"/>
                  </a:moveTo>
                  <a:lnTo>
                    <a:pt x="605789" y="0"/>
                  </a:lnTo>
                </a:path>
              </a:pathLst>
            </a:custGeom>
            <a:ln w="7620">
              <a:solidFill>
                <a:srgbClr val="0000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1121409" y="4564380"/>
              <a:ext cx="2712720" cy="943610"/>
            </a:xfrm>
            <a:custGeom>
              <a:avLst/>
              <a:gdLst/>
              <a:ahLst/>
              <a:cxnLst/>
              <a:rect l="l" t="t" r="r" b="b"/>
              <a:pathLst>
                <a:path w="2712720" h="943610">
                  <a:moveTo>
                    <a:pt x="0" y="943610"/>
                  </a:moveTo>
                  <a:lnTo>
                    <a:pt x="302259" y="943610"/>
                  </a:lnTo>
                </a:path>
                <a:path w="2712720" h="943610">
                  <a:moveTo>
                    <a:pt x="302259" y="943610"/>
                  </a:moveTo>
                  <a:lnTo>
                    <a:pt x="605790" y="839470"/>
                  </a:lnTo>
                </a:path>
                <a:path w="2712720" h="943610">
                  <a:moveTo>
                    <a:pt x="605790" y="839470"/>
                  </a:moveTo>
                  <a:lnTo>
                    <a:pt x="901700" y="701040"/>
                  </a:lnTo>
                </a:path>
                <a:path w="2712720" h="943610">
                  <a:moveTo>
                    <a:pt x="901700" y="701040"/>
                  </a:moveTo>
                  <a:lnTo>
                    <a:pt x="1203960" y="657860"/>
                  </a:lnTo>
                </a:path>
                <a:path w="2712720" h="943610">
                  <a:moveTo>
                    <a:pt x="1203960" y="657860"/>
                  </a:moveTo>
                  <a:lnTo>
                    <a:pt x="1507490" y="580390"/>
                  </a:lnTo>
                </a:path>
                <a:path w="2712720" h="943610">
                  <a:moveTo>
                    <a:pt x="1507490" y="580390"/>
                  </a:moveTo>
                  <a:lnTo>
                    <a:pt x="1811020" y="494030"/>
                  </a:lnTo>
                </a:path>
                <a:path w="2712720" h="943610">
                  <a:moveTo>
                    <a:pt x="1811020" y="494030"/>
                  </a:moveTo>
                  <a:lnTo>
                    <a:pt x="2106929" y="441960"/>
                  </a:lnTo>
                </a:path>
                <a:path w="2712720" h="943610">
                  <a:moveTo>
                    <a:pt x="2106929" y="441960"/>
                  </a:moveTo>
                  <a:lnTo>
                    <a:pt x="2409190" y="269240"/>
                  </a:lnTo>
                </a:path>
                <a:path w="2712720" h="943610">
                  <a:moveTo>
                    <a:pt x="2409190" y="269240"/>
                  </a:moveTo>
                  <a:lnTo>
                    <a:pt x="2712719" y="0"/>
                  </a:lnTo>
                </a:path>
              </a:pathLst>
            </a:custGeom>
            <a:ln w="762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1098550" y="4650740"/>
              <a:ext cx="44450" cy="52069"/>
            </a:xfrm>
            <a:custGeom>
              <a:avLst/>
              <a:gdLst/>
              <a:ahLst/>
              <a:cxnLst/>
              <a:rect l="l" t="t" r="r" b="b"/>
              <a:pathLst>
                <a:path w="44450" h="52070">
                  <a:moveTo>
                    <a:pt x="22859" y="0"/>
                  </a:moveTo>
                  <a:lnTo>
                    <a:pt x="0" y="26670"/>
                  </a:lnTo>
                  <a:lnTo>
                    <a:pt x="22859" y="52070"/>
                  </a:lnTo>
                  <a:lnTo>
                    <a:pt x="44450" y="26670"/>
                  </a:lnTo>
                  <a:lnTo>
                    <a:pt x="22859" y="0"/>
                  </a:lnTo>
                  <a:close/>
                </a:path>
              </a:pathLst>
            </a:custGeom>
            <a:solidFill>
              <a:srgbClr val="00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1098550" y="4650740"/>
              <a:ext cx="44450" cy="52069"/>
            </a:xfrm>
            <a:custGeom>
              <a:avLst/>
              <a:gdLst/>
              <a:ahLst/>
              <a:cxnLst/>
              <a:rect l="l" t="t" r="r" b="b"/>
              <a:pathLst>
                <a:path w="44450" h="52070">
                  <a:moveTo>
                    <a:pt x="22859" y="0"/>
                  </a:moveTo>
                  <a:lnTo>
                    <a:pt x="44450" y="26670"/>
                  </a:lnTo>
                  <a:lnTo>
                    <a:pt x="22859" y="52070"/>
                  </a:lnTo>
                  <a:lnTo>
                    <a:pt x="0" y="26670"/>
                  </a:lnTo>
                  <a:lnTo>
                    <a:pt x="22859" y="0"/>
                  </a:lnTo>
                  <a:close/>
                </a:path>
              </a:pathLst>
            </a:custGeom>
            <a:ln w="7620">
              <a:solidFill>
                <a:srgbClr val="0000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1402079" y="4650740"/>
              <a:ext cx="44450" cy="52069"/>
            </a:xfrm>
            <a:custGeom>
              <a:avLst/>
              <a:gdLst/>
              <a:ahLst/>
              <a:cxnLst/>
              <a:rect l="l" t="t" r="r" b="b"/>
              <a:pathLst>
                <a:path w="44450" h="52070">
                  <a:moveTo>
                    <a:pt x="21589" y="0"/>
                  </a:moveTo>
                  <a:lnTo>
                    <a:pt x="0" y="26670"/>
                  </a:lnTo>
                  <a:lnTo>
                    <a:pt x="21589" y="52070"/>
                  </a:lnTo>
                  <a:lnTo>
                    <a:pt x="44450" y="26670"/>
                  </a:lnTo>
                  <a:lnTo>
                    <a:pt x="21589" y="0"/>
                  </a:lnTo>
                  <a:close/>
                </a:path>
              </a:pathLst>
            </a:custGeom>
            <a:solidFill>
              <a:srgbClr val="00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1402079" y="4650740"/>
              <a:ext cx="44450" cy="52069"/>
            </a:xfrm>
            <a:custGeom>
              <a:avLst/>
              <a:gdLst/>
              <a:ahLst/>
              <a:cxnLst/>
              <a:rect l="l" t="t" r="r" b="b"/>
              <a:pathLst>
                <a:path w="44450" h="52070">
                  <a:moveTo>
                    <a:pt x="21589" y="0"/>
                  </a:moveTo>
                  <a:lnTo>
                    <a:pt x="44450" y="26670"/>
                  </a:lnTo>
                  <a:lnTo>
                    <a:pt x="21589" y="52070"/>
                  </a:lnTo>
                  <a:lnTo>
                    <a:pt x="0" y="26670"/>
                  </a:lnTo>
                  <a:lnTo>
                    <a:pt x="21589" y="0"/>
                  </a:lnTo>
                  <a:close/>
                </a:path>
              </a:pathLst>
            </a:custGeom>
            <a:ln w="7620">
              <a:solidFill>
                <a:srgbClr val="0000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1704340" y="4616450"/>
              <a:ext cx="44450" cy="52069"/>
            </a:xfrm>
            <a:custGeom>
              <a:avLst/>
              <a:gdLst/>
              <a:ahLst/>
              <a:cxnLst/>
              <a:rect l="l" t="t" r="r" b="b"/>
              <a:pathLst>
                <a:path w="44450" h="52070">
                  <a:moveTo>
                    <a:pt x="22860" y="0"/>
                  </a:moveTo>
                  <a:lnTo>
                    <a:pt x="0" y="26669"/>
                  </a:lnTo>
                  <a:lnTo>
                    <a:pt x="22860" y="52069"/>
                  </a:lnTo>
                  <a:lnTo>
                    <a:pt x="44450" y="26669"/>
                  </a:lnTo>
                  <a:lnTo>
                    <a:pt x="22860" y="0"/>
                  </a:lnTo>
                  <a:close/>
                </a:path>
              </a:pathLst>
            </a:custGeom>
            <a:solidFill>
              <a:srgbClr val="00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1704340" y="4616450"/>
              <a:ext cx="44450" cy="52069"/>
            </a:xfrm>
            <a:custGeom>
              <a:avLst/>
              <a:gdLst/>
              <a:ahLst/>
              <a:cxnLst/>
              <a:rect l="l" t="t" r="r" b="b"/>
              <a:pathLst>
                <a:path w="44450" h="52070">
                  <a:moveTo>
                    <a:pt x="22860" y="0"/>
                  </a:moveTo>
                  <a:lnTo>
                    <a:pt x="44450" y="26669"/>
                  </a:lnTo>
                  <a:lnTo>
                    <a:pt x="22860" y="52069"/>
                  </a:lnTo>
                  <a:lnTo>
                    <a:pt x="0" y="26669"/>
                  </a:lnTo>
                  <a:lnTo>
                    <a:pt x="22860" y="0"/>
                  </a:lnTo>
                  <a:close/>
                </a:path>
              </a:pathLst>
            </a:custGeom>
            <a:ln w="7620">
              <a:solidFill>
                <a:srgbClr val="0000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2000249" y="4616450"/>
              <a:ext cx="44450" cy="52069"/>
            </a:xfrm>
            <a:custGeom>
              <a:avLst/>
              <a:gdLst/>
              <a:ahLst/>
              <a:cxnLst/>
              <a:rect l="l" t="t" r="r" b="b"/>
              <a:pathLst>
                <a:path w="44450" h="52070">
                  <a:moveTo>
                    <a:pt x="22860" y="0"/>
                  </a:moveTo>
                  <a:lnTo>
                    <a:pt x="0" y="26669"/>
                  </a:lnTo>
                  <a:lnTo>
                    <a:pt x="22860" y="52069"/>
                  </a:lnTo>
                  <a:lnTo>
                    <a:pt x="44450" y="26669"/>
                  </a:lnTo>
                  <a:lnTo>
                    <a:pt x="22860" y="0"/>
                  </a:lnTo>
                  <a:close/>
                </a:path>
              </a:pathLst>
            </a:custGeom>
            <a:solidFill>
              <a:srgbClr val="00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2000249" y="4616450"/>
              <a:ext cx="44450" cy="52069"/>
            </a:xfrm>
            <a:custGeom>
              <a:avLst/>
              <a:gdLst/>
              <a:ahLst/>
              <a:cxnLst/>
              <a:rect l="l" t="t" r="r" b="b"/>
              <a:pathLst>
                <a:path w="44450" h="52070">
                  <a:moveTo>
                    <a:pt x="22860" y="0"/>
                  </a:moveTo>
                  <a:lnTo>
                    <a:pt x="44450" y="26669"/>
                  </a:lnTo>
                  <a:lnTo>
                    <a:pt x="22860" y="52069"/>
                  </a:lnTo>
                  <a:lnTo>
                    <a:pt x="0" y="26669"/>
                  </a:lnTo>
                  <a:lnTo>
                    <a:pt x="22860" y="0"/>
                  </a:lnTo>
                  <a:close/>
                </a:path>
              </a:pathLst>
            </a:custGeom>
            <a:ln w="7620">
              <a:solidFill>
                <a:srgbClr val="0000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2303780" y="4591050"/>
              <a:ext cx="44450" cy="52069"/>
            </a:xfrm>
            <a:custGeom>
              <a:avLst/>
              <a:gdLst/>
              <a:ahLst/>
              <a:cxnLst/>
              <a:rect l="l" t="t" r="r" b="b"/>
              <a:pathLst>
                <a:path w="44450" h="52070">
                  <a:moveTo>
                    <a:pt x="21589" y="0"/>
                  </a:moveTo>
                  <a:lnTo>
                    <a:pt x="0" y="25400"/>
                  </a:lnTo>
                  <a:lnTo>
                    <a:pt x="21589" y="52069"/>
                  </a:lnTo>
                  <a:lnTo>
                    <a:pt x="44450" y="25400"/>
                  </a:lnTo>
                  <a:lnTo>
                    <a:pt x="21589" y="0"/>
                  </a:lnTo>
                  <a:close/>
                </a:path>
              </a:pathLst>
            </a:custGeom>
            <a:solidFill>
              <a:srgbClr val="00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2303780" y="4591050"/>
              <a:ext cx="44450" cy="52069"/>
            </a:xfrm>
            <a:custGeom>
              <a:avLst/>
              <a:gdLst/>
              <a:ahLst/>
              <a:cxnLst/>
              <a:rect l="l" t="t" r="r" b="b"/>
              <a:pathLst>
                <a:path w="44450" h="52070">
                  <a:moveTo>
                    <a:pt x="21589" y="0"/>
                  </a:moveTo>
                  <a:lnTo>
                    <a:pt x="44450" y="25400"/>
                  </a:lnTo>
                  <a:lnTo>
                    <a:pt x="21589" y="52069"/>
                  </a:lnTo>
                  <a:lnTo>
                    <a:pt x="0" y="25400"/>
                  </a:lnTo>
                  <a:lnTo>
                    <a:pt x="21589" y="0"/>
                  </a:lnTo>
                  <a:close/>
                </a:path>
              </a:pathLst>
            </a:custGeom>
            <a:ln w="7620">
              <a:solidFill>
                <a:srgbClr val="0000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2607309" y="4573270"/>
              <a:ext cx="44450" cy="52069"/>
            </a:xfrm>
            <a:custGeom>
              <a:avLst/>
              <a:gdLst/>
              <a:ahLst/>
              <a:cxnLst/>
              <a:rect l="l" t="t" r="r" b="b"/>
              <a:pathLst>
                <a:path w="44450" h="52070">
                  <a:moveTo>
                    <a:pt x="21589" y="0"/>
                  </a:moveTo>
                  <a:lnTo>
                    <a:pt x="0" y="26669"/>
                  </a:lnTo>
                  <a:lnTo>
                    <a:pt x="21589" y="52069"/>
                  </a:lnTo>
                  <a:lnTo>
                    <a:pt x="44450" y="26669"/>
                  </a:lnTo>
                  <a:lnTo>
                    <a:pt x="21589" y="0"/>
                  </a:lnTo>
                  <a:close/>
                </a:path>
              </a:pathLst>
            </a:custGeom>
            <a:solidFill>
              <a:srgbClr val="00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2607309" y="4573270"/>
              <a:ext cx="44450" cy="52069"/>
            </a:xfrm>
            <a:custGeom>
              <a:avLst/>
              <a:gdLst/>
              <a:ahLst/>
              <a:cxnLst/>
              <a:rect l="l" t="t" r="r" b="b"/>
              <a:pathLst>
                <a:path w="44450" h="52070">
                  <a:moveTo>
                    <a:pt x="21589" y="0"/>
                  </a:moveTo>
                  <a:lnTo>
                    <a:pt x="44450" y="26669"/>
                  </a:lnTo>
                  <a:lnTo>
                    <a:pt x="21589" y="52069"/>
                  </a:lnTo>
                  <a:lnTo>
                    <a:pt x="0" y="26669"/>
                  </a:lnTo>
                  <a:lnTo>
                    <a:pt x="21589" y="0"/>
                  </a:lnTo>
                  <a:close/>
                </a:path>
              </a:pathLst>
            </a:custGeom>
            <a:ln w="7620">
              <a:solidFill>
                <a:srgbClr val="0000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2909570" y="4547870"/>
              <a:ext cx="44450" cy="52069"/>
            </a:xfrm>
            <a:custGeom>
              <a:avLst/>
              <a:gdLst/>
              <a:ahLst/>
              <a:cxnLst/>
              <a:rect l="l" t="t" r="r" b="b"/>
              <a:pathLst>
                <a:path w="44450" h="52070">
                  <a:moveTo>
                    <a:pt x="22860" y="0"/>
                  </a:moveTo>
                  <a:lnTo>
                    <a:pt x="0" y="25399"/>
                  </a:lnTo>
                  <a:lnTo>
                    <a:pt x="22860" y="52069"/>
                  </a:lnTo>
                  <a:lnTo>
                    <a:pt x="44450" y="25399"/>
                  </a:lnTo>
                  <a:lnTo>
                    <a:pt x="22860" y="0"/>
                  </a:lnTo>
                  <a:close/>
                </a:path>
              </a:pathLst>
            </a:custGeom>
            <a:solidFill>
              <a:srgbClr val="00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2909570" y="4547870"/>
              <a:ext cx="44450" cy="52069"/>
            </a:xfrm>
            <a:custGeom>
              <a:avLst/>
              <a:gdLst/>
              <a:ahLst/>
              <a:cxnLst/>
              <a:rect l="l" t="t" r="r" b="b"/>
              <a:pathLst>
                <a:path w="44450" h="52070">
                  <a:moveTo>
                    <a:pt x="22860" y="0"/>
                  </a:moveTo>
                  <a:lnTo>
                    <a:pt x="44450" y="25399"/>
                  </a:lnTo>
                  <a:lnTo>
                    <a:pt x="22860" y="52069"/>
                  </a:lnTo>
                  <a:lnTo>
                    <a:pt x="0" y="25399"/>
                  </a:lnTo>
                  <a:lnTo>
                    <a:pt x="22860" y="0"/>
                  </a:lnTo>
                  <a:close/>
                </a:path>
              </a:pathLst>
            </a:custGeom>
            <a:ln w="7620">
              <a:solidFill>
                <a:srgbClr val="0000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3205480" y="4573270"/>
              <a:ext cx="44450" cy="52069"/>
            </a:xfrm>
            <a:custGeom>
              <a:avLst/>
              <a:gdLst/>
              <a:ahLst/>
              <a:cxnLst/>
              <a:rect l="l" t="t" r="r" b="b"/>
              <a:pathLst>
                <a:path w="44450" h="52070">
                  <a:moveTo>
                    <a:pt x="22859" y="0"/>
                  </a:moveTo>
                  <a:lnTo>
                    <a:pt x="0" y="26669"/>
                  </a:lnTo>
                  <a:lnTo>
                    <a:pt x="22859" y="52069"/>
                  </a:lnTo>
                  <a:lnTo>
                    <a:pt x="44450" y="26669"/>
                  </a:lnTo>
                  <a:lnTo>
                    <a:pt x="22859" y="0"/>
                  </a:lnTo>
                  <a:close/>
                </a:path>
              </a:pathLst>
            </a:custGeom>
            <a:solidFill>
              <a:srgbClr val="00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3205480" y="4573270"/>
              <a:ext cx="44450" cy="52069"/>
            </a:xfrm>
            <a:custGeom>
              <a:avLst/>
              <a:gdLst/>
              <a:ahLst/>
              <a:cxnLst/>
              <a:rect l="l" t="t" r="r" b="b"/>
              <a:pathLst>
                <a:path w="44450" h="52070">
                  <a:moveTo>
                    <a:pt x="22859" y="0"/>
                  </a:moveTo>
                  <a:lnTo>
                    <a:pt x="44450" y="26669"/>
                  </a:lnTo>
                  <a:lnTo>
                    <a:pt x="22859" y="52069"/>
                  </a:lnTo>
                  <a:lnTo>
                    <a:pt x="0" y="26669"/>
                  </a:lnTo>
                  <a:lnTo>
                    <a:pt x="22859" y="0"/>
                  </a:lnTo>
                  <a:close/>
                </a:path>
              </a:pathLst>
            </a:custGeom>
            <a:ln w="7620">
              <a:solidFill>
                <a:srgbClr val="0000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3509009" y="4538980"/>
              <a:ext cx="44450" cy="52069"/>
            </a:xfrm>
            <a:custGeom>
              <a:avLst/>
              <a:gdLst/>
              <a:ahLst/>
              <a:cxnLst/>
              <a:rect l="l" t="t" r="r" b="b"/>
              <a:pathLst>
                <a:path w="44450" h="52070">
                  <a:moveTo>
                    <a:pt x="21589" y="0"/>
                  </a:moveTo>
                  <a:lnTo>
                    <a:pt x="0" y="25400"/>
                  </a:lnTo>
                  <a:lnTo>
                    <a:pt x="21589" y="52070"/>
                  </a:lnTo>
                  <a:lnTo>
                    <a:pt x="44450" y="25400"/>
                  </a:lnTo>
                  <a:lnTo>
                    <a:pt x="21589" y="0"/>
                  </a:lnTo>
                  <a:close/>
                </a:path>
              </a:pathLst>
            </a:custGeom>
            <a:solidFill>
              <a:srgbClr val="00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3509009" y="4538980"/>
              <a:ext cx="44450" cy="52069"/>
            </a:xfrm>
            <a:custGeom>
              <a:avLst/>
              <a:gdLst/>
              <a:ahLst/>
              <a:cxnLst/>
              <a:rect l="l" t="t" r="r" b="b"/>
              <a:pathLst>
                <a:path w="44450" h="52070">
                  <a:moveTo>
                    <a:pt x="21589" y="0"/>
                  </a:moveTo>
                  <a:lnTo>
                    <a:pt x="44450" y="25400"/>
                  </a:lnTo>
                  <a:lnTo>
                    <a:pt x="21589" y="52070"/>
                  </a:lnTo>
                  <a:lnTo>
                    <a:pt x="0" y="25400"/>
                  </a:lnTo>
                  <a:lnTo>
                    <a:pt x="21589" y="0"/>
                  </a:lnTo>
                  <a:close/>
                </a:path>
              </a:pathLst>
            </a:custGeom>
            <a:ln w="7620">
              <a:solidFill>
                <a:srgbClr val="0000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3811269" y="4538980"/>
              <a:ext cx="44450" cy="52069"/>
            </a:xfrm>
            <a:custGeom>
              <a:avLst/>
              <a:gdLst/>
              <a:ahLst/>
              <a:cxnLst/>
              <a:rect l="l" t="t" r="r" b="b"/>
              <a:pathLst>
                <a:path w="44450" h="52070">
                  <a:moveTo>
                    <a:pt x="22859" y="0"/>
                  </a:moveTo>
                  <a:lnTo>
                    <a:pt x="0" y="25400"/>
                  </a:lnTo>
                  <a:lnTo>
                    <a:pt x="22859" y="52070"/>
                  </a:lnTo>
                  <a:lnTo>
                    <a:pt x="44450" y="25400"/>
                  </a:lnTo>
                  <a:lnTo>
                    <a:pt x="22859" y="0"/>
                  </a:lnTo>
                  <a:close/>
                </a:path>
              </a:pathLst>
            </a:custGeom>
            <a:solidFill>
              <a:srgbClr val="00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3811269" y="4538980"/>
              <a:ext cx="44450" cy="52069"/>
            </a:xfrm>
            <a:custGeom>
              <a:avLst/>
              <a:gdLst/>
              <a:ahLst/>
              <a:cxnLst/>
              <a:rect l="l" t="t" r="r" b="b"/>
              <a:pathLst>
                <a:path w="44450" h="52070">
                  <a:moveTo>
                    <a:pt x="22859" y="0"/>
                  </a:moveTo>
                  <a:lnTo>
                    <a:pt x="44450" y="25400"/>
                  </a:lnTo>
                  <a:lnTo>
                    <a:pt x="22859" y="52070"/>
                  </a:lnTo>
                  <a:lnTo>
                    <a:pt x="0" y="25400"/>
                  </a:lnTo>
                  <a:lnTo>
                    <a:pt x="22859" y="0"/>
                  </a:lnTo>
                  <a:close/>
                </a:path>
              </a:pathLst>
            </a:custGeom>
            <a:ln w="7620">
              <a:solidFill>
                <a:srgbClr val="0000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1098550" y="5482590"/>
              <a:ext cx="36830" cy="43180"/>
            </a:xfrm>
            <a:custGeom>
              <a:avLst/>
              <a:gdLst/>
              <a:ahLst/>
              <a:cxnLst/>
              <a:rect l="l" t="t" r="r" b="b"/>
              <a:pathLst>
                <a:path w="36830" h="43179">
                  <a:moveTo>
                    <a:pt x="36830" y="0"/>
                  </a:moveTo>
                  <a:lnTo>
                    <a:pt x="0" y="0"/>
                  </a:lnTo>
                  <a:lnTo>
                    <a:pt x="0" y="43180"/>
                  </a:lnTo>
                  <a:lnTo>
                    <a:pt x="36830" y="43180"/>
                  </a:lnTo>
                  <a:lnTo>
                    <a:pt x="3683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1098550" y="5482590"/>
              <a:ext cx="36830" cy="43180"/>
            </a:xfrm>
            <a:custGeom>
              <a:avLst/>
              <a:gdLst/>
              <a:ahLst/>
              <a:cxnLst/>
              <a:rect l="l" t="t" r="r" b="b"/>
              <a:pathLst>
                <a:path w="36830" h="43179">
                  <a:moveTo>
                    <a:pt x="0" y="0"/>
                  </a:moveTo>
                  <a:lnTo>
                    <a:pt x="36830" y="0"/>
                  </a:lnTo>
                  <a:lnTo>
                    <a:pt x="36830" y="43180"/>
                  </a:lnTo>
                  <a:lnTo>
                    <a:pt x="0" y="43180"/>
                  </a:lnTo>
                  <a:lnTo>
                    <a:pt x="0" y="0"/>
                  </a:lnTo>
                  <a:close/>
                </a:path>
              </a:pathLst>
            </a:custGeom>
            <a:ln w="762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1402079" y="5482590"/>
              <a:ext cx="36830" cy="43180"/>
            </a:xfrm>
            <a:custGeom>
              <a:avLst/>
              <a:gdLst/>
              <a:ahLst/>
              <a:cxnLst/>
              <a:rect l="l" t="t" r="r" b="b"/>
              <a:pathLst>
                <a:path w="36830" h="43179">
                  <a:moveTo>
                    <a:pt x="36830" y="0"/>
                  </a:moveTo>
                  <a:lnTo>
                    <a:pt x="0" y="0"/>
                  </a:lnTo>
                  <a:lnTo>
                    <a:pt x="0" y="43180"/>
                  </a:lnTo>
                  <a:lnTo>
                    <a:pt x="36830" y="43180"/>
                  </a:lnTo>
                  <a:lnTo>
                    <a:pt x="3683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1402079" y="5482590"/>
              <a:ext cx="36830" cy="43180"/>
            </a:xfrm>
            <a:custGeom>
              <a:avLst/>
              <a:gdLst/>
              <a:ahLst/>
              <a:cxnLst/>
              <a:rect l="l" t="t" r="r" b="b"/>
              <a:pathLst>
                <a:path w="36830" h="43179">
                  <a:moveTo>
                    <a:pt x="0" y="0"/>
                  </a:moveTo>
                  <a:lnTo>
                    <a:pt x="36829" y="0"/>
                  </a:lnTo>
                  <a:lnTo>
                    <a:pt x="36829" y="43180"/>
                  </a:lnTo>
                  <a:lnTo>
                    <a:pt x="0" y="43180"/>
                  </a:lnTo>
                  <a:lnTo>
                    <a:pt x="0" y="0"/>
                  </a:lnTo>
                  <a:close/>
                </a:path>
              </a:pathLst>
            </a:custGeom>
            <a:ln w="762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1704340" y="5378450"/>
              <a:ext cx="36830" cy="43180"/>
            </a:xfrm>
            <a:custGeom>
              <a:avLst/>
              <a:gdLst/>
              <a:ahLst/>
              <a:cxnLst/>
              <a:rect l="l" t="t" r="r" b="b"/>
              <a:pathLst>
                <a:path w="36830" h="43179">
                  <a:moveTo>
                    <a:pt x="36830" y="0"/>
                  </a:moveTo>
                  <a:lnTo>
                    <a:pt x="0" y="0"/>
                  </a:lnTo>
                  <a:lnTo>
                    <a:pt x="0" y="43180"/>
                  </a:lnTo>
                  <a:lnTo>
                    <a:pt x="36830" y="43180"/>
                  </a:lnTo>
                  <a:lnTo>
                    <a:pt x="3683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1704340" y="5378450"/>
              <a:ext cx="36830" cy="43180"/>
            </a:xfrm>
            <a:custGeom>
              <a:avLst/>
              <a:gdLst/>
              <a:ahLst/>
              <a:cxnLst/>
              <a:rect l="l" t="t" r="r" b="b"/>
              <a:pathLst>
                <a:path w="36830" h="43179">
                  <a:moveTo>
                    <a:pt x="0" y="0"/>
                  </a:moveTo>
                  <a:lnTo>
                    <a:pt x="36830" y="0"/>
                  </a:lnTo>
                  <a:lnTo>
                    <a:pt x="36830" y="43180"/>
                  </a:lnTo>
                  <a:lnTo>
                    <a:pt x="0" y="43180"/>
                  </a:lnTo>
                  <a:lnTo>
                    <a:pt x="0" y="0"/>
                  </a:lnTo>
                  <a:close/>
                </a:path>
              </a:pathLst>
            </a:custGeom>
            <a:ln w="762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2000249" y="5240020"/>
              <a:ext cx="36830" cy="43180"/>
            </a:xfrm>
            <a:custGeom>
              <a:avLst/>
              <a:gdLst/>
              <a:ahLst/>
              <a:cxnLst/>
              <a:rect l="l" t="t" r="r" b="b"/>
              <a:pathLst>
                <a:path w="36830" h="43179">
                  <a:moveTo>
                    <a:pt x="36830" y="0"/>
                  </a:moveTo>
                  <a:lnTo>
                    <a:pt x="0" y="0"/>
                  </a:lnTo>
                  <a:lnTo>
                    <a:pt x="0" y="43179"/>
                  </a:lnTo>
                  <a:lnTo>
                    <a:pt x="36830" y="43179"/>
                  </a:lnTo>
                  <a:lnTo>
                    <a:pt x="3683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2000249" y="5240020"/>
              <a:ext cx="36830" cy="43180"/>
            </a:xfrm>
            <a:custGeom>
              <a:avLst/>
              <a:gdLst/>
              <a:ahLst/>
              <a:cxnLst/>
              <a:rect l="l" t="t" r="r" b="b"/>
              <a:pathLst>
                <a:path w="36830" h="43179">
                  <a:moveTo>
                    <a:pt x="0" y="0"/>
                  </a:moveTo>
                  <a:lnTo>
                    <a:pt x="36830" y="0"/>
                  </a:lnTo>
                  <a:lnTo>
                    <a:pt x="36830" y="43179"/>
                  </a:lnTo>
                  <a:lnTo>
                    <a:pt x="0" y="43179"/>
                  </a:lnTo>
                  <a:lnTo>
                    <a:pt x="0" y="0"/>
                  </a:lnTo>
                  <a:close/>
                </a:path>
              </a:pathLst>
            </a:custGeom>
            <a:ln w="762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2303780" y="5196840"/>
              <a:ext cx="36830" cy="43180"/>
            </a:xfrm>
            <a:custGeom>
              <a:avLst/>
              <a:gdLst/>
              <a:ahLst/>
              <a:cxnLst/>
              <a:rect l="l" t="t" r="r" b="b"/>
              <a:pathLst>
                <a:path w="36830" h="43179">
                  <a:moveTo>
                    <a:pt x="36830" y="0"/>
                  </a:moveTo>
                  <a:lnTo>
                    <a:pt x="0" y="0"/>
                  </a:lnTo>
                  <a:lnTo>
                    <a:pt x="0" y="43180"/>
                  </a:lnTo>
                  <a:lnTo>
                    <a:pt x="36830" y="43180"/>
                  </a:lnTo>
                  <a:lnTo>
                    <a:pt x="3683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2303780" y="5196840"/>
              <a:ext cx="36830" cy="43180"/>
            </a:xfrm>
            <a:custGeom>
              <a:avLst/>
              <a:gdLst/>
              <a:ahLst/>
              <a:cxnLst/>
              <a:rect l="l" t="t" r="r" b="b"/>
              <a:pathLst>
                <a:path w="36830" h="43179">
                  <a:moveTo>
                    <a:pt x="0" y="0"/>
                  </a:moveTo>
                  <a:lnTo>
                    <a:pt x="36830" y="0"/>
                  </a:lnTo>
                  <a:lnTo>
                    <a:pt x="36830" y="43180"/>
                  </a:lnTo>
                  <a:lnTo>
                    <a:pt x="0" y="43180"/>
                  </a:lnTo>
                  <a:lnTo>
                    <a:pt x="0" y="0"/>
                  </a:lnTo>
                  <a:close/>
                </a:path>
              </a:pathLst>
            </a:custGeom>
            <a:ln w="762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2607309" y="5119370"/>
              <a:ext cx="36830" cy="43180"/>
            </a:xfrm>
            <a:custGeom>
              <a:avLst/>
              <a:gdLst/>
              <a:ahLst/>
              <a:cxnLst/>
              <a:rect l="l" t="t" r="r" b="b"/>
              <a:pathLst>
                <a:path w="36830" h="43179">
                  <a:moveTo>
                    <a:pt x="36830" y="0"/>
                  </a:moveTo>
                  <a:lnTo>
                    <a:pt x="0" y="0"/>
                  </a:lnTo>
                  <a:lnTo>
                    <a:pt x="0" y="43179"/>
                  </a:lnTo>
                  <a:lnTo>
                    <a:pt x="36830" y="43179"/>
                  </a:lnTo>
                  <a:lnTo>
                    <a:pt x="3683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2607309" y="5119370"/>
              <a:ext cx="36830" cy="41910"/>
            </a:xfrm>
            <a:custGeom>
              <a:avLst/>
              <a:gdLst/>
              <a:ahLst/>
              <a:cxnLst/>
              <a:rect l="l" t="t" r="r" b="b"/>
              <a:pathLst>
                <a:path w="36830" h="41910">
                  <a:moveTo>
                    <a:pt x="0" y="0"/>
                  </a:moveTo>
                  <a:lnTo>
                    <a:pt x="36829" y="0"/>
                  </a:lnTo>
                  <a:lnTo>
                    <a:pt x="36829" y="41909"/>
                  </a:lnTo>
                  <a:lnTo>
                    <a:pt x="0" y="41909"/>
                  </a:lnTo>
                  <a:lnTo>
                    <a:pt x="0" y="0"/>
                  </a:lnTo>
                  <a:close/>
                </a:path>
              </a:pathLst>
            </a:custGeom>
            <a:ln w="762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2909570" y="5031740"/>
              <a:ext cx="36830" cy="43180"/>
            </a:xfrm>
            <a:custGeom>
              <a:avLst/>
              <a:gdLst/>
              <a:ahLst/>
              <a:cxnLst/>
              <a:rect l="l" t="t" r="r" b="b"/>
              <a:pathLst>
                <a:path w="36830" h="43179">
                  <a:moveTo>
                    <a:pt x="36830" y="0"/>
                  </a:moveTo>
                  <a:lnTo>
                    <a:pt x="0" y="0"/>
                  </a:lnTo>
                  <a:lnTo>
                    <a:pt x="0" y="43180"/>
                  </a:lnTo>
                  <a:lnTo>
                    <a:pt x="36830" y="43180"/>
                  </a:lnTo>
                  <a:lnTo>
                    <a:pt x="3683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2909570" y="5031740"/>
              <a:ext cx="36830" cy="43180"/>
            </a:xfrm>
            <a:custGeom>
              <a:avLst/>
              <a:gdLst/>
              <a:ahLst/>
              <a:cxnLst/>
              <a:rect l="l" t="t" r="r" b="b"/>
              <a:pathLst>
                <a:path w="36830" h="43179">
                  <a:moveTo>
                    <a:pt x="0" y="0"/>
                  </a:moveTo>
                  <a:lnTo>
                    <a:pt x="36830" y="0"/>
                  </a:lnTo>
                  <a:lnTo>
                    <a:pt x="36830" y="43180"/>
                  </a:lnTo>
                  <a:lnTo>
                    <a:pt x="0" y="43180"/>
                  </a:lnTo>
                  <a:lnTo>
                    <a:pt x="0" y="0"/>
                  </a:lnTo>
                  <a:close/>
                </a:path>
              </a:pathLst>
            </a:custGeom>
            <a:ln w="762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3205480" y="4979670"/>
              <a:ext cx="36830" cy="43180"/>
            </a:xfrm>
            <a:custGeom>
              <a:avLst/>
              <a:gdLst/>
              <a:ahLst/>
              <a:cxnLst/>
              <a:rect l="l" t="t" r="r" b="b"/>
              <a:pathLst>
                <a:path w="36830" h="43179">
                  <a:moveTo>
                    <a:pt x="36830" y="0"/>
                  </a:moveTo>
                  <a:lnTo>
                    <a:pt x="0" y="0"/>
                  </a:lnTo>
                  <a:lnTo>
                    <a:pt x="0" y="43179"/>
                  </a:lnTo>
                  <a:lnTo>
                    <a:pt x="36830" y="43179"/>
                  </a:lnTo>
                  <a:lnTo>
                    <a:pt x="3683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3205480" y="4979670"/>
              <a:ext cx="36830" cy="43180"/>
            </a:xfrm>
            <a:custGeom>
              <a:avLst/>
              <a:gdLst/>
              <a:ahLst/>
              <a:cxnLst/>
              <a:rect l="l" t="t" r="r" b="b"/>
              <a:pathLst>
                <a:path w="36830" h="43179">
                  <a:moveTo>
                    <a:pt x="0" y="0"/>
                  </a:moveTo>
                  <a:lnTo>
                    <a:pt x="36830" y="0"/>
                  </a:lnTo>
                  <a:lnTo>
                    <a:pt x="36830" y="43179"/>
                  </a:lnTo>
                  <a:lnTo>
                    <a:pt x="0" y="43179"/>
                  </a:lnTo>
                  <a:lnTo>
                    <a:pt x="0" y="0"/>
                  </a:lnTo>
                  <a:close/>
                </a:path>
              </a:pathLst>
            </a:custGeom>
            <a:ln w="762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3509009" y="4806950"/>
              <a:ext cx="36830" cy="43180"/>
            </a:xfrm>
            <a:custGeom>
              <a:avLst/>
              <a:gdLst/>
              <a:ahLst/>
              <a:cxnLst/>
              <a:rect l="l" t="t" r="r" b="b"/>
              <a:pathLst>
                <a:path w="36829" h="43179">
                  <a:moveTo>
                    <a:pt x="36829" y="0"/>
                  </a:moveTo>
                  <a:lnTo>
                    <a:pt x="0" y="0"/>
                  </a:lnTo>
                  <a:lnTo>
                    <a:pt x="0" y="43180"/>
                  </a:lnTo>
                  <a:lnTo>
                    <a:pt x="36829" y="43180"/>
                  </a:lnTo>
                  <a:lnTo>
                    <a:pt x="3682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3509009" y="4806950"/>
              <a:ext cx="36830" cy="43180"/>
            </a:xfrm>
            <a:custGeom>
              <a:avLst/>
              <a:gdLst/>
              <a:ahLst/>
              <a:cxnLst/>
              <a:rect l="l" t="t" r="r" b="b"/>
              <a:pathLst>
                <a:path w="36829" h="43179">
                  <a:moveTo>
                    <a:pt x="0" y="0"/>
                  </a:moveTo>
                  <a:lnTo>
                    <a:pt x="36829" y="0"/>
                  </a:lnTo>
                  <a:lnTo>
                    <a:pt x="36829" y="43180"/>
                  </a:lnTo>
                  <a:lnTo>
                    <a:pt x="0" y="43180"/>
                  </a:lnTo>
                  <a:lnTo>
                    <a:pt x="0" y="0"/>
                  </a:lnTo>
                  <a:close/>
                </a:path>
              </a:pathLst>
            </a:custGeom>
            <a:ln w="762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3811269" y="4538980"/>
              <a:ext cx="36830" cy="43180"/>
            </a:xfrm>
            <a:custGeom>
              <a:avLst/>
              <a:gdLst/>
              <a:ahLst/>
              <a:cxnLst/>
              <a:rect l="l" t="t" r="r" b="b"/>
              <a:pathLst>
                <a:path w="36829" h="43179">
                  <a:moveTo>
                    <a:pt x="36829" y="0"/>
                  </a:moveTo>
                  <a:lnTo>
                    <a:pt x="0" y="0"/>
                  </a:lnTo>
                  <a:lnTo>
                    <a:pt x="0" y="43180"/>
                  </a:lnTo>
                  <a:lnTo>
                    <a:pt x="36829" y="43180"/>
                  </a:lnTo>
                  <a:lnTo>
                    <a:pt x="3682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3811269" y="4538980"/>
              <a:ext cx="36830" cy="43180"/>
            </a:xfrm>
            <a:custGeom>
              <a:avLst/>
              <a:gdLst/>
              <a:ahLst/>
              <a:cxnLst/>
              <a:rect l="l" t="t" r="r" b="b"/>
              <a:pathLst>
                <a:path w="36829" h="43179">
                  <a:moveTo>
                    <a:pt x="0" y="0"/>
                  </a:moveTo>
                  <a:lnTo>
                    <a:pt x="36829" y="0"/>
                  </a:lnTo>
                  <a:lnTo>
                    <a:pt x="36829" y="43180"/>
                  </a:lnTo>
                  <a:lnTo>
                    <a:pt x="0" y="43180"/>
                  </a:lnTo>
                  <a:lnTo>
                    <a:pt x="0" y="0"/>
                  </a:lnTo>
                  <a:close/>
                </a:path>
              </a:pathLst>
            </a:custGeom>
            <a:ln w="762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5" name="object 155"/>
          <p:cNvSpPr txBox="1"/>
          <p:nvPr/>
        </p:nvSpPr>
        <p:spPr>
          <a:xfrm>
            <a:off x="1764029" y="3834129"/>
            <a:ext cx="1158875" cy="1612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900" b="1" spc="-100" dirty="0">
                <a:solidFill>
                  <a:srgbClr val="191919"/>
                </a:solidFill>
                <a:latin typeface="Verdana"/>
                <a:cs typeface="Verdana"/>
              </a:rPr>
              <a:t>Sprint Porgress</a:t>
            </a:r>
            <a:r>
              <a:rPr sz="900" b="1" spc="-75" dirty="0">
                <a:solidFill>
                  <a:srgbClr val="191919"/>
                </a:solidFill>
                <a:latin typeface="Verdana"/>
                <a:cs typeface="Verdana"/>
              </a:rPr>
              <a:t> </a:t>
            </a:r>
            <a:r>
              <a:rPr sz="900" b="1" spc="-90" dirty="0">
                <a:solidFill>
                  <a:srgbClr val="191919"/>
                </a:solidFill>
                <a:latin typeface="Verdana"/>
                <a:cs typeface="Verdana"/>
              </a:rPr>
              <a:t>Chart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156" name="object 156"/>
          <p:cNvSpPr txBox="1"/>
          <p:nvPr/>
        </p:nvSpPr>
        <p:spPr>
          <a:xfrm>
            <a:off x="1121410" y="4594859"/>
            <a:ext cx="516255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750" strike="sngStrike" spc="-30" dirty="0">
                <a:solidFill>
                  <a:srgbClr val="191919"/>
                </a:solidFill>
                <a:latin typeface="Times New Roman"/>
                <a:cs typeface="Times New Roman"/>
              </a:rPr>
              <a:t>  </a:t>
            </a:r>
            <a:r>
              <a:rPr sz="750" strike="sngStrike" spc="-15" dirty="0">
                <a:solidFill>
                  <a:srgbClr val="191919"/>
                </a:solidFill>
                <a:latin typeface="Times New Roman"/>
                <a:cs typeface="Times New Roman"/>
              </a:rPr>
              <a:t> </a:t>
            </a:r>
            <a:r>
              <a:rPr sz="750" strike="sngStrike" spc="-70" dirty="0">
                <a:solidFill>
                  <a:srgbClr val="191919"/>
                </a:solidFill>
                <a:latin typeface="Arial"/>
                <a:cs typeface="Arial"/>
              </a:rPr>
              <a:t>105</a:t>
            </a:r>
            <a:r>
              <a:rPr sz="750" strike="noStrike" spc="65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750" strike="noStrike" spc="-70" dirty="0">
                <a:solidFill>
                  <a:srgbClr val="191919"/>
                </a:solidFill>
                <a:latin typeface="Arial"/>
                <a:cs typeface="Arial"/>
              </a:rPr>
              <a:t>105</a:t>
            </a:r>
            <a:endParaRPr sz="750">
              <a:latin typeface="Arial"/>
              <a:cs typeface="Arial"/>
            </a:endParaRPr>
          </a:p>
        </p:txBody>
      </p:sp>
      <p:sp>
        <p:nvSpPr>
          <p:cNvPr id="157" name="object 157"/>
          <p:cNvSpPr txBox="1"/>
          <p:nvPr/>
        </p:nvSpPr>
        <p:spPr>
          <a:xfrm>
            <a:off x="1793239" y="4560570"/>
            <a:ext cx="442595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295275" algn="l"/>
              </a:tabLst>
            </a:pPr>
            <a:r>
              <a:rPr sz="750" spc="-75" dirty="0">
                <a:solidFill>
                  <a:srgbClr val="191919"/>
                </a:solidFill>
                <a:latin typeface="Arial"/>
                <a:cs typeface="Arial"/>
              </a:rPr>
              <a:t>11</a:t>
            </a:r>
            <a:r>
              <a:rPr sz="750" spc="-65" dirty="0">
                <a:solidFill>
                  <a:srgbClr val="191919"/>
                </a:solidFill>
                <a:latin typeface="Arial"/>
                <a:cs typeface="Arial"/>
              </a:rPr>
              <a:t>0</a:t>
            </a:r>
            <a:r>
              <a:rPr sz="750" dirty="0">
                <a:solidFill>
                  <a:srgbClr val="191919"/>
                </a:solidFill>
                <a:latin typeface="Arial"/>
                <a:cs typeface="Arial"/>
              </a:rPr>
              <a:t>	</a:t>
            </a:r>
            <a:r>
              <a:rPr sz="750" spc="-75" dirty="0">
                <a:solidFill>
                  <a:srgbClr val="191919"/>
                </a:solidFill>
                <a:latin typeface="Arial"/>
                <a:cs typeface="Arial"/>
              </a:rPr>
              <a:t>11</a:t>
            </a:r>
            <a:r>
              <a:rPr sz="750" spc="-65" dirty="0">
                <a:solidFill>
                  <a:srgbClr val="191919"/>
                </a:solidFill>
                <a:latin typeface="Arial"/>
                <a:cs typeface="Arial"/>
              </a:rPr>
              <a:t>0</a:t>
            </a:r>
            <a:endParaRPr sz="750">
              <a:latin typeface="Arial"/>
              <a:cs typeface="Arial"/>
            </a:endParaRPr>
          </a:p>
        </p:txBody>
      </p:sp>
      <p:sp>
        <p:nvSpPr>
          <p:cNvPr id="158" name="object 158"/>
          <p:cNvSpPr txBox="1"/>
          <p:nvPr/>
        </p:nvSpPr>
        <p:spPr>
          <a:xfrm>
            <a:off x="2392679" y="4533900"/>
            <a:ext cx="146685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750" spc="-75" dirty="0">
                <a:solidFill>
                  <a:srgbClr val="191919"/>
                </a:solidFill>
                <a:latin typeface="Arial"/>
                <a:cs typeface="Arial"/>
              </a:rPr>
              <a:t>11</a:t>
            </a:r>
            <a:r>
              <a:rPr sz="750" spc="-65" dirty="0">
                <a:solidFill>
                  <a:srgbClr val="191919"/>
                </a:solidFill>
                <a:latin typeface="Arial"/>
                <a:cs typeface="Arial"/>
              </a:rPr>
              <a:t>3</a:t>
            </a:r>
            <a:endParaRPr sz="750">
              <a:latin typeface="Arial"/>
              <a:cs typeface="Arial"/>
            </a:endParaRPr>
          </a:p>
        </p:txBody>
      </p:sp>
      <p:sp>
        <p:nvSpPr>
          <p:cNvPr id="159" name="object 159"/>
          <p:cNvSpPr txBox="1"/>
          <p:nvPr/>
        </p:nvSpPr>
        <p:spPr>
          <a:xfrm>
            <a:off x="2696210" y="4517390"/>
            <a:ext cx="146050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750" spc="-75" dirty="0">
                <a:solidFill>
                  <a:srgbClr val="191919"/>
                </a:solidFill>
                <a:latin typeface="Arial"/>
                <a:cs typeface="Arial"/>
              </a:rPr>
              <a:t>1</a:t>
            </a:r>
            <a:r>
              <a:rPr sz="750" spc="-80" dirty="0">
                <a:solidFill>
                  <a:srgbClr val="191919"/>
                </a:solidFill>
                <a:latin typeface="Arial"/>
                <a:cs typeface="Arial"/>
              </a:rPr>
              <a:t>1</a:t>
            </a:r>
            <a:r>
              <a:rPr sz="750" spc="-65" dirty="0">
                <a:solidFill>
                  <a:srgbClr val="191919"/>
                </a:solidFill>
                <a:latin typeface="Arial"/>
                <a:cs typeface="Arial"/>
              </a:rPr>
              <a:t>5</a:t>
            </a:r>
            <a:endParaRPr sz="750">
              <a:latin typeface="Arial"/>
              <a:cs typeface="Arial"/>
            </a:endParaRPr>
          </a:p>
        </p:txBody>
      </p:sp>
      <p:sp>
        <p:nvSpPr>
          <p:cNvPr id="160" name="object 160"/>
          <p:cNvSpPr txBox="1"/>
          <p:nvPr/>
        </p:nvSpPr>
        <p:spPr>
          <a:xfrm>
            <a:off x="2321560" y="4490720"/>
            <a:ext cx="923290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676275" algn="l"/>
              </a:tabLst>
            </a:pPr>
            <a:r>
              <a:rPr sz="750" u="heavy" spc="-30" dirty="0">
                <a:solidFill>
                  <a:srgbClr val="191919"/>
                </a:solidFill>
                <a:uFill>
                  <a:solidFill>
                    <a:srgbClr val="00007F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750" u="heavy" spc="-70" dirty="0">
                <a:solidFill>
                  <a:srgbClr val="191919"/>
                </a:solidFill>
                <a:uFill>
                  <a:solidFill>
                    <a:srgbClr val="00007F"/>
                  </a:solidFill>
                </a:uFill>
                <a:latin typeface="Arial"/>
                <a:cs typeface="Arial"/>
              </a:rPr>
              <a:t>118</a:t>
            </a:r>
            <a:r>
              <a:rPr sz="750" u="heavy" spc="-50" dirty="0">
                <a:solidFill>
                  <a:srgbClr val="191919"/>
                </a:solidFill>
                <a:uFill>
                  <a:solidFill>
                    <a:srgbClr val="00007F"/>
                  </a:solidFill>
                </a:uFill>
                <a:latin typeface="Arial"/>
                <a:cs typeface="Arial"/>
              </a:rPr>
              <a:t> </a:t>
            </a:r>
            <a:endParaRPr sz="750">
              <a:latin typeface="Arial"/>
              <a:cs typeface="Arial"/>
            </a:endParaRPr>
          </a:p>
        </p:txBody>
      </p:sp>
      <p:sp>
        <p:nvSpPr>
          <p:cNvPr id="161" name="object 161"/>
          <p:cNvSpPr txBox="1"/>
          <p:nvPr/>
        </p:nvSpPr>
        <p:spPr>
          <a:xfrm>
            <a:off x="3294379" y="4517390"/>
            <a:ext cx="146685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750" spc="-75" dirty="0">
                <a:solidFill>
                  <a:srgbClr val="191919"/>
                </a:solidFill>
                <a:latin typeface="Arial"/>
                <a:cs typeface="Arial"/>
              </a:rPr>
              <a:t>11</a:t>
            </a:r>
            <a:r>
              <a:rPr sz="750" spc="-65" dirty="0">
                <a:solidFill>
                  <a:srgbClr val="191919"/>
                </a:solidFill>
                <a:latin typeface="Arial"/>
                <a:cs typeface="Arial"/>
              </a:rPr>
              <a:t>5</a:t>
            </a:r>
            <a:endParaRPr sz="750">
              <a:latin typeface="Arial"/>
              <a:cs typeface="Arial"/>
            </a:endParaRPr>
          </a:p>
        </p:txBody>
      </p:sp>
      <p:sp>
        <p:nvSpPr>
          <p:cNvPr id="162" name="object 162"/>
          <p:cNvSpPr txBox="1"/>
          <p:nvPr/>
        </p:nvSpPr>
        <p:spPr>
          <a:xfrm>
            <a:off x="1187450" y="5425440"/>
            <a:ext cx="361950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302895" algn="l"/>
              </a:tabLst>
            </a:pPr>
            <a:r>
              <a:rPr sz="750" spc="-65" dirty="0">
                <a:solidFill>
                  <a:srgbClr val="191919"/>
                </a:solidFill>
                <a:latin typeface="Arial"/>
                <a:cs typeface="Arial"/>
              </a:rPr>
              <a:t>0	0</a:t>
            </a:r>
            <a:endParaRPr sz="750">
              <a:latin typeface="Arial"/>
              <a:cs typeface="Arial"/>
            </a:endParaRPr>
          </a:p>
        </p:txBody>
      </p:sp>
      <p:sp>
        <p:nvSpPr>
          <p:cNvPr id="163" name="object 163"/>
          <p:cNvSpPr txBox="1"/>
          <p:nvPr/>
        </p:nvSpPr>
        <p:spPr>
          <a:xfrm>
            <a:off x="1793239" y="5322570"/>
            <a:ext cx="102235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750" spc="-75" dirty="0">
                <a:solidFill>
                  <a:srgbClr val="191919"/>
                </a:solidFill>
                <a:latin typeface="Arial"/>
                <a:cs typeface="Arial"/>
              </a:rPr>
              <a:t>1</a:t>
            </a:r>
            <a:r>
              <a:rPr sz="750" spc="-65" dirty="0">
                <a:solidFill>
                  <a:srgbClr val="191919"/>
                </a:solidFill>
                <a:latin typeface="Arial"/>
                <a:cs typeface="Arial"/>
              </a:rPr>
              <a:t>3</a:t>
            </a:r>
            <a:endParaRPr sz="750">
              <a:latin typeface="Arial"/>
              <a:cs typeface="Arial"/>
            </a:endParaRPr>
          </a:p>
        </p:txBody>
      </p:sp>
      <p:sp>
        <p:nvSpPr>
          <p:cNvPr id="164" name="object 164"/>
          <p:cNvSpPr txBox="1"/>
          <p:nvPr/>
        </p:nvSpPr>
        <p:spPr>
          <a:xfrm>
            <a:off x="2089150" y="5184140"/>
            <a:ext cx="102235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750" spc="-75" dirty="0">
                <a:solidFill>
                  <a:srgbClr val="191919"/>
                </a:solidFill>
                <a:latin typeface="Arial"/>
                <a:cs typeface="Arial"/>
              </a:rPr>
              <a:t>3</a:t>
            </a:r>
            <a:r>
              <a:rPr sz="750" spc="-65" dirty="0">
                <a:solidFill>
                  <a:srgbClr val="191919"/>
                </a:solidFill>
                <a:latin typeface="Arial"/>
                <a:cs typeface="Arial"/>
              </a:rPr>
              <a:t>1</a:t>
            </a:r>
            <a:endParaRPr sz="750">
              <a:latin typeface="Arial"/>
              <a:cs typeface="Arial"/>
            </a:endParaRPr>
          </a:p>
        </p:txBody>
      </p:sp>
      <p:sp>
        <p:nvSpPr>
          <p:cNvPr id="165" name="object 165"/>
          <p:cNvSpPr txBox="1"/>
          <p:nvPr/>
        </p:nvSpPr>
        <p:spPr>
          <a:xfrm>
            <a:off x="2392679" y="5140959"/>
            <a:ext cx="102235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750" spc="-75" dirty="0">
                <a:solidFill>
                  <a:srgbClr val="191919"/>
                </a:solidFill>
                <a:latin typeface="Arial"/>
                <a:cs typeface="Arial"/>
              </a:rPr>
              <a:t>3</a:t>
            </a:r>
            <a:r>
              <a:rPr sz="750" spc="-65" dirty="0">
                <a:solidFill>
                  <a:srgbClr val="191919"/>
                </a:solidFill>
                <a:latin typeface="Arial"/>
                <a:cs typeface="Arial"/>
              </a:rPr>
              <a:t>6</a:t>
            </a:r>
            <a:endParaRPr sz="750">
              <a:latin typeface="Arial"/>
              <a:cs typeface="Arial"/>
            </a:endParaRPr>
          </a:p>
        </p:txBody>
      </p:sp>
      <p:sp>
        <p:nvSpPr>
          <p:cNvPr id="166" name="object 166"/>
          <p:cNvSpPr txBox="1"/>
          <p:nvPr/>
        </p:nvSpPr>
        <p:spPr>
          <a:xfrm>
            <a:off x="2696210" y="5062220"/>
            <a:ext cx="102235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750" spc="-75" dirty="0">
                <a:solidFill>
                  <a:srgbClr val="191919"/>
                </a:solidFill>
                <a:latin typeface="Arial"/>
                <a:cs typeface="Arial"/>
              </a:rPr>
              <a:t>4</a:t>
            </a:r>
            <a:r>
              <a:rPr sz="750" spc="-65" dirty="0">
                <a:solidFill>
                  <a:srgbClr val="191919"/>
                </a:solidFill>
                <a:latin typeface="Arial"/>
                <a:cs typeface="Arial"/>
              </a:rPr>
              <a:t>6</a:t>
            </a:r>
            <a:endParaRPr sz="750">
              <a:latin typeface="Arial"/>
              <a:cs typeface="Arial"/>
            </a:endParaRPr>
          </a:p>
        </p:txBody>
      </p:sp>
      <p:sp>
        <p:nvSpPr>
          <p:cNvPr id="167" name="object 167"/>
          <p:cNvSpPr txBox="1"/>
          <p:nvPr/>
        </p:nvSpPr>
        <p:spPr>
          <a:xfrm>
            <a:off x="2998470" y="4975859"/>
            <a:ext cx="102235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750" spc="-75" dirty="0">
                <a:solidFill>
                  <a:srgbClr val="191919"/>
                </a:solidFill>
                <a:latin typeface="Arial"/>
                <a:cs typeface="Arial"/>
              </a:rPr>
              <a:t>5</a:t>
            </a:r>
            <a:r>
              <a:rPr sz="750" spc="-65" dirty="0">
                <a:solidFill>
                  <a:srgbClr val="191919"/>
                </a:solidFill>
                <a:latin typeface="Arial"/>
                <a:cs typeface="Arial"/>
              </a:rPr>
              <a:t>7</a:t>
            </a:r>
            <a:endParaRPr sz="750">
              <a:latin typeface="Arial"/>
              <a:cs typeface="Arial"/>
            </a:endParaRPr>
          </a:p>
        </p:txBody>
      </p:sp>
      <p:sp>
        <p:nvSpPr>
          <p:cNvPr id="168" name="object 168"/>
          <p:cNvSpPr txBox="1"/>
          <p:nvPr/>
        </p:nvSpPr>
        <p:spPr>
          <a:xfrm>
            <a:off x="3294379" y="4923790"/>
            <a:ext cx="102235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750" spc="-75" dirty="0">
                <a:solidFill>
                  <a:srgbClr val="191919"/>
                </a:solidFill>
                <a:latin typeface="Arial"/>
                <a:cs typeface="Arial"/>
              </a:rPr>
              <a:t>6</a:t>
            </a:r>
            <a:r>
              <a:rPr sz="750" spc="-65" dirty="0">
                <a:solidFill>
                  <a:srgbClr val="191919"/>
                </a:solidFill>
                <a:latin typeface="Arial"/>
                <a:cs typeface="Arial"/>
              </a:rPr>
              <a:t>4</a:t>
            </a:r>
            <a:endParaRPr sz="750">
              <a:latin typeface="Arial"/>
              <a:cs typeface="Arial"/>
            </a:endParaRPr>
          </a:p>
        </p:txBody>
      </p:sp>
      <p:sp>
        <p:nvSpPr>
          <p:cNvPr id="169" name="object 169"/>
          <p:cNvSpPr txBox="1"/>
          <p:nvPr/>
        </p:nvSpPr>
        <p:spPr>
          <a:xfrm>
            <a:off x="3597909" y="4751070"/>
            <a:ext cx="102235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750" spc="-75" dirty="0">
                <a:solidFill>
                  <a:srgbClr val="191919"/>
                </a:solidFill>
                <a:latin typeface="Arial"/>
                <a:cs typeface="Arial"/>
              </a:rPr>
              <a:t>8</a:t>
            </a:r>
            <a:r>
              <a:rPr sz="750" spc="-65" dirty="0">
                <a:solidFill>
                  <a:srgbClr val="191919"/>
                </a:solidFill>
                <a:latin typeface="Arial"/>
                <a:cs typeface="Arial"/>
              </a:rPr>
              <a:t>5</a:t>
            </a:r>
            <a:endParaRPr sz="750">
              <a:latin typeface="Arial"/>
              <a:cs typeface="Arial"/>
            </a:endParaRPr>
          </a:p>
        </p:txBody>
      </p:sp>
      <p:sp>
        <p:nvSpPr>
          <p:cNvPr id="170" name="object 170"/>
          <p:cNvSpPr txBox="1"/>
          <p:nvPr/>
        </p:nvSpPr>
        <p:spPr>
          <a:xfrm>
            <a:off x="3597909" y="4483100"/>
            <a:ext cx="448945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301625" algn="l"/>
              </a:tabLst>
            </a:pPr>
            <a:r>
              <a:rPr sz="750" spc="-75" dirty="0">
                <a:solidFill>
                  <a:srgbClr val="191919"/>
                </a:solidFill>
                <a:latin typeface="Arial"/>
                <a:cs typeface="Arial"/>
              </a:rPr>
              <a:t>12</a:t>
            </a:r>
            <a:r>
              <a:rPr sz="750" spc="-65" dirty="0">
                <a:solidFill>
                  <a:srgbClr val="191919"/>
                </a:solidFill>
                <a:latin typeface="Arial"/>
                <a:cs typeface="Arial"/>
              </a:rPr>
              <a:t>0</a:t>
            </a:r>
            <a:r>
              <a:rPr sz="750" dirty="0">
                <a:solidFill>
                  <a:srgbClr val="191919"/>
                </a:solidFill>
                <a:latin typeface="Arial"/>
                <a:cs typeface="Arial"/>
              </a:rPr>
              <a:t>	</a:t>
            </a:r>
            <a:r>
              <a:rPr sz="750" spc="-75" dirty="0">
                <a:solidFill>
                  <a:srgbClr val="191919"/>
                </a:solidFill>
                <a:latin typeface="Arial"/>
                <a:cs typeface="Arial"/>
              </a:rPr>
              <a:t>12</a:t>
            </a:r>
            <a:r>
              <a:rPr sz="750" spc="-65" dirty="0">
                <a:solidFill>
                  <a:srgbClr val="191919"/>
                </a:solidFill>
                <a:latin typeface="Arial"/>
                <a:cs typeface="Arial"/>
              </a:rPr>
              <a:t>0</a:t>
            </a:r>
            <a:endParaRPr sz="750">
              <a:latin typeface="Arial"/>
              <a:cs typeface="Arial"/>
            </a:endParaRPr>
          </a:p>
        </p:txBody>
      </p:sp>
      <p:sp>
        <p:nvSpPr>
          <p:cNvPr id="171" name="object 171"/>
          <p:cNvSpPr txBox="1"/>
          <p:nvPr/>
        </p:nvSpPr>
        <p:spPr>
          <a:xfrm>
            <a:off x="781050" y="4145279"/>
            <a:ext cx="147320" cy="141986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229"/>
              </a:spcBef>
            </a:pPr>
            <a:r>
              <a:rPr sz="750" spc="-75" dirty="0">
                <a:solidFill>
                  <a:srgbClr val="191919"/>
                </a:solidFill>
                <a:latin typeface="Arial"/>
                <a:cs typeface="Arial"/>
              </a:rPr>
              <a:t>16</a:t>
            </a:r>
            <a:r>
              <a:rPr sz="750" spc="-65" dirty="0">
                <a:solidFill>
                  <a:srgbClr val="191919"/>
                </a:solidFill>
                <a:latin typeface="Arial"/>
                <a:cs typeface="Arial"/>
              </a:rPr>
              <a:t>0</a:t>
            </a:r>
            <a:endParaRPr sz="75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130"/>
              </a:spcBef>
            </a:pPr>
            <a:r>
              <a:rPr sz="750" spc="-75" dirty="0">
                <a:solidFill>
                  <a:srgbClr val="191919"/>
                </a:solidFill>
                <a:latin typeface="Arial"/>
                <a:cs typeface="Arial"/>
              </a:rPr>
              <a:t>14</a:t>
            </a:r>
            <a:r>
              <a:rPr sz="750" spc="-65" dirty="0">
                <a:solidFill>
                  <a:srgbClr val="191919"/>
                </a:solidFill>
                <a:latin typeface="Arial"/>
                <a:cs typeface="Arial"/>
              </a:rPr>
              <a:t>4</a:t>
            </a:r>
            <a:endParaRPr sz="75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50"/>
              </a:spcBef>
            </a:pPr>
            <a:r>
              <a:rPr sz="750" spc="-75" dirty="0">
                <a:solidFill>
                  <a:srgbClr val="191919"/>
                </a:solidFill>
                <a:latin typeface="Arial"/>
                <a:cs typeface="Arial"/>
              </a:rPr>
              <a:t>12</a:t>
            </a:r>
            <a:r>
              <a:rPr sz="750" spc="-65" dirty="0">
                <a:solidFill>
                  <a:srgbClr val="191919"/>
                </a:solidFill>
                <a:latin typeface="Arial"/>
                <a:cs typeface="Arial"/>
              </a:rPr>
              <a:t>8</a:t>
            </a:r>
            <a:endParaRPr sz="75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120"/>
              </a:spcBef>
            </a:pPr>
            <a:r>
              <a:rPr sz="750" spc="-75" dirty="0">
                <a:solidFill>
                  <a:srgbClr val="191919"/>
                </a:solidFill>
                <a:latin typeface="Arial"/>
                <a:cs typeface="Arial"/>
              </a:rPr>
              <a:t>11</a:t>
            </a:r>
            <a:r>
              <a:rPr sz="750" spc="-65" dirty="0">
                <a:solidFill>
                  <a:srgbClr val="191919"/>
                </a:solidFill>
                <a:latin typeface="Arial"/>
                <a:cs typeface="Arial"/>
              </a:rPr>
              <a:t>2</a:t>
            </a:r>
            <a:endParaRPr sz="75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60"/>
              </a:spcBef>
            </a:pPr>
            <a:r>
              <a:rPr sz="750" spc="-75" dirty="0">
                <a:solidFill>
                  <a:srgbClr val="191919"/>
                </a:solidFill>
                <a:latin typeface="Arial"/>
                <a:cs typeface="Arial"/>
              </a:rPr>
              <a:t>9</a:t>
            </a:r>
            <a:r>
              <a:rPr sz="750" spc="-65" dirty="0">
                <a:solidFill>
                  <a:srgbClr val="191919"/>
                </a:solidFill>
                <a:latin typeface="Arial"/>
                <a:cs typeface="Arial"/>
              </a:rPr>
              <a:t>6</a:t>
            </a:r>
            <a:endParaRPr sz="75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120"/>
              </a:spcBef>
            </a:pPr>
            <a:r>
              <a:rPr sz="750" spc="-75" dirty="0">
                <a:solidFill>
                  <a:srgbClr val="191919"/>
                </a:solidFill>
                <a:latin typeface="Arial"/>
                <a:cs typeface="Arial"/>
              </a:rPr>
              <a:t>8</a:t>
            </a:r>
            <a:r>
              <a:rPr sz="750" spc="-65" dirty="0">
                <a:solidFill>
                  <a:srgbClr val="191919"/>
                </a:solidFill>
                <a:latin typeface="Arial"/>
                <a:cs typeface="Arial"/>
              </a:rPr>
              <a:t>0</a:t>
            </a:r>
            <a:endParaRPr sz="75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120"/>
              </a:spcBef>
            </a:pPr>
            <a:r>
              <a:rPr sz="750" spc="-75" dirty="0">
                <a:solidFill>
                  <a:srgbClr val="191919"/>
                </a:solidFill>
                <a:latin typeface="Arial"/>
                <a:cs typeface="Arial"/>
              </a:rPr>
              <a:t>6</a:t>
            </a:r>
            <a:r>
              <a:rPr sz="750" spc="-65" dirty="0">
                <a:solidFill>
                  <a:srgbClr val="191919"/>
                </a:solidFill>
                <a:latin typeface="Arial"/>
                <a:cs typeface="Arial"/>
              </a:rPr>
              <a:t>4</a:t>
            </a:r>
            <a:endParaRPr sz="75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60"/>
              </a:spcBef>
            </a:pPr>
            <a:r>
              <a:rPr sz="750" spc="-75" dirty="0">
                <a:solidFill>
                  <a:srgbClr val="191919"/>
                </a:solidFill>
                <a:latin typeface="Arial"/>
                <a:cs typeface="Arial"/>
              </a:rPr>
              <a:t>4</a:t>
            </a:r>
            <a:r>
              <a:rPr sz="750" spc="-65" dirty="0">
                <a:solidFill>
                  <a:srgbClr val="191919"/>
                </a:solidFill>
                <a:latin typeface="Arial"/>
                <a:cs typeface="Arial"/>
              </a:rPr>
              <a:t>8</a:t>
            </a:r>
            <a:endParaRPr sz="75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120"/>
              </a:spcBef>
            </a:pPr>
            <a:r>
              <a:rPr sz="750" spc="-75" dirty="0">
                <a:solidFill>
                  <a:srgbClr val="191919"/>
                </a:solidFill>
                <a:latin typeface="Arial"/>
                <a:cs typeface="Arial"/>
              </a:rPr>
              <a:t>3</a:t>
            </a:r>
            <a:r>
              <a:rPr sz="750" spc="-65" dirty="0">
                <a:solidFill>
                  <a:srgbClr val="191919"/>
                </a:solidFill>
                <a:latin typeface="Arial"/>
                <a:cs typeface="Arial"/>
              </a:rPr>
              <a:t>2</a:t>
            </a:r>
            <a:endParaRPr sz="75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50"/>
              </a:spcBef>
            </a:pPr>
            <a:r>
              <a:rPr sz="750" spc="-75" dirty="0">
                <a:solidFill>
                  <a:srgbClr val="191919"/>
                </a:solidFill>
                <a:latin typeface="Arial"/>
                <a:cs typeface="Arial"/>
              </a:rPr>
              <a:t>1</a:t>
            </a:r>
            <a:r>
              <a:rPr sz="750" spc="-65" dirty="0">
                <a:solidFill>
                  <a:srgbClr val="191919"/>
                </a:solidFill>
                <a:latin typeface="Arial"/>
                <a:cs typeface="Arial"/>
              </a:rPr>
              <a:t>6</a:t>
            </a:r>
            <a:endParaRPr sz="75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120"/>
              </a:spcBef>
            </a:pPr>
            <a:r>
              <a:rPr sz="750" spc="-65" dirty="0">
                <a:solidFill>
                  <a:srgbClr val="191919"/>
                </a:solidFill>
                <a:latin typeface="Arial"/>
                <a:cs typeface="Arial"/>
              </a:rPr>
              <a:t>0</a:t>
            </a:r>
            <a:endParaRPr sz="750">
              <a:latin typeface="Arial"/>
              <a:cs typeface="Arial"/>
            </a:endParaRPr>
          </a:p>
        </p:txBody>
      </p:sp>
      <p:sp>
        <p:nvSpPr>
          <p:cNvPr id="172" name="object 172"/>
          <p:cNvSpPr txBox="1"/>
          <p:nvPr/>
        </p:nvSpPr>
        <p:spPr>
          <a:xfrm>
            <a:off x="1009650" y="5546090"/>
            <a:ext cx="2933065" cy="109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550" spc="-30" dirty="0">
                <a:solidFill>
                  <a:srgbClr val="191919"/>
                </a:solidFill>
                <a:latin typeface="Arial"/>
                <a:cs typeface="Arial"/>
              </a:rPr>
              <a:t>Monday </a:t>
            </a:r>
            <a:r>
              <a:rPr sz="550" spc="-50" dirty="0">
                <a:solidFill>
                  <a:srgbClr val="191919"/>
                </a:solidFill>
                <a:latin typeface="Arial"/>
                <a:cs typeface="Arial"/>
              </a:rPr>
              <a:t>Tuesday Wednesday </a:t>
            </a:r>
            <a:r>
              <a:rPr sz="550" spc="-45" dirty="0">
                <a:solidFill>
                  <a:srgbClr val="191919"/>
                </a:solidFill>
                <a:latin typeface="Arial"/>
                <a:cs typeface="Arial"/>
              </a:rPr>
              <a:t>Thursday </a:t>
            </a:r>
            <a:r>
              <a:rPr sz="550" spc="-25" dirty="0">
                <a:solidFill>
                  <a:srgbClr val="191919"/>
                </a:solidFill>
                <a:latin typeface="Arial"/>
                <a:cs typeface="Arial"/>
              </a:rPr>
              <a:t>Friday </a:t>
            </a:r>
            <a:r>
              <a:rPr sz="550" spc="-30" dirty="0">
                <a:solidFill>
                  <a:srgbClr val="191919"/>
                </a:solidFill>
                <a:latin typeface="Arial"/>
                <a:cs typeface="Arial"/>
              </a:rPr>
              <a:t>Monday </a:t>
            </a:r>
            <a:r>
              <a:rPr sz="550" spc="-50" dirty="0">
                <a:solidFill>
                  <a:srgbClr val="191919"/>
                </a:solidFill>
                <a:latin typeface="Arial"/>
                <a:cs typeface="Arial"/>
              </a:rPr>
              <a:t>Tuesday Wednesday </a:t>
            </a:r>
            <a:r>
              <a:rPr sz="550" spc="-45" dirty="0">
                <a:solidFill>
                  <a:srgbClr val="191919"/>
                </a:solidFill>
                <a:latin typeface="Arial"/>
                <a:cs typeface="Arial"/>
              </a:rPr>
              <a:t>Thursday</a:t>
            </a:r>
            <a:r>
              <a:rPr sz="550" spc="-25" dirty="0">
                <a:solidFill>
                  <a:srgbClr val="191919"/>
                </a:solidFill>
                <a:latin typeface="Arial"/>
                <a:cs typeface="Arial"/>
              </a:rPr>
              <a:t> Friday</a:t>
            </a:r>
            <a:endParaRPr sz="550">
              <a:latin typeface="Arial"/>
              <a:cs typeface="Arial"/>
            </a:endParaRPr>
          </a:p>
        </p:txBody>
      </p:sp>
      <p:sp>
        <p:nvSpPr>
          <p:cNvPr id="173" name="object 173"/>
          <p:cNvSpPr/>
          <p:nvPr/>
        </p:nvSpPr>
        <p:spPr>
          <a:xfrm>
            <a:off x="972819" y="5507990"/>
            <a:ext cx="3008630" cy="294640"/>
          </a:xfrm>
          <a:custGeom>
            <a:avLst/>
            <a:gdLst/>
            <a:ahLst/>
            <a:cxnLst/>
            <a:rect l="l" t="t" r="r" b="b"/>
            <a:pathLst>
              <a:path w="3008629" h="294639">
                <a:moveTo>
                  <a:pt x="303530" y="0"/>
                </a:moveTo>
                <a:lnTo>
                  <a:pt x="303530" y="147320"/>
                </a:lnTo>
              </a:path>
              <a:path w="3008629" h="294639">
                <a:moveTo>
                  <a:pt x="599440" y="0"/>
                </a:moveTo>
                <a:lnTo>
                  <a:pt x="599440" y="147320"/>
                </a:lnTo>
              </a:path>
              <a:path w="3008629" h="294639">
                <a:moveTo>
                  <a:pt x="901700" y="0"/>
                </a:moveTo>
                <a:lnTo>
                  <a:pt x="901700" y="147320"/>
                </a:lnTo>
              </a:path>
              <a:path w="3008629" h="294639">
                <a:moveTo>
                  <a:pt x="1205230" y="0"/>
                </a:moveTo>
                <a:lnTo>
                  <a:pt x="1205230" y="147320"/>
                </a:lnTo>
              </a:path>
              <a:path w="3008629" h="294639">
                <a:moveTo>
                  <a:pt x="1804670" y="0"/>
                </a:moveTo>
                <a:lnTo>
                  <a:pt x="1804670" y="147320"/>
                </a:lnTo>
              </a:path>
              <a:path w="3008629" h="294639">
                <a:moveTo>
                  <a:pt x="2106930" y="0"/>
                </a:moveTo>
                <a:lnTo>
                  <a:pt x="2106930" y="147320"/>
                </a:lnTo>
              </a:path>
              <a:path w="3008629" h="294639">
                <a:moveTo>
                  <a:pt x="2410460" y="0"/>
                </a:moveTo>
                <a:lnTo>
                  <a:pt x="2410460" y="147320"/>
                </a:lnTo>
              </a:path>
              <a:path w="3008629" h="294639">
                <a:moveTo>
                  <a:pt x="2706370" y="0"/>
                </a:moveTo>
                <a:lnTo>
                  <a:pt x="2706370" y="147320"/>
                </a:lnTo>
              </a:path>
              <a:path w="3008629" h="294639">
                <a:moveTo>
                  <a:pt x="0" y="0"/>
                </a:moveTo>
                <a:lnTo>
                  <a:pt x="0" y="294640"/>
                </a:lnTo>
              </a:path>
              <a:path w="3008629" h="294639">
                <a:moveTo>
                  <a:pt x="3008630" y="0"/>
                </a:moveTo>
                <a:lnTo>
                  <a:pt x="3008630" y="294640"/>
                </a:lnTo>
              </a:path>
              <a:path w="3008629" h="294639">
                <a:moveTo>
                  <a:pt x="1508760" y="0"/>
                </a:moveTo>
                <a:lnTo>
                  <a:pt x="1508760" y="2946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 txBox="1"/>
          <p:nvPr/>
        </p:nvSpPr>
        <p:spPr>
          <a:xfrm>
            <a:off x="2377439" y="5615940"/>
            <a:ext cx="183515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750" b="1" spc="-140" dirty="0">
                <a:solidFill>
                  <a:srgbClr val="191919"/>
                </a:solidFill>
                <a:latin typeface="Arial"/>
                <a:cs typeface="Arial"/>
              </a:rPr>
              <a:t>D</a:t>
            </a:r>
            <a:r>
              <a:rPr sz="750" b="1" spc="-75" dirty="0">
                <a:solidFill>
                  <a:srgbClr val="191919"/>
                </a:solidFill>
                <a:latin typeface="Arial"/>
                <a:cs typeface="Arial"/>
              </a:rPr>
              <a:t>a</a:t>
            </a:r>
            <a:r>
              <a:rPr sz="750" b="1" spc="-25" dirty="0">
                <a:solidFill>
                  <a:srgbClr val="191919"/>
                </a:solidFill>
                <a:latin typeface="Arial"/>
                <a:cs typeface="Arial"/>
              </a:rPr>
              <a:t>t</a:t>
            </a:r>
            <a:r>
              <a:rPr sz="750" b="1" spc="-65" dirty="0">
                <a:solidFill>
                  <a:srgbClr val="191919"/>
                </a:solidFill>
                <a:latin typeface="Arial"/>
                <a:cs typeface="Arial"/>
              </a:rPr>
              <a:t>e</a:t>
            </a:r>
            <a:endParaRPr sz="750">
              <a:latin typeface="Arial"/>
              <a:cs typeface="Arial"/>
            </a:endParaRPr>
          </a:p>
        </p:txBody>
      </p:sp>
      <p:sp>
        <p:nvSpPr>
          <p:cNvPr id="175" name="object 175"/>
          <p:cNvSpPr txBox="1"/>
          <p:nvPr/>
        </p:nvSpPr>
        <p:spPr>
          <a:xfrm>
            <a:off x="600102" y="4596303"/>
            <a:ext cx="163195" cy="674370"/>
          </a:xfrm>
          <a:prstGeom prst="rect">
            <a:avLst/>
          </a:prstGeom>
        </p:spPr>
        <p:txBody>
          <a:bodyPr vert="vert270" wrap="square" lIns="0" tIns="184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850" b="1" spc="-65" dirty="0">
                <a:solidFill>
                  <a:srgbClr val="191919"/>
                </a:solidFill>
                <a:latin typeface="Verdana"/>
                <a:cs typeface="Verdana"/>
              </a:rPr>
              <a:t>Story</a:t>
            </a:r>
            <a:r>
              <a:rPr sz="850" b="1" spc="-145" dirty="0">
                <a:solidFill>
                  <a:srgbClr val="191919"/>
                </a:solidFill>
                <a:latin typeface="Verdana"/>
                <a:cs typeface="Verdana"/>
              </a:rPr>
              <a:t> </a:t>
            </a:r>
            <a:r>
              <a:rPr sz="850" b="1" spc="-60" dirty="0">
                <a:solidFill>
                  <a:srgbClr val="191919"/>
                </a:solidFill>
                <a:latin typeface="Verdana"/>
                <a:cs typeface="Verdana"/>
              </a:rPr>
              <a:t>Points</a:t>
            </a:r>
            <a:endParaRPr sz="850">
              <a:latin typeface="Verdana"/>
              <a:cs typeface="Verdana"/>
            </a:endParaRPr>
          </a:p>
        </p:txBody>
      </p:sp>
      <p:grpSp>
        <p:nvGrpSpPr>
          <p:cNvPr id="176" name="object 176"/>
          <p:cNvGrpSpPr/>
          <p:nvPr/>
        </p:nvGrpSpPr>
        <p:grpSpPr>
          <a:xfrm>
            <a:off x="1327785" y="5800725"/>
            <a:ext cx="2174240" cy="209550"/>
            <a:chOff x="1327785" y="5800725"/>
            <a:chExt cx="2174240" cy="209550"/>
          </a:xfrm>
        </p:grpSpPr>
        <p:sp>
          <p:nvSpPr>
            <p:cNvPr id="177" name="object 177"/>
            <p:cNvSpPr/>
            <p:nvPr/>
          </p:nvSpPr>
          <p:spPr>
            <a:xfrm>
              <a:off x="1328420" y="5801360"/>
              <a:ext cx="2172970" cy="208279"/>
            </a:xfrm>
            <a:custGeom>
              <a:avLst/>
              <a:gdLst/>
              <a:ahLst/>
              <a:cxnLst/>
              <a:rect l="l" t="t" r="r" b="b"/>
              <a:pathLst>
                <a:path w="2172970" h="208279">
                  <a:moveTo>
                    <a:pt x="0" y="208279"/>
                  </a:moveTo>
                  <a:lnTo>
                    <a:pt x="2172970" y="208279"/>
                  </a:lnTo>
                  <a:lnTo>
                    <a:pt x="2172970" y="0"/>
                  </a:lnTo>
                  <a:lnTo>
                    <a:pt x="0" y="0"/>
                  </a:lnTo>
                  <a:lnTo>
                    <a:pt x="0" y="20827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1372870" y="5906770"/>
              <a:ext cx="199390" cy="0"/>
            </a:xfrm>
            <a:custGeom>
              <a:avLst/>
              <a:gdLst/>
              <a:ahLst/>
              <a:cxnLst/>
              <a:rect l="l" t="t" r="r" b="b"/>
              <a:pathLst>
                <a:path w="199390">
                  <a:moveTo>
                    <a:pt x="0" y="0"/>
                  </a:moveTo>
                  <a:lnTo>
                    <a:pt x="199390" y="0"/>
                  </a:lnTo>
                </a:path>
              </a:pathLst>
            </a:custGeom>
            <a:ln w="7620">
              <a:solidFill>
                <a:srgbClr val="0000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1446530" y="5880100"/>
              <a:ext cx="44450" cy="52069"/>
            </a:xfrm>
            <a:custGeom>
              <a:avLst/>
              <a:gdLst/>
              <a:ahLst/>
              <a:cxnLst/>
              <a:rect l="l" t="t" r="r" b="b"/>
              <a:pathLst>
                <a:path w="44450" h="52070">
                  <a:moveTo>
                    <a:pt x="21589" y="0"/>
                  </a:moveTo>
                  <a:lnTo>
                    <a:pt x="0" y="26669"/>
                  </a:lnTo>
                  <a:lnTo>
                    <a:pt x="21589" y="52069"/>
                  </a:lnTo>
                  <a:lnTo>
                    <a:pt x="44450" y="26669"/>
                  </a:lnTo>
                  <a:lnTo>
                    <a:pt x="21589" y="0"/>
                  </a:lnTo>
                  <a:close/>
                </a:path>
              </a:pathLst>
            </a:custGeom>
            <a:solidFill>
              <a:srgbClr val="00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1446530" y="5880100"/>
              <a:ext cx="44450" cy="52069"/>
            </a:xfrm>
            <a:custGeom>
              <a:avLst/>
              <a:gdLst/>
              <a:ahLst/>
              <a:cxnLst/>
              <a:rect l="l" t="t" r="r" b="b"/>
              <a:pathLst>
                <a:path w="44450" h="52070">
                  <a:moveTo>
                    <a:pt x="21589" y="0"/>
                  </a:moveTo>
                  <a:lnTo>
                    <a:pt x="44450" y="26669"/>
                  </a:lnTo>
                  <a:lnTo>
                    <a:pt x="21589" y="52069"/>
                  </a:lnTo>
                  <a:lnTo>
                    <a:pt x="0" y="26669"/>
                  </a:lnTo>
                  <a:lnTo>
                    <a:pt x="21589" y="0"/>
                  </a:lnTo>
                  <a:close/>
                </a:path>
              </a:pathLst>
            </a:custGeom>
            <a:ln w="7620">
              <a:solidFill>
                <a:srgbClr val="0000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1" name="object 181"/>
          <p:cNvSpPr txBox="1"/>
          <p:nvPr/>
        </p:nvSpPr>
        <p:spPr>
          <a:xfrm>
            <a:off x="1593850" y="5676143"/>
            <a:ext cx="749300" cy="29019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44450">
              <a:lnSpc>
                <a:spcPct val="100000"/>
              </a:lnSpc>
              <a:spcBef>
                <a:spcPts val="235"/>
              </a:spcBef>
            </a:pPr>
            <a:r>
              <a:rPr sz="550" spc="-50" dirty="0">
                <a:solidFill>
                  <a:srgbClr val="191919"/>
                </a:solidFill>
                <a:latin typeface="Arial"/>
                <a:cs typeface="Arial"/>
              </a:rPr>
              <a:t>Week</a:t>
            </a:r>
            <a:r>
              <a:rPr sz="550" spc="-10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550" spc="-75" dirty="0">
                <a:solidFill>
                  <a:srgbClr val="191919"/>
                </a:solidFill>
                <a:latin typeface="Arial"/>
                <a:cs typeface="Arial"/>
              </a:rPr>
              <a:t>1</a:t>
            </a:r>
            <a:endParaRPr sz="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10"/>
              </a:spcBef>
            </a:pPr>
            <a:r>
              <a:rPr sz="900" spc="-45" dirty="0">
                <a:latin typeface="Arial"/>
                <a:cs typeface="Arial"/>
              </a:rPr>
              <a:t>Est. </a:t>
            </a:r>
            <a:r>
              <a:rPr sz="900" spc="-70" dirty="0">
                <a:latin typeface="Arial"/>
                <a:cs typeface="Arial"/>
              </a:rPr>
              <a:t>Story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spc="-65" dirty="0">
                <a:latin typeface="Arial"/>
                <a:cs typeface="Arial"/>
              </a:rPr>
              <a:t>Points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182" name="object 182"/>
          <p:cNvGrpSpPr/>
          <p:nvPr/>
        </p:nvGrpSpPr>
        <p:grpSpPr>
          <a:xfrm>
            <a:off x="2396489" y="5876290"/>
            <a:ext cx="207010" cy="50800"/>
            <a:chOff x="2396489" y="5876290"/>
            <a:chExt cx="207010" cy="50800"/>
          </a:xfrm>
        </p:grpSpPr>
        <p:sp>
          <p:nvSpPr>
            <p:cNvPr id="183" name="object 183"/>
            <p:cNvSpPr/>
            <p:nvPr/>
          </p:nvSpPr>
          <p:spPr>
            <a:xfrm>
              <a:off x="2400299" y="5906770"/>
              <a:ext cx="199390" cy="0"/>
            </a:xfrm>
            <a:custGeom>
              <a:avLst/>
              <a:gdLst/>
              <a:ahLst/>
              <a:cxnLst/>
              <a:rect l="l" t="t" r="r" b="b"/>
              <a:pathLst>
                <a:path w="199389">
                  <a:moveTo>
                    <a:pt x="0" y="0"/>
                  </a:moveTo>
                  <a:lnTo>
                    <a:pt x="199389" y="0"/>
                  </a:lnTo>
                </a:path>
              </a:pathLst>
            </a:custGeom>
            <a:ln w="762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2473959" y="5880100"/>
              <a:ext cx="36830" cy="43180"/>
            </a:xfrm>
            <a:custGeom>
              <a:avLst/>
              <a:gdLst/>
              <a:ahLst/>
              <a:cxnLst/>
              <a:rect l="l" t="t" r="r" b="b"/>
              <a:pathLst>
                <a:path w="36830" h="43179">
                  <a:moveTo>
                    <a:pt x="36830" y="0"/>
                  </a:moveTo>
                  <a:lnTo>
                    <a:pt x="0" y="0"/>
                  </a:lnTo>
                  <a:lnTo>
                    <a:pt x="0" y="43180"/>
                  </a:lnTo>
                  <a:lnTo>
                    <a:pt x="36830" y="43180"/>
                  </a:lnTo>
                  <a:lnTo>
                    <a:pt x="3683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2473959" y="5880100"/>
              <a:ext cx="36830" cy="43180"/>
            </a:xfrm>
            <a:custGeom>
              <a:avLst/>
              <a:gdLst/>
              <a:ahLst/>
              <a:cxnLst/>
              <a:rect l="l" t="t" r="r" b="b"/>
              <a:pathLst>
                <a:path w="36830" h="43179">
                  <a:moveTo>
                    <a:pt x="0" y="0"/>
                  </a:moveTo>
                  <a:lnTo>
                    <a:pt x="36829" y="0"/>
                  </a:lnTo>
                  <a:lnTo>
                    <a:pt x="36829" y="43180"/>
                  </a:lnTo>
                  <a:lnTo>
                    <a:pt x="0" y="43180"/>
                  </a:lnTo>
                  <a:lnTo>
                    <a:pt x="0" y="0"/>
                  </a:lnTo>
                  <a:close/>
                </a:path>
              </a:pathLst>
            </a:custGeom>
            <a:ln w="762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6" name="object 186"/>
          <p:cNvSpPr txBox="1"/>
          <p:nvPr/>
        </p:nvSpPr>
        <p:spPr>
          <a:xfrm>
            <a:off x="2621279" y="5676143"/>
            <a:ext cx="875030" cy="29019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509905">
              <a:lnSpc>
                <a:spcPct val="100000"/>
              </a:lnSpc>
              <a:spcBef>
                <a:spcPts val="235"/>
              </a:spcBef>
            </a:pPr>
            <a:r>
              <a:rPr sz="550" spc="-50" dirty="0">
                <a:solidFill>
                  <a:srgbClr val="191919"/>
                </a:solidFill>
                <a:latin typeface="Arial"/>
                <a:cs typeface="Arial"/>
              </a:rPr>
              <a:t>Week</a:t>
            </a:r>
            <a:r>
              <a:rPr sz="550" spc="-10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550" spc="35" dirty="0">
                <a:solidFill>
                  <a:srgbClr val="191919"/>
                </a:solidFill>
                <a:latin typeface="Arial"/>
                <a:cs typeface="Arial"/>
              </a:rPr>
              <a:t>2</a:t>
            </a:r>
            <a:endParaRPr sz="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10"/>
              </a:spcBef>
            </a:pPr>
            <a:r>
              <a:rPr sz="900" spc="-90" dirty="0">
                <a:latin typeface="Arial"/>
                <a:cs typeface="Arial"/>
              </a:rPr>
              <a:t>Burned </a:t>
            </a:r>
            <a:r>
              <a:rPr sz="900" spc="-70" dirty="0">
                <a:latin typeface="Arial"/>
                <a:cs typeface="Arial"/>
              </a:rPr>
              <a:t>Story</a:t>
            </a:r>
            <a:r>
              <a:rPr sz="900" spc="15" dirty="0">
                <a:latin typeface="Arial"/>
                <a:cs typeface="Arial"/>
              </a:rPr>
              <a:t> </a:t>
            </a:r>
            <a:r>
              <a:rPr sz="900" spc="-65" dirty="0">
                <a:latin typeface="Arial"/>
                <a:cs typeface="Arial"/>
              </a:rPr>
              <a:t>Points</a:t>
            </a:r>
            <a:endParaRPr sz="900">
              <a:latin typeface="Arial"/>
              <a:cs typeface="Arial"/>
            </a:endParaRPr>
          </a:p>
        </p:txBody>
      </p:sp>
      <p:sp>
        <p:nvSpPr>
          <p:cNvPr id="187" name="object 187"/>
          <p:cNvSpPr/>
          <p:nvPr/>
        </p:nvSpPr>
        <p:spPr>
          <a:xfrm>
            <a:off x="521969" y="3776979"/>
            <a:ext cx="3622040" cy="2311400"/>
          </a:xfrm>
          <a:custGeom>
            <a:avLst/>
            <a:gdLst/>
            <a:ahLst/>
            <a:cxnLst/>
            <a:rect l="l" t="t" r="r" b="b"/>
            <a:pathLst>
              <a:path w="3622040" h="2311400">
                <a:moveTo>
                  <a:pt x="0" y="2311400"/>
                </a:moveTo>
                <a:lnTo>
                  <a:pt x="3622040" y="2311400"/>
                </a:lnTo>
                <a:lnTo>
                  <a:pt x="3622040" y="0"/>
                </a:lnTo>
                <a:lnTo>
                  <a:pt x="0" y="0"/>
                </a:lnTo>
                <a:lnTo>
                  <a:pt x="0" y="23114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8" name="object 188"/>
          <p:cNvGrpSpPr/>
          <p:nvPr/>
        </p:nvGrpSpPr>
        <p:grpSpPr>
          <a:xfrm>
            <a:off x="4833620" y="3815079"/>
            <a:ext cx="3782060" cy="2311400"/>
            <a:chOff x="4833620" y="3815079"/>
            <a:chExt cx="3782060" cy="2311400"/>
          </a:xfrm>
        </p:grpSpPr>
        <p:sp>
          <p:nvSpPr>
            <p:cNvPr id="189" name="object 189"/>
            <p:cNvSpPr/>
            <p:nvPr/>
          </p:nvSpPr>
          <p:spPr>
            <a:xfrm>
              <a:off x="4833620" y="3815079"/>
              <a:ext cx="3782060" cy="2311400"/>
            </a:xfrm>
            <a:custGeom>
              <a:avLst/>
              <a:gdLst/>
              <a:ahLst/>
              <a:cxnLst/>
              <a:rect l="l" t="t" r="r" b="b"/>
              <a:pathLst>
                <a:path w="3782059" h="2311400">
                  <a:moveTo>
                    <a:pt x="1891029" y="2311400"/>
                  </a:moveTo>
                  <a:lnTo>
                    <a:pt x="0" y="2311400"/>
                  </a:lnTo>
                  <a:lnTo>
                    <a:pt x="0" y="0"/>
                  </a:lnTo>
                  <a:lnTo>
                    <a:pt x="3782059" y="0"/>
                  </a:lnTo>
                  <a:lnTo>
                    <a:pt x="3782059" y="2311400"/>
                  </a:lnTo>
                  <a:lnTo>
                    <a:pt x="1891029" y="23114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5283200" y="4284979"/>
              <a:ext cx="3239770" cy="1259840"/>
            </a:xfrm>
            <a:custGeom>
              <a:avLst/>
              <a:gdLst/>
              <a:ahLst/>
              <a:cxnLst/>
              <a:rect l="l" t="t" r="r" b="b"/>
              <a:pathLst>
                <a:path w="3239770" h="1259839">
                  <a:moveTo>
                    <a:pt x="3239770" y="0"/>
                  </a:moveTo>
                  <a:lnTo>
                    <a:pt x="0" y="0"/>
                  </a:lnTo>
                  <a:lnTo>
                    <a:pt x="0" y="1259840"/>
                  </a:lnTo>
                  <a:lnTo>
                    <a:pt x="3239770" y="1259840"/>
                  </a:lnTo>
                  <a:close/>
                </a:path>
              </a:pathLst>
            </a:custGeom>
            <a:solidFill>
              <a:srgbClr val="98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5283200" y="4284979"/>
              <a:ext cx="3239770" cy="1137920"/>
            </a:xfrm>
            <a:custGeom>
              <a:avLst/>
              <a:gdLst/>
              <a:ahLst/>
              <a:cxnLst/>
              <a:rect l="l" t="t" r="r" b="b"/>
              <a:pathLst>
                <a:path w="3239770" h="1137920">
                  <a:moveTo>
                    <a:pt x="0" y="1137920"/>
                  </a:moveTo>
                  <a:lnTo>
                    <a:pt x="3239770" y="1137920"/>
                  </a:lnTo>
                </a:path>
                <a:path w="3239770" h="1137920">
                  <a:moveTo>
                    <a:pt x="0" y="1007110"/>
                  </a:moveTo>
                  <a:lnTo>
                    <a:pt x="3239770" y="1007110"/>
                  </a:lnTo>
                </a:path>
                <a:path w="3239770" h="1137920">
                  <a:moveTo>
                    <a:pt x="0" y="885190"/>
                  </a:moveTo>
                  <a:lnTo>
                    <a:pt x="3239770" y="885190"/>
                  </a:lnTo>
                </a:path>
                <a:path w="3239770" h="1137920">
                  <a:moveTo>
                    <a:pt x="0" y="755650"/>
                  </a:moveTo>
                  <a:lnTo>
                    <a:pt x="3239770" y="755650"/>
                  </a:lnTo>
                </a:path>
                <a:path w="3239770" h="1137920">
                  <a:moveTo>
                    <a:pt x="0" y="635000"/>
                  </a:moveTo>
                  <a:lnTo>
                    <a:pt x="3239770" y="635000"/>
                  </a:lnTo>
                </a:path>
                <a:path w="3239770" h="1137920">
                  <a:moveTo>
                    <a:pt x="0" y="502920"/>
                  </a:moveTo>
                  <a:lnTo>
                    <a:pt x="3239770" y="502920"/>
                  </a:lnTo>
                </a:path>
                <a:path w="3239770" h="1137920">
                  <a:moveTo>
                    <a:pt x="0" y="382270"/>
                  </a:moveTo>
                  <a:lnTo>
                    <a:pt x="3239770" y="382270"/>
                  </a:lnTo>
                </a:path>
                <a:path w="3239770" h="1137920">
                  <a:moveTo>
                    <a:pt x="0" y="252730"/>
                  </a:moveTo>
                  <a:lnTo>
                    <a:pt x="3239770" y="252730"/>
                  </a:lnTo>
                </a:path>
                <a:path w="3239770" h="1137920">
                  <a:moveTo>
                    <a:pt x="0" y="129540"/>
                  </a:moveTo>
                  <a:lnTo>
                    <a:pt x="3239770" y="129540"/>
                  </a:lnTo>
                </a:path>
                <a:path w="3239770" h="1137920">
                  <a:moveTo>
                    <a:pt x="0" y="0"/>
                  </a:moveTo>
                  <a:lnTo>
                    <a:pt x="323977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5283200" y="4284979"/>
              <a:ext cx="3239770" cy="1259840"/>
            </a:xfrm>
            <a:custGeom>
              <a:avLst/>
              <a:gdLst/>
              <a:ahLst/>
              <a:cxnLst/>
              <a:rect l="l" t="t" r="r" b="b"/>
              <a:pathLst>
                <a:path w="3239770" h="1259839">
                  <a:moveTo>
                    <a:pt x="1620520" y="1259840"/>
                  </a:moveTo>
                  <a:lnTo>
                    <a:pt x="0" y="1259840"/>
                  </a:lnTo>
                  <a:lnTo>
                    <a:pt x="0" y="0"/>
                  </a:lnTo>
                  <a:lnTo>
                    <a:pt x="3239770" y="0"/>
                  </a:lnTo>
                  <a:lnTo>
                    <a:pt x="3239770" y="1259840"/>
                  </a:lnTo>
                  <a:lnTo>
                    <a:pt x="1620520" y="1259840"/>
                  </a:lnTo>
                  <a:close/>
                </a:path>
              </a:pathLst>
            </a:custGeom>
            <a:ln w="7907">
              <a:solidFill>
                <a:srgbClr val="FFCC9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5261610" y="4284979"/>
              <a:ext cx="3261360" cy="1277620"/>
            </a:xfrm>
            <a:custGeom>
              <a:avLst/>
              <a:gdLst/>
              <a:ahLst/>
              <a:cxnLst/>
              <a:rect l="l" t="t" r="r" b="b"/>
              <a:pathLst>
                <a:path w="3261359" h="1277620">
                  <a:moveTo>
                    <a:pt x="21589" y="0"/>
                  </a:moveTo>
                  <a:lnTo>
                    <a:pt x="21589" y="1259840"/>
                  </a:lnTo>
                </a:path>
                <a:path w="3261359" h="1277620">
                  <a:moveTo>
                    <a:pt x="0" y="1259840"/>
                  </a:moveTo>
                  <a:lnTo>
                    <a:pt x="21589" y="1259840"/>
                  </a:lnTo>
                </a:path>
                <a:path w="3261359" h="1277620">
                  <a:moveTo>
                    <a:pt x="0" y="1137920"/>
                  </a:moveTo>
                  <a:lnTo>
                    <a:pt x="21589" y="1137920"/>
                  </a:lnTo>
                </a:path>
                <a:path w="3261359" h="1277620">
                  <a:moveTo>
                    <a:pt x="0" y="1007110"/>
                  </a:moveTo>
                  <a:lnTo>
                    <a:pt x="21589" y="1007110"/>
                  </a:lnTo>
                </a:path>
                <a:path w="3261359" h="1277620">
                  <a:moveTo>
                    <a:pt x="0" y="885190"/>
                  </a:moveTo>
                  <a:lnTo>
                    <a:pt x="21589" y="885190"/>
                  </a:lnTo>
                </a:path>
                <a:path w="3261359" h="1277620">
                  <a:moveTo>
                    <a:pt x="0" y="755650"/>
                  </a:moveTo>
                  <a:lnTo>
                    <a:pt x="21589" y="755650"/>
                  </a:lnTo>
                </a:path>
                <a:path w="3261359" h="1277620">
                  <a:moveTo>
                    <a:pt x="0" y="635000"/>
                  </a:moveTo>
                  <a:lnTo>
                    <a:pt x="21589" y="635000"/>
                  </a:lnTo>
                </a:path>
                <a:path w="3261359" h="1277620">
                  <a:moveTo>
                    <a:pt x="0" y="502920"/>
                  </a:moveTo>
                  <a:lnTo>
                    <a:pt x="21589" y="502920"/>
                  </a:lnTo>
                </a:path>
                <a:path w="3261359" h="1277620">
                  <a:moveTo>
                    <a:pt x="0" y="382270"/>
                  </a:moveTo>
                  <a:lnTo>
                    <a:pt x="21589" y="382270"/>
                  </a:lnTo>
                </a:path>
                <a:path w="3261359" h="1277620">
                  <a:moveTo>
                    <a:pt x="0" y="252730"/>
                  </a:moveTo>
                  <a:lnTo>
                    <a:pt x="21589" y="252730"/>
                  </a:lnTo>
                </a:path>
                <a:path w="3261359" h="1277620">
                  <a:moveTo>
                    <a:pt x="0" y="129540"/>
                  </a:moveTo>
                  <a:lnTo>
                    <a:pt x="21589" y="129540"/>
                  </a:lnTo>
                </a:path>
                <a:path w="3261359" h="1277620">
                  <a:moveTo>
                    <a:pt x="0" y="0"/>
                  </a:moveTo>
                  <a:lnTo>
                    <a:pt x="21589" y="0"/>
                  </a:lnTo>
                </a:path>
                <a:path w="3261359" h="1277620">
                  <a:moveTo>
                    <a:pt x="21589" y="1259840"/>
                  </a:moveTo>
                  <a:lnTo>
                    <a:pt x="3261360" y="1259840"/>
                  </a:lnTo>
                </a:path>
                <a:path w="3261359" h="1277620">
                  <a:moveTo>
                    <a:pt x="21589" y="1277620"/>
                  </a:moveTo>
                  <a:lnTo>
                    <a:pt x="21589" y="1259840"/>
                  </a:lnTo>
                </a:path>
                <a:path w="3261359" h="1277620">
                  <a:moveTo>
                    <a:pt x="350519" y="1277620"/>
                  </a:moveTo>
                  <a:lnTo>
                    <a:pt x="350519" y="1259840"/>
                  </a:lnTo>
                </a:path>
                <a:path w="3261359" h="1277620">
                  <a:moveTo>
                    <a:pt x="669289" y="1277620"/>
                  </a:moveTo>
                  <a:lnTo>
                    <a:pt x="669289" y="1259840"/>
                  </a:lnTo>
                </a:path>
                <a:path w="3261359" h="1277620">
                  <a:moveTo>
                    <a:pt x="998219" y="1277620"/>
                  </a:moveTo>
                  <a:lnTo>
                    <a:pt x="998219" y="1259840"/>
                  </a:lnTo>
                </a:path>
                <a:path w="3261359" h="1277620">
                  <a:moveTo>
                    <a:pt x="1318260" y="1277620"/>
                  </a:moveTo>
                  <a:lnTo>
                    <a:pt x="1318260" y="1259840"/>
                  </a:lnTo>
                </a:path>
                <a:path w="3261359" h="1277620">
                  <a:moveTo>
                    <a:pt x="1645919" y="1277620"/>
                  </a:moveTo>
                  <a:lnTo>
                    <a:pt x="1645919" y="1259840"/>
                  </a:lnTo>
                </a:path>
                <a:path w="3261359" h="1277620">
                  <a:moveTo>
                    <a:pt x="1965960" y="1277620"/>
                  </a:moveTo>
                  <a:lnTo>
                    <a:pt x="1965960" y="1259840"/>
                  </a:lnTo>
                </a:path>
                <a:path w="3261359" h="1277620">
                  <a:moveTo>
                    <a:pt x="2293619" y="1277620"/>
                  </a:moveTo>
                  <a:lnTo>
                    <a:pt x="2293619" y="1259840"/>
                  </a:lnTo>
                </a:path>
                <a:path w="3261359" h="1277620">
                  <a:moveTo>
                    <a:pt x="2613660" y="1277620"/>
                  </a:moveTo>
                  <a:lnTo>
                    <a:pt x="2613660" y="1259840"/>
                  </a:lnTo>
                </a:path>
                <a:path w="3261359" h="1277620">
                  <a:moveTo>
                    <a:pt x="2941319" y="1277620"/>
                  </a:moveTo>
                  <a:lnTo>
                    <a:pt x="2941319" y="1259840"/>
                  </a:lnTo>
                </a:path>
                <a:path w="3261359" h="1277620">
                  <a:moveTo>
                    <a:pt x="3261360" y="1277620"/>
                  </a:moveTo>
                  <a:lnTo>
                    <a:pt x="3261360" y="125984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5443220" y="4597399"/>
              <a:ext cx="2919730" cy="947419"/>
            </a:xfrm>
            <a:custGeom>
              <a:avLst/>
              <a:gdLst/>
              <a:ahLst/>
              <a:cxnLst/>
              <a:rect l="l" t="t" r="r" b="b"/>
              <a:pathLst>
                <a:path w="2919729" h="947420">
                  <a:moveTo>
                    <a:pt x="0" y="947419"/>
                  </a:moveTo>
                  <a:lnTo>
                    <a:pt x="327659" y="947419"/>
                  </a:lnTo>
                  <a:lnTo>
                    <a:pt x="647700" y="843280"/>
                  </a:lnTo>
                  <a:lnTo>
                    <a:pt x="975359" y="704850"/>
                  </a:lnTo>
                  <a:lnTo>
                    <a:pt x="1295400" y="660400"/>
                  </a:lnTo>
                  <a:lnTo>
                    <a:pt x="1623059" y="582930"/>
                  </a:lnTo>
                  <a:lnTo>
                    <a:pt x="1943100" y="495300"/>
                  </a:lnTo>
                  <a:lnTo>
                    <a:pt x="2272029" y="443230"/>
                  </a:lnTo>
                  <a:lnTo>
                    <a:pt x="2592070" y="278130"/>
                  </a:lnTo>
                  <a:lnTo>
                    <a:pt x="2919729" y="0"/>
                  </a:lnTo>
                </a:path>
              </a:pathLst>
            </a:custGeom>
            <a:ln w="7907">
              <a:solidFill>
                <a:srgbClr val="0000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5443220" y="4344669"/>
              <a:ext cx="2919730" cy="1139190"/>
            </a:xfrm>
            <a:custGeom>
              <a:avLst/>
              <a:gdLst/>
              <a:ahLst/>
              <a:cxnLst/>
              <a:rect l="l" t="t" r="r" b="b"/>
              <a:pathLst>
                <a:path w="2919729" h="1139189">
                  <a:moveTo>
                    <a:pt x="0" y="1139189"/>
                  </a:moveTo>
                  <a:lnTo>
                    <a:pt x="327659" y="1035049"/>
                  </a:lnTo>
                  <a:lnTo>
                    <a:pt x="647700" y="929639"/>
                  </a:lnTo>
                  <a:lnTo>
                    <a:pt x="975359" y="825499"/>
                  </a:lnTo>
                  <a:lnTo>
                    <a:pt x="1295400" y="712469"/>
                  </a:lnTo>
                  <a:lnTo>
                    <a:pt x="1623059" y="556259"/>
                  </a:lnTo>
                  <a:lnTo>
                    <a:pt x="1943100" y="400049"/>
                  </a:lnTo>
                  <a:lnTo>
                    <a:pt x="2272029" y="269239"/>
                  </a:lnTo>
                  <a:lnTo>
                    <a:pt x="2592070" y="121919"/>
                  </a:lnTo>
                  <a:lnTo>
                    <a:pt x="2919729" y="0"/>
                  </a:lnTo>
                </a:path>
              </a:pathLst>
            </a:custGeom>
            <a:ln w="790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5421630" y="5518150"/>
              <a:ext cx="45720" cy="53340"/>
            </a:xfrm>
            <a:custGeom>
              <a:avLst/>
              <a:gdLst/>
              <a:ahLst/>
              <a:cxnLst/>
              <a:rect l="l" t="t" r="r" b="b"/>
              <a:pathLst>
                <a:path w="45720" h="53339">
                  <a:moveTo>
                    <a:pt x="21590" y="0"/>
                  </a:moveTo>
                  <a:lnTo>
                    <a:pt x="0" y="26669"/>
                  </a:lnTo>
                  <a:lnTo>
                    <a:pt x="21590" y="53340"/>
                  </a:lnTo>
                  <a:lnTo>
                    <a:pt x="45720" y="26669"/>
                  </a:lnTo>
                  <a:lnTo>
                    <a:pt x="21590" y="0"/>
                  </a:lnTo>
                  <a:close/>
                </a:path>
              </a:pathLst>
            </a:custGeom>
            <a:solidFill>
              <a:srgbClr val="00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5421630" y="5518150"/>
              <a:ext cx="45720" cy="53340"/>
            </a:xfrm>
            <a:custGeom>
              <a:avLst/>
              <a:gdLst/>
              <a:ahLst/>
              <a:cxnLst/>
              <a:rect l="l" t="t" r="r" b="b"/>
              <a:pathLst>
                <a:path w="45720" h="53339">
                  <a:moveTo>
                    <a:pt x="21590" y="0"/>
                  </a:moveTo>
                  <a:lnTo>
                    <a:pt x="45720" y="26669"/>
                  </a:lnTo>
                  <a:lnTo>
                    <a:pt x="21590" y="53340"/>
                  </a:lnTo>
                  <a:lnTo>
                    <a:pt x="0" y="26669"/>
                  </a:lnTo>
                  <a:lnTo>
                    <a:pt x="21590" y="0"/>
                  </a:lnTo>
                  <a:close/>
                </a:path>
              </a:pathLst>
            </a:custGeom>
            <a:ln w="7907">
              <a:solidFill>
                <a:srgbClr val="0000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5748020" y="5518150"/>
              <a:ext cx="45720" cy="53340"/>
            </a:xfrm>
            <a:custGeom>
              <a:avLst/>
              <a:gdLst/>
              <a:ahLst/>
              <a:cxnLst/>
              <a:rect l="l" t="t" r="r" b="b"/>
              <a:pathLst>
                <a:path w="45720" h="53339">
                  <a:moveTo>
                    <a:pt x="24129" y="0"/>
                  </a:moveTo>
                  <a:lnTo>
                    <a:pt x="0" y="26669"/>
                  </a:lnTo>
                  <a:lnTo>
                    <a:pt x="24129" y="53340"/>
                  </a:lnTo>
                  <a:lnTo>
                    <a:pt x="45719" y="26669"/>
                  </a:lnTo>
                  <a:lnTo>
                    <a:pt x="24129" y="0"/>
                  </a:lnTo>
                  <a:close/>
                </a:path>
              </a:pathLst>
            </a:custGeom>
            <a:solidFill>
              <a:srgbClr val="00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9"/>
            <p:cNvSpPr/>
            <p:nvPr/>
          </p:nvSpPr>
          <p:spPr>
            <a:xfrm>
              <a:off x="5748020" y="5518150"/>
              <a:ext cx="45720" cy="53340"/>
            </a:xfrm>
            <a:custGeom>
              <a:avLst/>
              <a:gdLst/>
              <a:ahLst/>
              <a:cxnLst/>
              <a:rect l="l" t="t" r="r" b="b"/>
              <a:pathLst>
                <a:path w="45720" h="53339">
                  <a:moveTo>
                    <a:pt x="24129" y="0"/>
                  </a:moveTo>
                  <a:lnTo>
                    <a:pt x="45719" y="26669"/>
                  </a:lnTo>
                  <a:lnTo>
                    <a:pt x="24129" y="53340"/>
                  </a:lnTo>
                  <a:lnTo>
                    <a:pt x="0" y="26669"/>
                  </a:lnTo>
                  <a:lnTo>
                    <a:pt x="24129" y="0"/>
                  </a:lnTo>
                  <a:close/>
                </a:path>
              </a:pathLst>
            </a:custGeom>
            <a:ln w="7907">
              <a:solidFill>
                <a:srgbClr val="0000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200"/>
            <p:cNvSpPr/>
            <p:nvPr/>
          </p:nvSpPr>
          <p:spPr>
            <a:xfrm>
              <a:off x="6069330" y="5415279"/>
              <a:ext cx="45720" cy="50800"/>
            </a:xfrm>
            <a:custGeom>
              <a:avLst/>
              <a:gdLst/>
              <a:ahLst/>
              <a:cxnLst/>
              <a:rect l="l" t="t" r="r" b="b"/>
              <a:pathLst>
                <a:path w="45720" h="50800">
                  <a:moveTo>
                    <a:pt x="21590" y="0"/>
                  </a:moveTo>
                  <a:lnTo>
                    <a:pt x="0" y="25400"/>
                  </a:lnTo>
                  <a:lnTo>
                    <a:pt x="21590" y="50800"/>
                  </a:lnTo>
                  <a:lnTo>
                    <a:pt x="45720" y="25400"/>
                  </a:lnTo>
                  <a:lnTo>
                    <a:pt x="21590" y="0"/>
                  </a:lnTo>
                  <a:close/>
                </a:path>
              </a:pathLst>
            </a:custGeom>
            <a:solidFill>
              <a:srgbClr val="00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01"/>
            <p:cNvSpPr/>
            <p:nvPr/>
          </p:nvSpPr>
          <p:spPr>
            <a:xfrm>
              <a:off x="6069330" y="5415279"/>
              <a:ext cx="45720" cy="50800"/>
            </a:xfrm>
            <a:custGeom>
              <a:avLst/>
              <a:gdLst/>
              <a:ahLst/>
              <a:cxnLst/>
              <a:rect l="l" t="t" r="r" b="b"/>
              <a:pathLst>
                <a:path w="45720" h="50800">
                  <a:moveTo>
                    <a:pt x="21590" y="0"/>
                  </a:moveTo>
                  <a:lnTo>
                    <a:pt x="45720" y="25400"/>
                  </a:lnTo>
                  <a:lnTo>
                    <a:pt x="21590" y="50800"/>
                  </a:lnTo>
                  <a:lnTo>
                    <a:pt x="0" y="25400"/>
                  </a:lnTo>
                  <a:lnTo>
                    <a:pt x="21590" y="0"/>
                  </a:lnTo>
                  <a:close/>
                </a:path>
              </a:pathLst>
            </a:custGeom>
            <a:ln w="7907">
              <a:solidFill>
                <a:srgbClr val="0000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202"/>
            <p:cNvSpPr/>
            <p:nvPr/>
          </p:nvSpPr>
          <p:spPr>
            <a:xfrm>
              <a:off x="6395720" y="5275579"/>
              <a:ext cx="46990" cy="52069"/>
            </a:xfrm>
            <a:custGeom>
              <a:avLst/>
              <a:gdLst/>
              <a:ahLst/>
              <a:cxnLst/>
              <a:rect l="l" t="t" r="r" b="b"/>
              <a:pathLst>
                <a:path w="46989" h="52070">
                  <a:moveTo>
                    <a:pt x="24129" y="0"/>
                  </a:moveTo>
                  <a:lnTo>
                    <a:pt x="0" y="24130"/>
                  </a:lnTo>
                  <a:lnTo>
                    <a:pt x="24129" y="52070"/>
                  </a:lnTo>
                  <a:lnTo>
                    <a:pt x="46989" y="24130"/>
                  </a:lnTo>
                  <a:lnTo>
                    <a:pt x="24129" y="0"/>
                  </a:lnTo>
                  <a:close/>
                </a:path>
              </a:pathLst>
            </a:custGeom>
            <a:solidFill>
              <a:srgbClr val="00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203"/>
            <p:cNvSpPr/>
            <p:nvPr/>
          </p:nvSpPr>
          <p:spPr>
            <a:xfrm>
              <a:off x="6395720" y="5275579"/>
              <a:ext cx="46990" cy="52069"/>
            </a:xfrm>
            <a:custGeom>
              <a:avLst/>
              <a:gdLst/>
              <a:ahLst/>
              <a:cxnLst/>
              <a:rect l="l" t="t" r="r" b="b"/>
              <a:pathLst>
                <a:path w="46989" h="52070">
                  <a:moveTo>
                    <a:pt x="24129" y="0"/>
                  </a:moveTo>
                  <a:lnTo>
                    <a:pt x="46989" y="24130"/>
                  </a:lnTo>
                  <a:lnTo>
                    <a:pt x="24129" y="52070"/>
                  </a:lnTo>
                  <a:lnTo>
                    <a:pt x="0" y="24130"/>
                  </a:lnTo>
                  <a:lnTo>
                    <a:pt x="24129" y="0"/>
                  </a:lnTo>
                  <a:close/>
                </a:path>
              </a:pathLst>
            </a:custGeom>
            <a:ln w="7907">
              <a:solidFill>
                <a:srgbClr val="0000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4"/>
            <p:cNvSpPr/>
            <p:nvPr/>
          </p:nvSpPr>
          <p:spPr>
            <a:xfrm>
              <a:off x="6717030" y="5232399"/>
              <a:ext cx="45720" cy="50800"/>
            </a:xfrm>
            <a:custGeom>
              <a:avLst/>
              <a:gdLst/>
              <a:ahLst/>
              <a:cxnLst/>
              <a:rect l="l" t="t" r="r" b="b"/>
              <a:pathLst>
                <a:path w="45720" h="50800">
                  <a:moveTo>
                    <a:pt x="21590" y="0"/>
                  </a:moveTo>
                  <a:lnTo>
                    <a:pt x="0" y="25400"/>
                  </a:lnTo>
                  <a:lnTo>
                    <a:pt x="21590" y="50800"/>
                  </a:lnTo>
                  <a:lnTo>
                    <a:pt x="45720" y="25400"/>
                  </a:lnTo>
                  <a:lnTo>
                    <a:pt x="21590" y="0"/>
                  </a:lnTo>
                  <a:close/>
                </a:path>
              </a:pathLst>
            </a:custGeom>
            <a:solidFill>
              <a:srgbClr val="00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205"/>
            <p:cNvSpPr/>
            <p:nvPr/>
          </p:nvSpPr>
          <p:spPr>
            <a:xfrm>
              <a:off x="6717030" y="5232399"/>
              <a:ext cx="45720" cy="50800"/>
            </a:xfrm>
            <a:custGeom>
              <a:avLst/>
              <a:gdLst/>
              <a:ahLst/>
              <a:cxnLst/>
              <a:rect l="l" t="t" r="r" b="b"/>
              <a:pathLst>
                <a:path w="45720" h="50800">
                  <a:moveTo>
                    <a:pt x="21590" y="0"/>
                  </a:moveTo>
                  <a:lnTo>
                    <a:pt x="45720" y="25400"/>
                  </a:lnTo>
                  <a:lnTo>
                    <a:pt x="21590" y="50800"/>
                  </a:lnTo>
                  <a:lnTo>
                    <a:pt x="0" y="25400"/>
                  </a:lnTo>
                  <a:lnTo>
                    <a:pt x="21590" y="0"/>
                  </a:lnTo>
                  <a:close/>
                </a:path>
              </a:pathLst>
            </a:custGeom>
            <a:ln w="7907">
              <a:solidFill>
                <a:srgbClr val="0000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206"/>
            <p:cNvSpPr/>
            <p:nvPr/>
          </p:nvSpPr>
          <p:spPr>
            <a:xfrm>
              <a:off x="7044690" y="5152389"/>
              <a:ext cx="45720" cy="53340"/>
            </a:xfrm>
            <a:custGeom>
              <a:avLst/>
              <a:gdLst/>
              <a:ahLst/>
              <a:cxnLst/>
              <a:rect l="l" t="t" r="r" b="b"/>
              <a:pathLst>
                <a:path w="45720" h="53339">
                  <a:moveTo>
                    <a:pt x="22859" y="0"/>
                  </a:moveTo>
                  <a:lnTo>
                    <a:pt x="0" y="26670"/>
                  </a:lnTo>
                  <a:lnTo>
                    <a:pt x="22859" y="53340"/>
                  </a:lnTo>
                  <a:lnTo>
                    <a:pt x="45719" y="26670"/>
                  </a:lnTo>
                  <a:lnTo>
                    <a:pt x="22859" y="0"/>
                  </a:lnTo>
                  <a:close/>
                </a:path>
              </a:pathLst>
            </a:custGeom>
            <a:solidFill>
              <a:srgbClr val="00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207"/>
            <p:cNvSpPr/>
            <p:nvPr/>
          </p:nvSpPr>
          <p:spPr>
            <a:xfrm>
              <a:off x="7044690" y="5152389"/>
              <a:ext cx="45720" cy="53340"/>
            </a:xfrm>
            <a:custGeom>
              <a:avLst/>
              <a:gdLst/>
              <a:ahLst/>
              <a:cxnLst/>
              <a:rect l="l" t="t" r="r" b="b"/>
              <a:pathLst>
                <a:path w="45720" h="53339">
                  <a:moveTo>
                    <a:pt x="22859" y="0"/>
                  </a:moveTo>
                  <a:lnTo>
                    <a:pt x="45719" y="26670"/>
                  </a:lnTo>
                  <a:lnTo>
                    <a:pt x="22859" y="53340"/>
                  </a:lnTo>
                  <a:lnTo>
                    <a:pt x="0" y="26670"/>
                  </a:lnTo>
                  <a:lnTo>
                    <a:pt x="22859" y="0"/>
                  </a:lnTo>
                  <a:close/>
                </a:path>
              </a:pathLst>
            </a:custGeom>
            <a:ln w="7907">
              <a:solidFill>
                <a:srgbClr val="0000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208"/>
            <p:cNvSpPr/>
            <p:nvPr/>
          </p:nvSpPr>
          <p:spPr>
            <a:xfrm>
              <a:off x="7364730" y="5067299"/>
              <a:ext cx="45720" cy="50800"/>
            </a:xfrm>
            <a:custGeom>
              <a:avLst/>
              <a:gdLst/>
              <a:ahLst/>
              <a:cxnLst/>
              <a:rect l="l" t="t" r="r" b="b"/>
              <a:pathLst>
                <a:path w="45720" h="50800">
                  <a:moveTo>
                    <a:pt x="24129" y="0"/>
                  </a:moveTo>
                  <a:lnTo>
                    <a:pt x="0" y="25400"/>
                  </a:lnTo>
                  <a:lnTo>
                    <a:pt x="24129" y="50800"/>
                  </a:lnTo>
                  <a:lnTo>
                    <a:pt x="45720" y="25400"/>
                  </a:lnTo>
                  <a:lnTo>
                    <a:pt x="24129" y="0"/>
                  </a:lnTo>
                  <a:close/>
                </a:path>
              </a:pathLst>
            </a:custGeom>
            <a:solidFill>
              <a:srgbClr val="00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209"/>
            <p:cNvSpPr/>
            <p:nvPr/>
          </p:nvSpPr>
          <p:spPr>
            <a:xfrm>
              <a:off x="7364730" y="5067299"/>
              <a:ext cx="45720" cy="50800"/>
            </a:xfrm>
            <a:custGeom>
              <a:avLst/>
              <a:gdLst/>
              <a:ahLst/>
              <a:cxnLst/>
              <a:rect l="l" t="t" r="r" b="b"/>
              <a:pathLst>
                <a:path w="45720" h="50800">
                  <a:moveTo>
                    <a:pt x="24129" y="0"/>
                  </a:moveTo>
                  <a:lnTo>
                    <a:pt x="45720" y="25400"/>
                  </a:lnTo>
                  <a:lnTo>
                    <a:pt x="24129" y="50800"/>
                  </a:lnTo>
                  <a:lnTo>
                    <a:pt x="0" y="25400"/>
                  </a:lnTo>
                  <a:lnTo>
                    <a:pt x="24129" y="0"/>
                  </a:lnTo>
                  <a:close/>
                </a:path>
              </a:pathLst>
            </a:custGeom>
            <a:ln w="7907">
              <a:solidFill>
                <a:srgbClr val="0000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210"/>
            <p:cNvSpPr/>
            <p:nvPr/>
          </p:nvSpPr>
          <p:spPr>
            <a:xfrm>
              <a:off x="7692390" y="5015229"/>
              <a:ext cx="46990" cy="52069"/>
            </a:xfrm>
            <a:custGeom>
              <a:avLst/>
              <a:gdLst/>
              <a:ahLst/>
              <a:cxnLst/>
              <a:rect l="l" t="t" r="r" b="b"/>
              <a:pathLst>
                <a:path w="46990" h="52070">
                  <a:moveTo>
                    <a:pt x="22859" y="0"/>
                  </a:moveTo>
                  <a:lnTo>
                    <a:pt x="0" y="25400"/>
                  </a:lnTo>
                  <a:lnTo>
                    <a:pt x="22859" y="52070"/>
                  </a:lnTo>
                  <a:lnTo>
                    <a:pt x="46989" y="25400"/>
                  </a:lnTo>
                  <a:lnTo>
                    <a:pt x="22859" y="0"/>
                  </a:lnTo>
                  <a:close/>
                </a:path>
              </a:pathLst>
            </a:custGeom>
            <a:solidFill>
              <a:srgbClr val="00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211"/>
            <p:cNvSpPr/>
            <p:nvPr/>
          </p:nvSpPr>
          <p:spPr>
            <a:xfrm>
              <a:off x="7692390" y="5015229"/>
              <a:ext cx="46990" cy="52069"/>
            </a:xfrm>
            <a:custGeom>
              <a:avLst/>
              <a:gdLst/>
              <a:ahLst/>
              <a:cxnLst/>
              <a:rect l="l" t="t" r="r" b="b"/>
              <a:pathLst>
                <a:path w="46990" h="52070">
                  <a:moveTo>
                    <a:pt x="22859" y="0"/>
                  </a:moveTo>
                  <a:lnTo>
                    <a:pt x="46989" y="25400"/>
                  </a:lnTo>
                  <a:lnTo>
                    <a:pt x="22859" y="52070"/>
                  </a:lnTo>
                  <a:lnTo>
                    <a:pt x="0" y="25400"/>
                  </a:lnTo>
                  <a:lnTo>
                    <a:pt x="22859" y="0"/>
                  </a:lnTo>
                  <a:close/>
                </a:path>
              </a:pathLst>
            </a:custGeom>
            <a:ln w="7907">
              <a:solidFill>
                <a:srgbClr val="0000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212"/>
            <p:cNvSpPr/>
            <p:nvPr/>
          </p:nvSpPr>
          <p:spPr>
            <a:xfrm>
              <a:off x="8012430" y="4850129"/>
              <a:ext cx="45720" cy="52069"/>
            </a:xfrm>
            <a:custGeom>
              <a:avLst/>
              <a:gdLst/>
              <a:ahLst/>
              <a:cxnLst/>
              <a:rect l="l" t="t" r="r" b="b"/>
              <a:pathLst>
                <a:path w="45720" h="52070">
                  <a:moveTo>
                    <a:pt x="22860" y="0"/>
                  </a:moveTo>
                  <a:lnTo>
                    <a:pt x="0" y="24130"/>
                  </a:lnTo>
                  <a:lnTo>
                    <a:pt x="22860" y="52070"/>
                  </a:lnTo>
                  <a:lnTo>
                    <a:pt x="45720" y="24130"/>
                  </a:lnTo>
                  <a:lnTo>
                    <a:pt x="22860" y="0"/>
                  </a:lnTo>
                  <a:close/>
                </a:path>
              </a:pathLst>
            </a:custGeom>
            <a:solidFill>
              <a:srgbClr val="00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213"/>
            <p:cNvSpPr/>
            <p:nvPr/>
          </p:nvSpPr>
          <p:spPr>
            <a:xfrm>
              <a:off x="8012430" y="4850129"/>
              <a:ext cx="45720" cy="52069"/>
            </a:xfrm>
            <a:custGeom>
              <a:avLst/>
              <a:gdLst/>
              <a:ahLst/>
              <a:cxnLst/>
              <a:rect l="l" t="t" r="r" b="b"/>
              <a:pathLst>
                <a:path w="45720" h="52070">
                  <a:moveTo>
                    <a:pt x="22860" y="0"/>
                  </a:moveTo>
                  <a:lnTo>
                    <a:pt x="45720" y="24130"/>
                  </a:lnTo>
                  <a:lnTo>
                    <a:pt x="22860" y="52070"/>
                  </a:lnTo>
                  <a:lnTo>
                    <a:pt x="0" y="24130"/>
                  </a:lnTo>
                  <a:lnTo>
                    <a:pt x="22860" y="0"/>
                  </a:lnTo>
                  <a:close/>
                </a:path>
              </a:pathLst>
            </a:custGeom>
            <a:ln w="7907">
              <a:solidFill>
                <a:srgbClr val="0000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214"/>
            <p:cNvSpPr/>
            <p:nvPr/>
          </p:nvSpPr>
          <p:spPr>
            <a:xfrm>
              <a:off x="8341360" y="4571999"/>
              <a:ext cx="45720" cy="50800"/>
            </a:xfrm>
            <a:custGeom>
              <a:avLst/>
              <a:gdLst/>
              <a:ahLst/>
              <a:cxnLst/>
              <a:rect l="l" t="t" r="r" b="b"/>
              <a:pathLst>
                <a:path w="45720" h="50800">
                  <a:moveTo>
                    <a:pt x="21590" y="0"/>
                  </a:moveTo>
                  <a:lnTo>
                    <a:pt x="0" y="25400"/>
                  </a:lnTo>
                  <a:lnTo>
                    <a:pt x="21590" y="50800"/>
                  </a:lnTo>
                  <a:lnTo>
                    <a:pt x="45720" y="25400"/>
                  </a:lnTo>
                  <a:lnTo>
                    <a:pt x="21590" y="0"/>
                  </a:lnTo>
                  <a:close/>
                </a:path>
              </a:pathLst>
            </a:custGeom>
            <a:solidFill>
              <a:srgbClr val="00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215"/>
            <p:cNvSpPr/>
            <p:nvPr/>
          </p:nvSpPr>
          <p:spPr>
            <a:xfrm>
              <a:off x="8341360" y="4571999"/>
              <a:ext cx="45720" cy="50800"/>
            </a:xfrm>
            <a:custGeom>
              <a:avLst/>
              <a:gdLst/>
              <a:ahLst/>
              <a:cxnLst/>
              <a:rect l="l" t="t" r="r" b="b"/>
              <a:pathLst>
                <a:path w="45720" h="50800">
                  <a:moveTo>
                    <a:pt x="21590" y="0"/>
                  </a:moveTo>
                  <a:lnTo>
                    <a:pt x="45720" y="25400"/>
                  </a:lnTo>
                  <a:lnTo>
                    <a:pt x="21590" y="50800"/>
                  </a:lnTo>
                  <a:lnTo>
                    <a:pt x="0" y="25400"/>
                  </a:lnTo>
                  <a:lnTo>
                    <a:pt x="21590" y="0"/>
                  </a:lnTo>
                  <a:close/>
                </a:path>
              </a:pathLst>
            </a:custGeom>
            <a:ln w="7907">
              <a:solidFill>
                <a:srgbClr val="0000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216"/>
            <p:cNvSpPr/>
            <p:nvPr/>
          </p:nvSpPr>
          <p:spPr>
            <a:xfrm>
              <a:off x="5421630" y="5457189"/>
              <a:ext cx="38100" cy="43180"/>
            </a:xfrm>
            <a:custGeom>
              <a:avLst/>
              <a:gdLst/>
              <a:ahLst/>
              <a:cxnLst/>
              <a:rect l="l" t="t" r="r" b="b"/>
              <a:pathLst>
                <a:path w="38100" h="43179">
                  <a:moveTo>
                    <a:pt x="38100" y="0"/>
                  </a:moveTo>
                  <a:lnTo>
                    <a:pt x="0" y="0"/>
                  </a:lnTo>
                  <a:lnTo>
                    <a:pt x="0" y="43180"/>
                  </a:lnTo>
                  <a:lnTo>
                    <a:pt x="38100" y="4318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217"/>
            <p:cNvSpPr/>
            <p:nvPr/>
          </p:nvSpPr>
          <p:spPr>
            <a:xfrm>
              <a:off x="5421630" y="5457189"/>
              <a:ext cx="38100" cy="43180"/>
            </a:xfrm>
            <a:custGeom>
              <a:avLst/>
              <a:gdLst/>
              <a:ahLst/>
              <a:cxnLst/>
              <a:rect l="l" t="t" r="r" b="b"/>
              <a:pathLst>
                <a:path w="38100" h="43179">
                  <a:moveTo>
                    <a:pt x="19050" y="43180"/>
                  </a:moveTo>
                  <a:lnTo>
                    <a:pt x="0" y="43180"/>
                  </a:lnTo>
                  <a:lnTo>
                    <a:pt x="0" y="0"/>
                  </a:lnTo>
                  <a:lnTo>
                    <a:pt x="38100" y="0"/>
                  </a:lnTo>
                  <a:lnTo>
                    <a:pt x="38100" y="43180"/>
                  </a:lnTo>
                  <a:lnTo>
                    <a:pt x="19050" y="43180"/>
                  </a:lnTo>
                  <a:close/>
                </a:path>
              </a:pathLst>
            </a:custGeom>
            <a:ln w="790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218"/>
            <p:cNvSpPr/>
            <p:nvPr/>
          </p:nvSpPr>
          <p:spPr>
            <a:xfrm>
              <a:off x="5748020" y="5353049"/>
              <a:ext cx="38100" cy="44450"/>
            </a:xfrm>
            <a:custGeom>
              <a:avLst/>
              <a:gdLst/>
              <a:ahLst/>
              <a:cxnLst/>
              <a:rect l="l" t="t" r="r" b="b"/>
              <a:pathLst>
                <a:path w="38100" h="44450">
                  <a:moveTo>
                    <a:pt x="38100" y="0"/>
                  </a:moveTo>
                  <a:lnTo>
                    <a:pt x="0" y="0"/>
                  </a:lnTo>
                  <a:lnTo>
                    <a:pt x="0" y="44450"/>
                  </a:lnTo>
                  <a:lnTo>
                    <a:pt x="38100" y="4445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" name="object 219"/>
            <p:cNvSpPr/>
            <p:nvPr/>
          </p:nvSpPr>
          <p:spPr>
            <a:xfrm>
              <a:off x="5748020" y="5353049"/>
              <a:ext cx="38100" cy="44450"/>
            </a:xfrm>
            <a:custGeom>
              <a:avLst/>
              <a:gdLst/>
              <a:ahLst/>
              <a:cxnLst/>
              <a:rect l="l" t="t" r="r" b="b"/>
              <a:pathLst>
                <a:path w="38100" h="44450">
                  <a:moveTo>
                    <a:pt x="19050" y="44450"/>
                  </a:moveTo>
                  <a:lnTo>
                    <a:pt x="0" y="44450"/>
                  </a:lnTo>
                  <a:lnTo>
                    <a:pt x="0" y="0"/>
                  </a:lnTo>
                  <a:lnTo>
                    <a:pt x="38100" y="0"/>
                  </a:lnTo>
                  <a:lnTo>
                    <a:pt x="38100" y="44450"/>
                  </a:lnTo>
                  <a:lnTo>
                    <a:pt x="19050" y="44450"/>
                  </a:lnTo>
                  <a:close/>
                </a:path>
              </a:pathLst>
            </a:custGeom>
            <a:ln w="790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" name="object 220"/>
            <p:cNvSpPr/>
            <p:nvPr/>
          </p:nvSpPr>
          <p:spPr>
            <a:xfrm>
              <a:off x="6069330" y="5248909"/>
              <a:ext cx="38100" cy="43180"/>
            </a:xfrm>
            <a:custGeom>
              <a:avLst/>
              <a:gdLst/>
              <a:ahLst/>
              <a:cxnLst/>
              <a:rect l="l" t="t" r="r" b="b"/>
              <a:pathLst>
                <a:path w="38100" h="43179">
                  <a:moveTo>
                    <a:pt x="38100" y="0"/>
                  </a:moveTo>
                  <a:lnTo>
                    <a:pt x="0" y="0"/>
                  </a:lnTo>
                  <a:lnTo>
                    <a:pt x="0" y="43179"/>
                  </a:lnTo>
                  <a:lnTo>
                    <a:pt x="38100" y="43179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" name="object 221"/>
            <p:cNvSpPr/>
            <p:nvPr/>
          </p:nvSpPr>
          <p:spPr>
            <a:xfrm>
              <a:off x="6069330" y="5248909"/>
              <a:ext cx="38100" cy="43180"/>
            </a:xfrm>
            <a:custGeom>
              <a:avLst/>
              <a:gdLst/>
              <a:ahLst/>
              <a:cxnLst/>
              <a:rect l="l" t="t" r="r" b="b"/>
              <a:pathLst>
                <a:path w="38100" h="43179">
                  <a:moveTo>
                    <a:pt x="19050" y="43179"/>
                  </a:moveTo>
                  <a:lnTo>
                    <a:pt x="0" y="43179"/>
                  </a:lnTo>
                  <a:lnTo>
                    <a:pt x="0" y="0"/>
                  </a:lnTo>
                  <a:lnTo>
                    <a:pt x="38100" y="0"/>
                  </a:lnTo>
                  <a:lnTo>
                    <a:pt x="38100" y="43179"/>
                  </a:lnTo>
                  <a:lnTo>
                    <a:pt x="19050" y="43179"/>
                  </a:lnTo>
                  <a:close/>
                </a:path>
              </a:pathLst>
            </a:custGeom>
            <a:ln w="790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" name="object 222"/>
            <p:cNvSpPr/>
            <p:nvPr/>
          </p:nvSpPr>
          <p:spPr>
            <a:xfrm>
              <a:off x="6395720" y="5144769"/>
              <a:ext cx="38100" cy="43180"/>
            </a:xfrm>
            <a:custGeom>
              <a:avLst/>
              <a:gdLst/>
              <a:ahLst/>
              <a:cxnLst/>
              <a:rect l="l" t="t" r="r" b="b"/>
              <a:pathLst>
                <a:path w="38100" h="43179">
                  <a:moveTo>
                    <a:pt x="38100" y="0"/>
                  </a:moveTo>
                  <a:lnTo>
                    <a:pt x="0" y="0"/>
                  </a:lnTo>
                  <a:lnTo>
                    <a:pt x="0" y="43179"/>
                  </a:lnTo>
                  <a:lnTo>
                    <a:pt x="38100" y="43179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" name="object 223"/>
            <p:cNvSpPr/>
            <p:nvPr/>
          </p:nvSpPr>
          <p:spPr>
            <a:xfrm>
              <a:off x="6395720" y="5144769"/>
              <a:ext cx="38100" cy="43180"/>
            </a:xfrm>
            <a:custGeom>
              <a:avLst/>
              <a:gdLst/>
              <a:ahLst/>
              <a:cxnLst/>
              <a:rect l="l" t="t" r="r" b="b"/>
              <a:pathLst>
                <a:path w="38100" h="43179">
                  <a:moveTo>
                    <a:pt x="19050" y="43179"/>
                  </a:moveTo>
                  <a:lnTo>
                    <a:pt x="0" y="43179"/>
                  </a:lnTo>
                  <a:lnTo>
                    <a:pt x="0" y="0"/>
                  </a:lnTo>
                  <a:lnTo>
                    <a:pt x="38100" y="0"/>
                  </a:lnTo>
                  <a:lnTo>
                    <a:pt x="38100" y="43179"/>
                  </a:lnTo>
                  <a:lnTo>
                    <a:pt x="19050" y="43179"/>
                  </a:lnTo>
                  <a:close/>
                </a:path>
              </a:pathLst>
            </a:custGeom>
            <a:ln w="790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224"/>
            <p:cNvSpPr/>
            <p:nvPr/>
          </p:nvSpPr>
          <p:spPr>
            <a:xfrm>
              <a:off x="6717030" y="5031739"/>
              <a:ext cx="36830" cy="43180"/>
            </a:xfrm>
            <a:custGeom>
              <a:avLst/>
              <a:gdLst/>
              <a:ahLst/>
              <a:cxnLst/>
              <a:rect l="l" t="t" r="r" b="b"/>
              <a:pathLst>
                <a:path w="36829" h="43179">
                  <a:moveTo>
                    <a:pt x="36829" y="0"/>
                  </a:moveTo>
                  <a:lnTo>
                    <a:pt x="0" y="0"/>
                  </a:lnTo>
                  <a:lnTo>
                    <a:pt x="0" y="43180"/>
                  </a:lnTo>
                  <a:lnTo>
                    <a:pt x="36829" y="4318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" name="object 225"/>
            <p:cNvSpPr/>
            <p:nvPr/>
          </p:nvSpPr>
          <p:spPr>
            <a:xfrm>
              <a:off x="6717030" y="5031739"/>
              <a:ext cx="36830" cy="43180"/>
            </a:xfrm>
            <a:custGeom>
              <a:avLst/>
              <a:gdLst/>
              <a:ahLst/>
              <a:cxnLst/>
              <a:rect l="l" t="t" r="r" b="b"/>
              <a:pathLst>
                <a:path w="36829" h="43179">
                  <a:moveTo>
                    <a:pt x="17779" y="43180"/>
                  </a:moveTo>
                  <a:lnTo>
                    <a:pt x="0" y="43180"/>
                  </a:lnTo>
                  <a:lnTo>
                    <a:pt x="0" y="0"/>
                  </a:lnTo>
                  <a:lnTo>
                    <a:pt x="36829" y="0"/>
                  </a:lnTo>
                  <a:lnTo>
                    <a:pt x="36829" y="43180"/>
                  </a:lnTo>
                  <a:lnTo>
                    <a:pt x="17779" y="43180"/>
                  </a:lnTo>
                  <a:close/>
                </a:path>
              </a:pathLst>
            </a:custGeom>
            <a:ln w="790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" name="object 226"/>
            <p:cNvSpPr/>
            <p:nvPr/>
          </p:nvSpPr>
          <p:spPr>
            <a:xfrm>
              <a:off x="7044690" y="4875529"/>
              <a:ext cx="38100" cy="44450"/>
            </a:xfrm>
            <a:custGeom>
              <a:avLst/>
              <a:gdLst/>
              <a:ahLst/>
              <a:cxnLst/>
              <a:rect l="l" t="t" r="r" b="b"/>
              <a:pathLst>
                <a:path w="38100" h="44450">
                  <a:moveTo>
                    <a:pt x="38100" y="0"/>
                  </a:moveTo>
                  <a:lnTo>
                    <a:pt x="0" y="0"/>
                  </a:lnTo>
                  <a:lnTo>
                    <a:pt x="0" y="44450"/>
                  </a:lnTo>
                  <a:lnTo>
                    <a:pt x="38100" y="4445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" name="object 227"/>
            <p:cNvSpPr/>
            <p:nvPr/>
          </p:nvSpPr>
          <p:spPr>
            <a:xfrm>
              <a:off x="7044690" y="4875529"/>
              <a:ext cx="38100" cy="44450"/>
            </a:xfrm>
            <a:custGeom>
              <a:avLst/>
              <a:gdLst/>
              <a:ahLst/>
              <a:cxnLst/>
              <a:rect l="l" t="t" r="r" b="b"/>
              <a:pathLst>
                <a:path w="38100" h="44450">
                  <a:moveTo>
                    <a:pt x="19050" y="44450"/>
                  </a:moveTo>
                  <a:lnTo>
                    <a:pt x="0" y="44450"/>
                  </a:lnTo>
                  <a:lnTo>
                    <a:pt x="0" y="0"/>
                  </a:lnTo>
                  <a:lnTo>
                    <a:pt x="38100" y="0"/>
                  </a:lnTo>
                  <a:lnTo>
                    <a:pt x="38100" y="44450"/>
                  </a:lnTo>
                  <a:lnTo>
                    <a:pt x="19050" y="44450"/>
                  </a:lnTo>
                  <a:close/>
                </a:path>
              </a:pathLst>
            </a:custGeom>
            <a:ln w="790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" name="object 228"/>
            <p:cNvSpPr/>
            <p:nvPr/>
          </p:nvSpPr>
          <p:spPr>
            <a:xfrm>
              <a:off x="7364730" y="4719319"/>
              <a:ext cx="38100" cy="43180"/>
            </a:xfrm>
            <a:custGeom>
              <a:avLst/>
              <a:gdLst/>
              <a:ahLst/>
              <a:cxnLst/>
              <a:rect l="l" t="t" r="r" b="b"/>
              <a:pathLst>
                <a:path w="38100" h="43179">
                  <a:moveTo>
                    <a:pt x="38100" y="0"/>
                  </a:moveTo>
                  <a:lnTo>
                    <a:pt x="0" y="0"/>
                  </a:lnTo>
                  <a:lnTo>
                    <a:pt x="0" y="43179"/>
                  </a:lnTo>
                  <a:lnTo>
                    <a:pt x="38100" y="43179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" name="object 229"/>
            <p:cNvSpPr/>
            <p:nvPr/>
          </p:nvSpPr>
          <p:spPr>
            <a:xfrm>
              <a:off x="7364730" y="4719319"/>
              <a:ext cx="38100" cy="43180"/>
            </a:xfrm>
            <a:custGeom>
              <a:avLst/>
              <a:gdLst/>
              <a:ahLst/>
              <a:cxnLst/>
              <a:rect l="l" t="t" r="r" b="b"/>
              <a:pathLst>
                <a:path w="38100" h="43179">
                  <a:moveTo>
                    <a:pt x="19050" y="43179"/>
                  </a:moveTo>
                  <a:lnTo>
                    <a:pt x="0" y="43179"/>
                  </a:lnTo>
                  <a:lnTo>
                    <a:pt x="0" y="0"/>
                  </a:lnTo>
                  <a:lnTo>
                    <a:pt x="38100" y="0"/>
                  </a:lnTo>
                  <a:lnTo>
                    <a:pt x="38100" y="43179"/>
                  </a:lnTo>
                  <a:lnTo>
                    <a:pt x="19050" y="43179"/>
                  </a:lnTo>
                  <a:close/>
                </a:path>
              </a:pathLst>
            </a:custGeom>
            <a:ln w="790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" name="object 230"/>
            <p:cNvSpPr/>
            <p:nvPr/>
          </p:nvSpPr>
          <p:spPr>
            <a:xfrm>
              <a:off x="7692390" y="4589779"/>
              <a:ext cx="38100" cy="41910"/>
            </a:xfrm>
            <a:custGeom>
              <a:avLst/>
              <a:gdLst/>
              <a:ahLst/>
              <a:cxnLst/>
              <a:rect l="l" t="t" r="r" b="b"/>
              <a:pathLst>
                <a:path w="38100" h="41910">
                  <a:moveTo>
                    <a:pt x="38100" y="0"/>
                  </a:moveTo>
                  <a:lnTo>
                    <a:pt x="0" y="0"/>
                  </a:lnTo>
                  <a:lnTo>
                    <a:pt x="0" y="41910"/>
                  </a:lnTo>
                  <a:lnTo>
                    <a:pt x="38100" y="4191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" name="object 231"/>
            <p:cNvSpPr/>
            <p:nvPr/>
          </p:nvSpPr>
          <p:spPr>
            <a:xfrm>
              <a:off x="7692390" y="4589779"/>
              <a:ext cx="38100" cy="41910"/>
            </a:xfrm>
            <a:custGeom>
              <a:avLst/>
              <a:gdLst/>
              <a:ahLst/>
              <a:cxnLst/>
              <a:rect l="l" t="t" r="r" b="b"/>
              <a:pathLst>
                <a:path w="38100" h="41910">
                  <a:moveTo>
                    <a:pt x="19050" y="41910"/>
                  </a:moveTo>
                  <a:lnTo>
                    <a:pt x="0" y="41910"/>
                  </a:lnTo>
                  <a:lnTo>
                    <a:pt x="0" y="0"/>
                  </a:lnTo>
                  <a:lnTo>
                    <a:pt x="38100" y="0"/>
                  </a:lnTo>
                  <a:lnTo>
                    <a:pt x="38100" y="41910"/>
                  </a:lnTo>
                  <a:lnTo>
                    <a:pt x="19050" y="41910"/>
                  </a:lnTo>
                  <a:close/>
                </a:path>
              </a:pathLst>
            </a:custGeom>
            <a:ln w="790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" name="object 232"/>
            <p:cNvSpPr/>
            <p:nvPr/>
          </p:nvSpPr>
          <p:spPr>
            <a:xfrm>
              <a:off x="8012430" y="4441189"/>
              <a:ext cx="38100" cy="43180"/>
            </a:xfrm>
            <a:custGeom>
              <a:avLst/>
              <a:gdLst/>
              <a:ahLst/>
              <a:cxnLst/>
              <a:rect l="l" t="t" r="r" b="b"/>
              <a:pathLst>
                <a:path w="38100" h="43179">
                  <a:moveTo>
                    <a:pt x="38100" y="0"/>
                  </a:moveTo>
                  <a:lnTo>
                    <a:pt x="0" y="0"/>
                  </a:lnTo>
                  <a:lnTo>
                    <a:pt x="0" y="43180"/>
                  </a:lnTo>
                  <a:lnTo>
                    <a:pt x="38100" y="4318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" name="object 233"/>
            <p:cNvSpPr/>
            <p:nvPr/>
          </p:nvSpPr>
          <p:spPr>
            <a:xfrm>
              <a:off x="8012430" y="4441189"/>
              <a:ext cx="38100" cy="43180"/>
            </a:xfrm>
            <a:custGeom>
              <a:avLst/>
              <a:gdLst/>
              <a:ahLst/>
              <a:cxnLst/>
              <a:rect l="l" t="t" r="r" b="b"/>
              <a:pathLst>
                <a:path w="38100" h="43179">
                  <a:moveTo>
                    <a:pt x="19050" y="43180"/>
                  </a:moveTo>
                  <a:lnTo>
                    <a:pt x="0" y="43180"/>
                  </a:lnTo>
                  <a:lnTo>
                    <a:pt x="0" y="0"/>
                  </a:lnTo>
                  <a:lnTo>
                    <a:pt x="38100" y="0"/>
                  </a:lnTo>
                  <a:lnTo>
                    <a:pt x="38100" y="43180"/>
                  </a:lnTo>
                  <a:lnTo>
                    <a:pt x="19050" y="43180"/>
                  </a:lnTo>
                  <a:close/>
                </a:path>
              </a:pathLst>
            </a:custGeom>
            <a:ln w="790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" name="object 234"/>
            <p:cNvSpPr/>
            <p:nvPr/>
          </p:nvSpPr>
          <p:spPr>
            <a:xfrm>
              <a:off x="8341360" y="4319269"/>
              <a:ext cx="38100" cy="43180"/>
            </a:xfrm>
            <a:custGeom>
              <a:avLst/>
              <a:gdLst/>
              <a:ahLst/>
              <a:cxnLst/>
              <a:rect l="l" t="t" r="r" b="b"/>
              <a:pathLst>
                <a:path w="38100" h="43179">
                  <a:moveTo>
                    <a:pt x="38100" y="0"/>
                  </a:moveTo>
                  <a:lnTo>
                    <a:pt x="0" y="0"/>
                  </a:lnTo>
                  <a:lnTo>
                    <a:pt x="0" y="43179"/>
                  </a:lnTo>
                  <a:lnTo>
                    <a:pt x="38100" y="43179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" name="object 235"/>
            <p:cNvSpPr/>
            <p:nvPr/>
          </p:nvSpPr>
          <p:spPr>
            <a:xfrm>
              <a:off x="8341360" y="4319269"/>
              <a:ext cx="38100" cy="43180"/>
            </a:xfrm>
            <a:custGeom>
              <a:avLst/>
              <a:gdLst/>
              <a:ahLst/>
              <a:cxnLst/>
              <a:rect l="l" t="t" r="r" b="b"/>
              <a:pathLst>
                <a:path w="38100" h="43179">
                  <a:moveTo>
                    <a:pt x="19050" y="43179"/>
                  </a:moveTo>
                  <a:lnTo>
                    <a:pt x="0" y="43179"/>
                  </a:lnTo>
                  <a:lnTo>
                    <a:pt x="0" y="0"/>
                  </a:lnTo>
                  <a:lnTo>
                    <a:pt x="38100" y="0"/>
                  </a:lnTo>
                  <a:lnTo>
                    <a:pt x="38100" y="43179"/>
                  </a:lnTo>
                  <a:lnTo>
                    <a:pt x="19050" y="43179"/>
                  </a:lnTo>
                  <a:close/>
                </a:path>
              </a:pathLst>
            </a:custGeom>
            <a:ln w="790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6" name="object 236"/>
          <p:cNvSpPr txBox="1"/>
          <p:nvPr/>
        </p:nvSpPr>
        <p:spPr>
          <a:xfrm>
            <a:off x="5095240" y="3888740"/>
            <a:ext cx="33845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5" dirty="0">
                <a:solidFill>
                  <a:srgbClr val="191919"/>
                </a:solidFill>
                <a:latin typeface="Verdana"/>
                <a:cs typeface="Verdana"/>
              </a:rPr>
              <a:t>Time </a:t>
            </a:r>
            <a:r>
              <a:rPr sz="900" b="1" dirty="0">
                <a:solidFill>
                  <a:srgbClr val="191919"/>
                </a:solidFill>
                <a:latin typeface="Verdana"/>
                <a:cs typeface="Verdana"/>
              </a:rPr>
              <a:t>Based </a:t>
            </a:r>
            <a:r>
              <a:rPr sz="900" b="1" spc="-5" dirty="0">
                <a:solidFill>
                  <a:srgbClr val="191919"/>
                </a:solidFill>
                <a:latin typeface="Verdana"/>
                <a:cs typeface="Verdana"/>
              </a:rPr>
              <a:t>Progress </a:t>
            </a:r>
            <a:r>
              <a:rPr sz="900" b="1" dirty="0">
                <a:solidFill>
                  <a:srgbClr val="191919"/>
                </a:solidFill>
                <a:latin typeface="Verdana"/>
                <a:cs typeface="Verdana"/>
              </a:rPr>
              <a:t>vs. </a:t>
            </a:r>
            <a:r>
              <a:rPr sz="900" b="1" spc="-10" dirty="0">
                <a:solidFill>
                  <a:srgbClr val="191919"/>
                </a:solidFill>
                <a:latin typeface="Verdana"/>
                <a:cs typeface="Verdana"/>
              </a:rPr>
              <a:t>Story </a:t>
            </a:r>
            <a:r>
              <a:rPr sz="900" b="1" spc="-5" dirty="0">
                <a:solidFill>
                  <a:srgbClr val="191919"/>
                </a:solidFill>
                <a:latin typeface="Verdana"/>
                <a:cs typeface="Verdana"/>
              </a:rPr>
              <a:t>Point </a:t>
            </a:r>
            <a:r>
              <a:rPr sz="900" b="1" dirty="0">
                <a:solidFill>
                  <a:srgbClr val="191919"/>
                </a:solidFill>
                <a:latin typeface="Verdana"/>
                <a:cs typeface="Verdana"/>
              </a:rPr>
              <a:t>Based</a:t>
            </a:r>
            <a:r>
              <a:rPr sz="900" b="1" spc="20" dirty="0">
                <a:solidFill>
                  <a:srgbClr val="191919"/>
                </a:solidFill>
                <a:latin typeface="Verdana"/>
                <a:cs typeface="Verdana"/>
              </a:rPr>
              <a:t> </a:t>
            </a:r>
            <a:r>
              <a:rPr sz="900" b="1" spc="-5" dirty="0">
                <a:solidFill>
                  <a:srgbClr val="191919"/>
                </a:solidFill>
                <a:latin typeface="Verdana"/>
                <a:cs typeface="Verdana"/>
              </a:rPr>
              <a:t>Progress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237" name="object 237"/>
          <p:cNvSpPr txBox="1"/>
          <p:nvPr/>
        </p:nvSpPr>
        <p:spPr>
          <a:xfrm>
            <a:off x="5499100" y="5469890"/>
            <a:ext cx="8191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191919"/>
                </a:solidFill>
                <a:latin typeface="Arial"/>
                <a:cs typeface="Arial"/>
              </a:rPr>
              <a:t>0</a:t>
            </a:r>
            <a:endParaRPr sz="800">
              <a:latin typeface="Arial"/>
              <a:cs typeface="Arial"/>
            </a:endParaRPr>
          </a:p>
        </p:txBody>
      </p:sp>
      <p:sp>
        <p:nvSpPr>
          <p:cNvPr id="238" name="object 238"/>
          <p:cNvSpPr txBox="1"/>
          <p:nvPr/>
        </p:nvSpPr>
        <p:spPr>
          <a:xfrm>
            <a:off x="5826759" y="5469890"/>
            <a:ext cx="8191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191919"/>
                </a:solidFill>
                <a:latin typeface="Arial"/>
                <a:cs typeface="Arial"/>
              </a:rPr>
              <a:t>0</a:t>
            </a:r>
            <a:endParaRPr sz="800">
              <a:latin typeface="Arial"/>
              <a:cs typeface="Arial"/>
            </a:endParaRPr>
          </a:p>
        </p:txBody>
      </p:sp>
      <p:sp>
        <p:nvSpPr>
          <p:cNvPr id="239" name="object 239"/>
          <p:cNvSpPr txBox="1"/>
          <p:nvPr/>
        </p:nvSpPr>
        <p:spPr>
          <a:xfrm>
            <a:off x="6148070" y="5367020"/>
            <a:ext cx="13779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solidFill>
                  <a:srgbClr val="191919"/>
                </a:solidFill>
                <a:latin typeface="Arial"/>
                <a:cs typeface="Arial"/>
              </a:rPr>
              <a:t>1</a:t>
            </a:r>
            <a:r>
              <a:rPr sz="800" dirty="0">
                <a:solidFill>
                  <a:srgbClr val="191919"/>
                </a:solidFill>
                <a:latin typeface="Arial"/>
                <a:cs typeface="Arial"/>
              </a:rPr>
              <a:t>3</a:t>
            </a:r>
            <a:endParaRPr sz="800">
              <a:latin typeface="Arial"/>
              <a:cs typeface="Arial"/>
            </a:endParaRPr>
          </a:p>
        </p:txBody>
      </p:sp>
      <p:sp>
        <p:nvSpPr>
          <p:cNvPr id="240" name="object 240"/>
          <p:cNvSpPr txBox="1"/>
          <p:nvPr/>
        </p:nvSpPr>
        <p:spPr>
          <a:xfrm>
            <a:off x="6475729" y="5227320"/>
            <a:ext cx="13779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solidFill>
                  <a:srgbClr val="191919"/>
                </a:solidFill>
                <a:latin typeface="Arial"/>
                <a:cs typeface="Arial"/>
              </a:rPr>
              <a:t>3</a:t>
            </a:r>
            <a:r>
              <a:rPr sz="800" dirty="0">
                <a:solidFill>
                  <a:srgbClr val="191919"/>
                </a:solidFill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241" name="object 241"/>
          <p:cNvSpPr txBox="1"/>
          <p:nvPr/>
        </p:nvSpPr>
        <p:spPr>
          <a:xfrm>
            <a:off x="6795769" y="5184140"/>
            <a:ext cx="13779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solidFill>
                  <a:srgbClr val="191919"/>
                </a:solidFill>
                <a:latin typeface="Arial"/>
                <a:cs typeface="Arial"/>
              </a:rPr>
              <a:t>3</a:t>
            </a:r>
            <a:r>
              <a:rPr sz="800" dirty="0">
                <a:solidFill>
                  <a:srgbClr val="191919"/>
                </a:solidFill>
                <a:latin typeface="Arial"/>
                <a:cs typeface="Arial"/>
              </a:rPr>
              <a:t>6</a:t>
            </a:r>
            <a:endParaRPr sz="800">
              <a:latin typeface="Arial"/>
              <a:cs typeface="Arial"/>
            </a:endParaRPr>
          </a:p>
        </p:txBody>
      </p:sp>
      <p:sp>
        <p:nvSpPr>
          <p:cNvPr id="242" name="object 242"/>
          <p:cNvSpPr txBox="1"/>
          <p:nvPr/>
        </p:nvSpPr>
        <p:spPr>
          <a:xfrm>
            <a:off x="7123430" y="5105400"/>
            <a:ext cx="13970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5" dirty="0">
                <a:solidFill>
                  <a:srgbClr val="191919"/>
                </a:solidFill>
                <a:latin typeface="Arial"/>
                <a:cs typeface="Arial"/>
              </a:rPr>
              <a:t>4</a:t>
            </a:r>
            <a:r>
              <a:rPr sz="800" dirty="0">
                <a:solidFill>
                  <a:srgbClr val="191919"/>
                </a:solidFill>
                <a:latin typeface="Arial"/>
                <a:cs typeface="Arial"/>
              </a:rPr>
              <a:t>6</a:t>
            </a:r>
            <a:endParaRPr sz="800">
              <a:latin typeface="Arial"/>
              <a:cs typeface="Arial"/>
            </a:endParaRPr>
          </a:p>
        </p:txBody>
      </p:sp>
      <p:sp>
        <p:nvSpPr>
          <p:cNvPr id="243" name="object 243"/>
          <p:cNvSpPr txBox="1"/>
          <p:nvPr/>
        </p:nvSpPr>
        <p:spPr>
          <a:xfrm>
            <a:off x="7443469" y="5019040"/>
            <a:ext cx="13970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5" dirty="0">
                <a:solidFill>
                  <a:srgbClr val="191919"/>
                </a:solidFill>
                <a:latin typeface="Arial"/>
                <a:cs typeface="Arial"/>
              </a:rPr>
              <a:t>5</a:t>
            </a:r>
            <a:r>
              <a:rPr sz="800" dirty="0">
                <a:solidFill>
                  <a:srgbClr val="191919"/>
                </a:solidFill>
                <a:latin typeface="Arial"/>
                <a:cs typeface="Arial"/>
              </a:rPr>
              <a:t>7</a:t>
            </a:r>
            <a:endParaRPr sz="800">
              <a:latin typeface="Arial"/>
              <a:cs typeface="Arial"/>
            </a:endParaRPr>
          </a:p>
        </p:txBody>
      </p:sp>
      <p:sp>
        <p:nvSpPr>
          <p:cNvPr id="244" name="object 244"/>
          <p:cNvSpPr txBox="1"/>
          <p:nvPr/>
        </p:nvSpPr>
        <p:spPr>
          <a:xfrm>
            <a:off x="7771130" y="4966970"/>
            <a:ext cx="13970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5" dirty="0">
                <a:solidFill>
                  <a:srgbClr val="191919"/>
                </a:solidFill>
                <a:latin typeface="Arial"/>
                <a:cs typeface="Arial"/>
              </a:rPr>
              <a:t>6</a:t>
            </a:r>
            <a:r>
              <a:rPr sz="800" dirty="0">
                <a:solidFill>
                  <a:srgbClr val="191919"/>
                </a:solidFill>
                <a:latin typeface="Arial"/>
                <a:cs typeface="Arial"/>
              </a:rPr>
              <a:t>4</a:t>
            </a:r>
            <a:endParaRPr sz="800">
              <a:latin typeface="Arial"/>
              <a:cs typeface="Arial"/>
            </a:endParaRPr>
          </a:p>
        </p:txBody>
      </p:sp>
      <p:sp>
        <p:nvSpPr>
          <p:cNvPr id="245" name="object 245"/>
          <p:cNvSpPr txBox="1"/>
          <p:nvPr/>
        </p:nvSpPr>
        <p:spPr>
          <a:xfrm>
            <a:off x="8091169" y="4801870"/>
            <a:ext cx="13970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5" dirty="0">
                <a:solidFill>
                  <a:srgbClr val="191919"/>
                </a:solidFill>
                <a:latin typeface="Arial"/>
                <a:cs typeface="Arial"/>
              </a:rPr>
              <a:t>8</a:t>
            </a:r>
            <a:r>
              <a:rPr sz="800" dirty="0">
                <a:solidFill>
                  <a:srgbClr val="191919"/>
                </a:solidFill>
                <a:latin typeface="Arial"/>
                <a:cs typeface="Arial"/>
              </a:rPr>
              <a:t>5</a:t>
            </a:r>
            <a:endParaRPr sz="800">
              <a:latin typeface="Arial"/>
              <a:cs typeface="Arial"/>
            </a:endParaRPr>
          </a:p>
        </p:txBody>
      </p:sp>
      <p:sp>
        <p:nvSpPr>
          <p:cNvPr id="246" name="object 246"/>
          <p:cNvSpPr txBox="1"/>
          <p:nvPr/>
        </p:nvSpPr>
        <p:spPr>
          <a:xfrm>
            <a:off x="8420100" y="4523740"/>
            <a:ext cx="19558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solidFill>
                  <a:srgbClr val="191919"/>
                </a:solidFill>
                <a:latin typeface="Arial"/>
                <a:cs typeface="Arial"/>
              </a:rPr>
              <a:t>1</a:t>
            </a:r>
            <a:r>
              <a:rPr sz="800" spc="5" dirty="0">
                <a:solidFill>
                  <a:srgbClr val="191919"/>
                </a:solidFill>
                <a:latin typeface="Arial"/>
                <a:cs typeface="Arial"/>
              </a:rPr>
              <a:t>2</a:t>
            </a:r>
            <a:r>
              <a:rPr sz="800" dirty="0">
                <a:solidFill>
                  <a:srgbClr val="191919"/>
                </a:solidFill>
                <a:latin typeface="Arial"/>
                <a:cs typeface="Arial"/>
              </a:rPr>
              <a:t>0</a:t>
            </a:r>
            <a:endParaRPr sz="800">
              <a:latin typeface="Arial"/>
              <a:cs typeface="Arial"/>
            </a:endParaRPr>
          </a:p>
        </p:txBody>
      </p:sp>
      <p:sp>
        <p:nvSpPr>
          <p:cNvPr id="247" name="object 247"/>
          <p:cNvSpPr txBox="1"/>
          <p:nvPr/>
        </p:nvSpPr>
        <p:spPr>
          <a:xfrm>
            <a:off x="5499100" y="5410200"/>
            <a:ext cx="8191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191919"/>
                </a:solidFill>
                <a:latin typeface="Arial"/>
                <a:cs typeface="Arial"/>
              </a:rPr>
              <a:t>8</a:t>
            </a:r>
            <a:endParaRPr sz="800">
              <a:latin typeface="Arial"/>
              <a:cs typeface="Arial"/>
            </a:endParaRPr>
          </a:p>
        </p:txBody>
      </p:sp>
      <p:sp>
        <p:nvSpPr>
          <p:cNvPr id="248" name="object 248"/>
          <p:cNvSpPr txBox="1"/>
          <p:nvPr/>
        </p:nvSpPr>
        <p:spPr>
          <a:xfrm>
            <a:off x="5828029" y="5304790"/>
            <a:ext cx="22479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solidFill>
                  <a:srgbClr val="191919"/>
                </a:solidFill>
                <a:latin typeface="Arial"/>
                <a:cs typeface="Arial"/>
              </a:rPr>
              <a:t>2</a:t>
            </a:r>
            <a:r>
              <a:rPr sz="800" spc="5" dirty="0">
                <a:solidFill>
                  <a:srgbClr val="191919"/>
                </a:solidFill>
                <a:latin typeface="Arial"/>
                <a:cs typeface="Arial"/>
              </a:rPr>
              <a:t>0.</a:t>
            </a:r>
            <a:r>
              <a:rPr sz="800" dirty="0">
                <a:solidFill>
                  <a:srgbClr val="191919"/>
                </a:solidFill>
                <a:latin typeface="Arial"/>
                <a:cs typeface="Arial"/>
              </a:rPr>
              <a:t>8</a:t>
            </a:r>
            <a:endParaRPr sz="800">
              <a:latin typeface="Arial"/>
              <a:cs typeface="Arial"/>
            </a:endParaRPr>
          </a:p>
        </p:txBody>
      </p:sp>
      <p:sp>
        <p:nvSpPr>
          <p:cNvPr id="249" name="object 249"/>
          <p:cNvSpPr txBox="1"/>
          <p:nvPr/>
        </p:nvSpPr>
        <p:spPr>
          <a:xfrm>
            <a:off x="6148070" y="5201920"/>
            <a:ext cx="13779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solidFill>
                  <a:srgbClr val="191919"/>
                </a:solidFill>
                <a:latin typeface="Arial"/>
                <a:cs typeface="Arial"/>
              </a:rPr>
              <a:t>3</a:t>
            </a:r>
            <a:r>
              <a:rPr sz="800" dirty="0">
                <a:solidFill>
                  <a:srgbClr val="191919"/>
                </a:solidFill>
                <a:latin typeface="Arial"/>
                <a:cs typeface="Arial"/>
              </a:rPr>
              <a:t>4</a:t>
            </a:r>
            <a:endParaRPr sz="800">
              <a:latin typeface="Arial"/>
              <a:cs typeface="Arial"/>
            </a:endParaRPr>
          </a:p>
        </p:txBody>
      </p:sp>
      <p:sp>
        <p:nvSpPr>
          <p:cNvPr id="250" name="object 250"/>
          <p:cNvSpPr txBox="1"/>
          <p:nvPr/>
        </p:nvSpPr>
        <p:spPr>
          <a:xfrm>
            <a:off x="6475729" y="5096509"/>
            <a:ext cx="13779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solidFill>
                  <a:srgbClr val="191919"/>
                </a:solidFill>
                <a:latin typeface="Arial"/>
                <a:cs typeface="Arial"/>
              </a:rPr>
              <a:t>4</a:t>
            </a:r>
            <a:r>
              <a:rPr sz="800" dirty="0">
                <a:solidFill>
                  <a:srgbClr val="191919"/>
                </a:solidFill>
                <a:latin typeface="Arial"/>
                <a:cs typeface="Arial"/>
              </a:rPr>
              <a:t>8</a:t>
            </a:r>
            <a:endParaRPr sz="800">
              <a:latin typeface="Arial"/>
              <a:cs typeface="Arial"/>
            </a:endParaRPr>
          </a:p>
        </p:txBody>
      </p:sp>
      <p:sp>
        <p:nvSpPr>
          <p:cNvPr id="251" name="object 251"/>
          <p:cNvSpPr txBox="1"/>
          <p:nvPr/>
        </p:nvSpPr>
        <p:spPr>
          <a:xfrm>
            <a:off x="6797040" y="4984750"/>
            <a:ext cx="22479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5" dirty="0">
                <a:solidFill>
                  <a:srgbClr val="191919"/>
                </a:solidFill>
                <a:latin typeface="Arial"/>
                <a:cs typeface="Arial"/>
              </a:rPr>
              <a:t>6</a:t>
            </a:r>
            <a:r>
              <a:rPr sz="800" spc="-5" dirty="0">
                <a:solidFill>
                  <a:srgbClr val="191919"/>
                </a:solidFill>
                <a:latin typeface="Arial"/>
                <a:cs typeface="Arial"/>
              </a:rPr>
              <a:t>1</a:t>
            </a:r>
            <a:r>
              <a:rPr sz="800" spc="5" dirty="0">
                <a:solidFill>
                  <a:srgbClr val="191919"/>
                </a:solidFill>
                <a:latin typeface="Arial"/>
                <a:cs typeface="Arial"/>
              </a:rPr>
              <a:t>.</a:t>
            </a:r>
            <a:r>
              <a:rPr sz="800" dirty="0">
                <a:solidFill>
                  <a:srgbClr val="191919"/>
                </a:solidFill>
                <a:latin typeface="Arial"/>
                <a:cs typeface="Arial"/>
              </a:rPr>
              <a:t>6</a:t>
            </a:r>
            <a:endParaRPr sz="800">
              <a:latin typeface="Arial"/>
              <a:cs typeface="Arial"/>
            </a:endParaRPr>
          </a:p>
        </p:txBody>
      </p:sp>
      <p:sp>
        <p:nvSpPr>
          <p:cNvPr id="252" name="object 252"/>
          <p:cNvSpPr txBox="1"/>
          <p:nvPr/>
        </p:nvSpPr>
        <p:spPr>
          <a:xfrm>
            <a:off x="7123430" y="4827270"/>
            <a:ext cx="13970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5" dirty="0">
                <a:solidFill>
                  <a:srgbClr val="191919"/>
                </a:solidFill>
                <a:latin typeface="Arial"/>
                <a:cs typeface="Arial"/>
              </a:rPr>
              <a:t>8</a:t>
            </a:r>
            <a:r>
              <a:rPr sz="800" dirty="0">
                <a:solidFill>
                  <a:srgbClr val="191919"/>
                </a:solidFill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253" name="object 253"/>
          <p:cNvSpPr txBox="1"/>
          <p:nvPr/>
        </p:nvSpPr>
        <p:spPr>
          <a:xfrm>
            <a:off x="7444740" y="4671059"/>
            <a:ext cx="28067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solidFill>
                  <a:srgbClr val="191919"/>
                </a:solidFill>
                <a:latin typeface="Arial"/>
                <a:cs typeface="Arial"/>
              </a:rPr>
              <a:t>1</a:t>
            </a:r>
            <a:r>
              <a:rPr sz="800" spc="5" dirty="0">
                <a:solidFill>
                  <a:srgbClr val="191919"/>
                </a:solidFill>
                <a:latin typeface="Arial"/>
                <a:cs typeface="Arial"/>
              </a:rPr>
              <a:t>0</a:t>
            </a:r>
            <a:r>
              <a:rPr sz="800" spc="-5" dirty="0">
                <a:solidFill>
                  <a:srgbClr val="191919"/>
                </a:solidFill>
                <a:latin typeface="Arial"/>
                <a:cs typeface="Arial"/>
              </a:rPr>
              <a:t>1</a:t>
            </a:r>
            <a:r>
              <a:rPr sz="800" spc="5" dirty="0">
                <a:solidFill>
                  <a:srgbClr val="191919"/>
                </a:solidFill>
                <a:latin typeface="Arial"/>
                <a:cs typeface="Arial"/>
              </a:rPr>
              <a:t>.</a:t>
            </a:r>
            <a:r>
              <a:rPr sz="800" dirty="0">
                <a:solidFill>
                  <a:srgbClr val="191919"/>
                </a:solidFill>
                <a:latin typeface="Arial"/>
                <a:cs typeface="Arial"/>
              </a:rPr>
              <a:t>6</a:t>
            </a:r>
            <a:endParaRPr sz="800">
              <a:latin typeface="Arial"/>
              <a:cs typeface="Arial"/>
            </a:endParaRPr>
          </a:p>
        </p:txBody>
      </p:sp>
      <p:sp>
        <p:nvSpPr>
          <p:cNvPr id="254" name="object 254"/>
          <p:cNvSpPr txBox="1"/>
          <p:nvPr/>
        </p:nvSpPr>
        <p:spPr>
          <a:xfrm>
            <a:off x="7771130" y="4541520"/>
            <a:ext cx="28067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5" dirty="0">
                <a:solidFill>
                  <a:srgbClr val="191919"/>
                </a:solidFill>
                <a:latin typeface="Arial"/>
                <a:cs typeface="Arial"/>
              </a:rPr>
              <a:t>1</a:t>
            </a:r>
            <a:r>
              <a:rPr sz="800" spc="-5" dirty="0">
                <a:solidFill>
                  <a:srgbClr val="191919"/>
                </a:solidFill>
                <a:latin typeface="Arial"/>
                <a:cs typeface="Arial"/>
              </a:rPr>
              <a:t>18</a:t>
            </a:r>
            <a:r>
              <a:rPr sz="800" spc="5" dirty="0">
                <a:solidFill>
                  <a:srgbClr val="191919"/>
                </a:solidFill>
                <a:latin typeface="Arial"/>
                <a:cs typeface="Arial"/>
              </a:rPr>
              <a:t>.</a:t>
            </a:r>
            <a:r>
              <a:rPr sz="800" dirty="0">
                <a:solidFill>
                  <a:srgbClr val="191919"/>
                </a:solidFill>
                <a:latin typeface="Arial"/>
                <a:cs typeface="Arial"/>
              </a:rPr>
              <a:t>4</a:t>
            </a:r>
            <a:endParaRPr sz="800">
              <a:latin typeface="Arial"/>
              <a:cs typeface="Arial"/>
            </a:endParaRPr>
          </a:p>
        </p:txBody>
      </p:sp>
      <p:sp>
        <p:nvSpPr>
          <p:cNvPr id="255" name="object 255"/>
          <p:cNvSpPr txBox="1"/>
          <p:nvPr/>
        </p:nvSpPr>
        <p:spPr>
          <a:xfrm>
            <a:off x="8092440" y="4394200"/>
            <a:ext cx="28067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solidFill>
                  <a:srgbClr val="191919"/>
                </a:solidFill>
                <a:latin typeface="Arial"/>
                <a:cs typeface="Arial"/>
              </a:rPr>
              <a:t>1</a:t>
            </a:r>
            <a:r>
              <a:rPr sz="800" spc="5" dirty="0">
                <a:solidFill>
                  <a:srgbClr val="191919"/>
                </a:solidFill>
                <a:latin typeface="Arial"/>
                <a:cs typeface="Arial"/>
              </a:rPr>
              <a:t>3</a:t>
            </a:r>
            <a:r>
              <a:rPr sz="800" spc="-5" dirty="0">
                <a:solidFill>
                  <a:srgbClr val="191919"/>
                </a:solidFill>
                <a:latin typeface="Arial"/>
                <a:cs typeface="Arial"/>
              </a:rPr>
              <a:t>6</a:t>
            </a:r>
            <a:r>
              <a:rPr sz="800" spc="5" dirty="0">
                <a:solidFill>
                  <a:srgbClr val="191919"/>
                </a:solidFill>
                <a:latin typeface="Arial"/>
                <a:cs typeface="Arial"/>
              </a:rPr>
              <a:t>.</a:t>
            </a:r>
            <a:r>
              <a:rPr sz="800" dirty="0">
                <a:solidFill>
                  <a:srgbClr val="191919"/>
                </a:solidFill>
                <a:latin typeface="Arial"/>
                <a:cs typeface="Arial"/>
              </a:rPr>
              <a:t>8</a:t>
            </a:r>
            <a:endParaRPr sz="800">
              <a:latin typeface="Arial"/>
              <a:cs typeface="Arial"/>
            </a:endParaRPr>
          </a:p>
        </p:txBody>
      </p:sp>
      <p:sp>
        <p:nvSpPr>
          <p:cNvPr id="256" name="object 256"/>
          <p:cNvSpPr txBox="1"/>
          <p:nvPr/>
        </p:nvSpPr>
        <p:spPr>
          <a:xfrm>
            <a:off x="8388350" y="4272279"/>
            <a:ext cx="28067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solidFill>
                  <a:srgbClr val="191919"/>
                </a:solidFill>
                <a:latin typeface="Arial"/>
                <a:cs typeface="Arial"/>
              </a:rPr>
              <a:t>1</a:t>
            </a:r>
            <a:r>
              <a:rPr sz="800" spc="5" dirty="0">
                <a:solidFill>
                  <a:srgbClr val="191919"/>
                </a:solidFill>
                <a:latin typeface="Arial"/>
                <a:cs typeface="Arial"/>
              </a:rPr>
              <a:t>5</a:t>
            </a:r>
            <a:r>
              <a:rPr sz="800" spc="-5" dirty="0">
                <a:solidFill>
                  <a:srgbClr val="191919"/>
                </a:solidFill>
                <a:latin typeface="Arial"/>
                <a:cs typeface="Arial"/>
              </a:rPr>
              <a:t>2</a:t>
            </a:r>
            <a:r>
              <a:rPr sz="800" spc="5" dirty="0">
                <a:solidFill>
                  <a:srgbClr val="191919"/>
                </a:solidFill>
                <a:latin typeface="Arial"/>
                <a:cs typeface="Arial"/>
              </a:rPr>
              <a:t>.</a:t>
            </a:r>
            <a:r>
              <a:rPr sz="800" dirty="0">
                <a:solidFill>
                  <a:srgbClr val="191919"/>
                </a:solidFill>
                <a:latin typeface="Arial"/>
                <a:cs typeface="Arial"/>
              </a:rPr>
              <a:t>4</a:t>
            </a:r>
            <a:endParaRPr sz="800">
              <a:latin typeface="Arial"/>
              <a:cs typeface="Arial"/>
            </a:endParaRPr>
          </a:p>
        </p:txBody>
      </p:sp>
      <p:sp>
        <p:nvSpPr>
          <p:cNvPr id="257" name="object 257"/>
          <p:cNvSpPr txBox="1"/>
          <p:nvPr/>
        </p:nvSpPr>
        <p:spPr>
          <a:xfrm>
            <a:off x="5072379" y="4202430"/>
            <a:ext cx="195580" cy="141478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800" spc="-5" dirty="0">
                <a:solidFill>
                  <a:srgbClr val="191919"/>
                </a:solidFill>
                <a:latin typeface="Arial"/>
                <a:cs typeface="Arial"/>
              </a:rPr>
              <a:t>1</a:t>
            </a:r>
            <a:r>
              <a:rPr sz="800" spc="5" dirty="0">
                <a:solidFill>
                  <a:srgbClr val="191919"/>
                </a:solidFill>
                <a:latin typeface="Arial"/>
                <a:cs typeface="Arial"/>
              </a:rPr>
              <a:t>6</a:t>
            </a:r>
            <a:r>
              <a:rPr sz="800" dirty="0">
                <a:solidFill>
                  <a:srgbClr val="191919"/>
                </a:solidFill>
                <a:latin typeface="Arial"/>
                <a:cs typeface="Arial"/>
              </a:rPr>
              <a:t>0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950"/>
              </a:lnSpc>
              <a:spcBef>
                <a:spcPts val="70"/>
              </a:spcBef>
            </a:pPr>
            <a:r>
              <a:rPr sz="800" spc="-5" dirty="0">
                <a:solidFill>
                  <a:srgbClr val="191919"/>
                </a:solidFill>
                <a:latin typeface="Arial"/>
                <a:cs typeface="Arial"/>
              </a:rPr>
              <a:t>1</a:t>
            </a:r>
            <a:r>
              <a:rPr sz="800" spc="5" dirty="0">
                <a:solidFill>
                  <a:srgbClr val="191919"/>
                </a:solidFill>
                <a:latin typeface="Arial"/>
                <a:cs typeface="Arial"/>
              </a:rPr>
              <a:t>4</a:t>
            </a:r>
            <a:r>
              <a:rPr sz="800" dirty="0">
                <a:solidFill>
                  <a:srgbClr val="191919"/>
                </a:solidFill>
                <a:latin typeface="Arial"/>
                <a:cs typeface="Arial"/>
              </a:rPr>
              <a:t>4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950"/>
              </a:lnSpc>
            </a:pPr>
            <a:r>
              <a:rPr sz="800" spc="-5" dirty="0">
                <a:solidFill>
                  <a:srgbClr val="191919"/>
                </a:solidFill>
                <a:latin typeface="Arial"/>
                <a:cs typeface="Arial"/>
              </a:rPr>
              <a:t>1</a:t>
            </a:r>
            <a:r>
              <a:rPr sz="800" spc="5" dirty="0">
                <a:solidFill>
                  <a:srgbClr val="191919"/>
                </a:solidFill>
                <a:latin typeface="Arial"/>
                <a:cs typeface="Arial"/>
              </a:rPr>
              <a:t>2</a:t>
            </a:r>
            <a:r>
              <a:rPr sz="800" dirty="0">
                <a:solidFill>
                  <a:srgbClr val="191919"/>
                </a:solidFill>
                <a:latin typeface="Arial"/>
                <a:cs typeface="Arial"/>
              </a:rPr>
              <a:t>8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955"/>
              </a:lnSpc>
              <a:spcBef>
                <a:spcPts val="80"/>
              </a:spcBef>
            </a:pPr>
            <a:r>
              <a:rPr sz="800" spc="-5" dirty="0">
                <a:solidFill>
                  <a:srgbClr val="191919"/>
                </a:solidFill>
                <a:latin typeface="Arial"/>
                <a:cs typeface="Arial"/>
              </a:rPr>
              <a:t>1</a:t>
            </a:r>
            <a:r>
              <a:rPr sz="800" spc="5" dirty="0">
                <a:solidFill>
                  <a:srgbClr val="191919"/>
                </a:solidFill>
                <a:latin typeface="Arial"/>
                <a:cs typeface="Arial"/>
              </a:rPr>
              <a:t>1</a:t>
            </a:r>
            <a:r>
              <a:rPr sz="800" dirty="0">
                <a:solidFill>
                  <a:srgbClr val="191919"/>
                </a:solidFill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  <a:p>
            <a:pPr marL="58419">
              <a:lnSpc>
                <a:spcPts val="955"/>
              </a:lnSpc>
            </a:pPr>
            <a:r>
              <a:rPr sz="800" spc="-5" dirty="0">
                <a:solidFill>
                  <a:srgbClr val="191919"/>
                </a:solidFill>
                <a:latin typeface="Arial"/>
                <a:cs typeface="Arial"/>
              </a:rPr>
              <a:t>96</a:t>
            </a:r>
            <a:endParaRPr sz="800">
              <a:latin typeface="Arial"/>
              <a:cs typeface="Arial"/>
            </a:endParaRPr>
          </a:p>
          <a:p>
            <a:pPr marL="58419">
              <a:lnSpc>
                <a:spcPct val="100000"/>
              </a:lnSpc>
              <a:spcBef>
                <a:spcPts val="70"/>
              </a:spcBef>
            </a:pPr>
            <a:r>
              <a:rPr sz="800" spc="-5" dirty="0">
                <a:solidFill>
                  <a:srgbClr val="191919"/>
                </a:solidFill>
                <a:latin typeface="Arial"/>
                <a:cs typeface="Arial"/>
              </a:rPr>
              <a:t>80</a:t>
            </a:r>
            <a:endParaRPr sz="800">
              <a:latin typeface="Arial"/>
              <a:cs typeface="Arial"/>
            </a:endParaRPr>
          </a:p>
          <a:p>
            <a:pPr marL="58419">
              <a:lnSpc>
                <a:spcPct val="100000"/>
              </a:lnSpc>
            </a:pPr>
            <a:r>
              <a:rPr sz="800" spc="-5" dirty="0">
                <a:solidFill>
                  <a:srgbClr val="191919"/>
                </a:solidFill>
                <a:latin typeface="Arial"/>
                <a:cs typeface="Arial"/>
              </a:rPr>
              <a:t>64</a:t>
            </a:r>
            <a:endParaRPr sz="800">
              <a:latin typeface="Arial"/>
              <a:cs typeface="Arial"/>
            </a:endParaRPr>
          </a:p>
          <a:p>
            <a:pPr marL="58419">
              <a:lnSpc>
                <a:spcPct val="100000"/>
              </a:lnSpc>
              <a:spcBef>
                <a:spcPts val="60"/>
              </a:spcBef>
            </a:pPr>
            <a:r>
              <a:rPr sz="800" spc="-5" dirty="0">
                <a:solidFill>
                  <a:srgbClr val="191919"/>
                </a:solidFill>
                <a:latin typeface="Arial"/>
                <a:cs typeface="Arial"/>
              </a:rPr>
              <a:t>48</a:t>
            </a:r>
            <a:endParaRPr sz="800">
              <a:latin typeface="Arial"/>
              <a:cs typeface="Arial"/>
            </a:endParaRPr>
          </a:p>
          <a:p>
            <a:pPr marL="58419">
              <a:lnSpc>
                <a:spcPct val="100000"/>
              </a:lnSpc>
              <a:spcBef>
                <a:spcPts val="10"/>
              </a:spcBef>
            </a:pPr>
            <a:r>
              <a:rPr sz="800" spc="-5" dirty="0">
                <a:solidFill>
                  <a:srgbClr val="191919"/>
                </a:solidFill>
                <a:latin typeface="Arial"/>
                <a:cs typeface="Arial"/>
              </a:rPr>
              <a:t>32</a:t>
            </a:r>
            <a:endParaRPr sz="800">
              <a:latin typeface="Arial"/>
              <a:cs typeface="Arial"/>
            </a:endParaRPr>
          </a:p>
          <a:p>
            <a:pPr marL="58419">
              <a:lnSpc>
                <a:spcPts val="955"/>
              </a:lnSpc>
              <a:spcBef>
                <a:spcPts val="60"/>
              </a:spcBef>
            </a:pPr>
            <a:r>
              <a:rPr sz="800" spc="-5" dirty="0">
                <a:solidFill>
                  <a:srgbClr val="191919"/>
                </a:solidFill>
                <a:latin typeface="Arial"/>
                <a:cs typeface="Arial"/>
              </a:rPr>
              <a:t>16</a:t>
            </a:r>
            <a:endParaRPr sz="800">
              <a:latin typeface="Arial"/>
              <a:cs typeface="Arial"/>
            </a:endParaRPr>
          </a:p>
          <a:p>
            <a:pPr marL="104139">
              <a:lnSpc>
                <a:spcPts val="955"/>
              </a:lnSpc>
            </a:pPr>
            <a:r>
              <a:rPr sz="800" dirty="0">
                <a:solidFill>
                  <a:srgbClr val="191919"/>
                </a:solidFill>
                <a:latin typeface="Arial"/>
                <a:cs typeface="Arial"/>
              </a:rPr>
              <a:t>0</a:t>
            </a:r>
            <a:endParaRPr sz="800">
              <a:latin typeface="Arial"/>
              <a:cs typeface="Arial"/>
            </a:endParaRPr>
          </a:p>
        </p:txBody>
      </p:sp>
      <p:sp>
        <p:nvSpPr>
          <p:cNvPr id="258" name="object 258"/>
          <p:cNvSpPr txBox="1"/>
          <p:nvPr/>
        </p:nvSpPr>
        <p:spPr>
          <a:xfrm>
            <a:off x="5330190" y="5593079"/>
            <a:ext cx="1520190" cy="101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" spc="-5" dirty="0">
                <a:solidFill>
                  <a:srgbClr val="191919"/>
                </a:solidFill>
                <a:latin typeface="Arial"/>
                <a:cs typeface="Arial"/>
              </a:rPr>
              <a:t>Monday Tuesday Wednesday Thursday</a:t>
            </a:r>
            <a:r>
              <a:rPr sz="500" spc="8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500" spc="-5" dirty="0">
                <a:solidFill>
                  <a:srgbClr val="191919"/>
                </a:solidFill>
                <a:latin typeface="Arial"/>
                <a:cs typeface="Arial"/>
              </a:rPr>
              <a:t>Friday</a:t>
            </a:r>
            <a:endParaRPr sz="500">
              <a:latin typeface="Arial"/>
              <a:cs typeface="Arial"/>
            </a:endParaRPr>
          </a:p>
        </p:txBody>
      </p:sp>
      <p:sp>
        <p:nvSpPr>
          <p:cNvPr id="259" name="object 259"/>
          <p:cNvSpPr txBox="1"/>
          <p:nvPr/>
        </p:nvSpPr>
        <p:spPr>
          <a:xfrm>
            <a:off x="6954519" y="5593079"/>
            <a:ext cx="250190" cy="101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" dirty="0">
                <a:solidFill>
                  <a:srgbClr val="191919"/>
                </a:solidFill>
                <a:latin typeface="Arial"/>
                <a:cs typeface="Arial"/>
              </a:rPr>
              <a:t>Mo</a:t>
            </a:r>
            <a:r>
              <a:rPr sz="500" spc="-10" dirty="0">
                <a:solidFill>
                  <a:srgbClr val="191919"/>
                </a:solidFill>
                <a:latin typeface="Arial"/>
                <a:cs typeface="Arial"/>
              </a:rPr>
              <a:t>n</a:t>
            </a:r>
            <a:r>
              <a:rPr sz="500" dirty="0">
                <a:solidFill>
                  <a:srgbClr val="191919"/>
                </a:solidFill>
                <a:latin typeface="Arial"/>
                <a:cs typeface="Arial"/>
              </a:rPr>
              <a:t>d</a:t>
            </a:r>
            <a:r>
              <a:rPr sz="500" spc="-10" dirty="0">
                <a:solidFill>
                  <a:srgbClr val="191919"/>
                </a:solidFill>
                <a:latin typeface="Arial"/>
                <a:cs typeface="Arial"/>
              </a:rPr>
              <a:t>a</a:t>
            </a:r>
            <a:r>
              <a:rPr sz="500" dirty="0">
                <a:solidFill>
                  <a:srgbClr val="191919"/>
                </a:solidFill>
                <a:latin typeface="Arial"/>
                <a:cs typeface="Arial"/>
              </a:rPr>
              <a:t>y</a:t>
            </a:r>
            <a:endParaRPr sz="500">
              <a:latin typeface="Arial"/>
              <a:cs typeface="Arial"/>
            </a:endParaRPr>
          </a:p>
        </p:txBody>
      </p:sp>
      <p:sp>
        <p:nvSpPr>
          <p:cNvPr id="260" name="object 260"/>
          <p:cNvSpPr txBox="1"/>
          <p:nvPr/>
        </p:nvSpPr>
        <p:spPr>
          <a:xfrm>
            <a:off x="7273290" y="5593079"/>
            <a:ext cx="925194" cy="101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" spc="-5" dirty="0">
                <a:solidFill>
                  <a:srgbClr val="191919"/>
                </a:solidFill>
                <a:latin typeface="Arial"/>
                <a:cs typeface="Arial"/>
              </a:rPr>
              <a:t>Tuesday Wednesday</a:t>
            </a:r>
            <a:r>
              <a:rPr sz="500" spc="5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500" spc="-5" dirty="0">
                <a:solidFill>
                  <a:srgbClr val="191919"/>
                </a:solidFill>
                <a:latin typeface="Arial"/>
                <a:cs typeface="Arial"/>
              </a:rPr>
              <a:t>Thursday</a:t>
            </a:r>
            <a:endParaRPr sz="500">
              <a:latin typeface="Arial"/>
              <a:cs typeface="Arial"/>
            </a:endParaRPr>
          </a:p>
        </p:txBody>
      </p:sp>
      <p:sp>
        <p:nvSpPr>
          <p:cNvPr id="261" name="object 261"/>
          <p:cNvSpPr txBox="1"/>
          <p:nvPr/>
        </p:nvSpPr>
        <p:spPr>
          <a:xfrm>
            <a:off x="8272780" y="5593079"/>
            <a:ext cx="201930" cy="101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" dirty="0">
                <a:solidFill>
                  <a:srgbClr val="191919"/>
                </a:solidFill>
                <a:latin typeface="Arial"/>
                <a:cs typeface="Arial"/>
              </a:rPr>
              <a:t>Fr</a:t>
            </a:r>
            <a:r>
              <a:rPr sz="500" spc="-5" dirty="0">
                <a:solidFill>
                  <a:srgbClr val="191919"/>
                </a:solidFill>
                <a:latin typeface="Arial"/>
                <a:cs typeface="Arial"/>
              </a:rPr>
              <a:t>i</a:t>
            </a:r>
            <a:r>
              <a:rPr sz="500" spc="-10" dirty="0">
                <a:solidFill>
                  <a:srgbClr val="191919"/>
                </a:solidFill>
                <a:latin typeface="Arial"/>
                <a:cs typeface="Arial"/>
              </a:rPr>
              <a:t>d</a:t>
            </a:r>
            <a:r>
              <a:rPr sz="500" dirty="0">
                <a:solidFill>
                  <a:srgbClr val="191919"/>
                </a:solidFill>
                <a:latin typeface="Arial"/>
                <a:cs typeface="Arial"/>
              </a:rPr>
              <a:t>ay</a:t>
            </a:r>
            <a:endParaRPr sz="500">
              <a:latin typeface="Arial"/>
              <a:cs typeface="Arial"/>
            </a:endParaRPr>
          </a:p>
        </p:txBody>
      </p:sp>
      <p:sp>
        <p:nvSpPr>
          <p:cNvPr id="262" name="object 262"/>
          <p:cNvSpPr/>
          <p:nvPr/>
        </p:nvSpPr>
        <p:spPr>
          <a:xfrm>
            <a:off x="5612129" y="5544820"/>
            <a:ext cx="2590800" cy="147320"/>
          </a:xfrm>
          <a:custGeom>
            <a:avLst/>
            <a:gdLst/>
            <a:ahLst/>
            <a:cxnLst/>
            <a:rect l="l" t="t" r="r" b="b"/>
            <a:pathLst>
              <a:path w="2590800" h="147320">
                <a:moveTo>
                  <a:pt x="0" y="0"/>
                </a:moveTo>
                <a:lnTo>
                  <a:pt x="0" y="147319"/>
                </a:lnTo>
              </a:path>
              <a:path w="2590800" h="147320">
                <a:moveTo>
                  <a:pt x="318770" y="0"/>
                </a:moveTo>
                <a:lnTo>
                  <a:pt x="318770" y="147319"/>
                </a:lnTo>
              </a:path>
              <a:path w="2590800" h="147320">
                <a:moveTo>
                  <a:pt x="647700" y="0"/>
                </a:moveTo>
                <a:lnTo>
                  <a:pt x="647700" y="147319"/>
                </a:lnTo>
              </a:path>
              <a:path w="2590800" h="147320">
                <a:moveTo>
                  <a:pt x="967740" y="0"/>
                </a:moveTo>
                <a:lnTo>
                  <a:pt x="967740" y="147319"/>
                </a:lnTo>
              </a:path>
              <a:path w="2590800" h="147320">
                <a:moveTo>
                  <a:pt x="1615440" y="0"/>
                </a:moveTo>
                <a:lnTo>
                  <a:pt x="1615440" y="147319"/>
                </a:lnTo>
              </a:path>
              <a:path w="2590800" h="147320">
                <a:moveTo>
                  <a:pt x="1943100" y="0"/>
                </a:moveTo>
                <a:lnTo>
                  <a:pt x="1943100" y="147319"/>
                </a:lnTo>
              </a:path>
              <a:path w="2590800" h="147320">
                <a:moveTo>
                  <a:pt x="2263140" y="0"/>
                </a:moveTo>
                <a:lnTo>
                  <a:pt x="2263140" y="147319"/>
                </a:lnTo>
              </a:path>
              <a:path w="2590800" h="147320">
                <a:moveTo>
                  <a:pt x="2590800" y="0"/>
                </a:moveTo>
                <a:lnTo>
                  <a:pt x="2590800" y="14731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 txBox="1"/>
          <p:nvPr/>
        </p:nvSpPr>
        <p:spPr>
          <a:xfrm>
            <a:off x="5993129" y="5740400"/>
            <a:ext cx="1865630" cy="101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5125" algn="l"/>
              </a:tabLst>
            </a:pPr>
            <a:r>
              <a:rPr sz="500" spc="-5" dirty="0">
                <a:solidFill>
                  <a:srgbClr val="191919"/>
                </a:solidFill>
                <a:latin typeface="Arial"/>
                <a:cs typeface="Arial"/>
              </a:rPr>
              <a:t>Week</a:t>
            </a:r>
            <a:r>
              <a:rPr sz="500" spc="15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500" dirty="0">
                <a:solidFill>
                  <a:srgbClr val="191919"/>
                </a:solidFill>
                <a:latin typeface="Arial"/>
                <a:cs typeface="Arial"/>
              </a:rPr>
              <a:t>1	</a:t>
            </a:r>
            <a:r>
              <a:rPr sz="500" spc="-5" dirty="0">
                <a:solidFill>
                  <a:srgbClr val="191919"/>
                </a:solidFill>
                <a:latin typeface="Arial"/>
                <a:cs typeface="Arial"/>
              </a:rPr>
              <a:t>Week</a:t>
            </a:r>
            <a:r>
              <a:rPr sz="500" spc="-4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500" dirty="0">
                <a:solidFill>
                  <a:srgbClr val="191919"/>
                </a:solidFill>
                <a:latin typeface="Arial"/>
                <a:cs typeface="Arial"/>
              </a:rPr>
              <a:t>2</a:t>
            </a:r>
            <a:endParaRPr sz="500">
              <a:latin typeface="Arial"/>
              <a:cs typeface="Arial"/>
            </a:endParaRPr>
          </a:p>
        </p:txBody>
      </p:sp>
      <p:sp>
        <p:nvSpPr>
          <p:cNvPr id="264" name="object 264"/>
          <p:cNvSpPr/>
          <p:nvPr/>
        </p:nvSpPr>
        <p:spPr>
          <a:xfrm>
            <a:off x="5283200" y="5544820"/>
            <a:ext cx="3239770" cy="295910"/>
          </a:xfrm>
          <a:custGeom>
            <a:avLst/>
            <a:gdLst/>
            <a:ahLst/>
            <a:cxnLst/>
            <a:rect l="l" t="t" r="r" b="b"/>
            <a:pathLst>
              <a:path w="3239770" h="295910">
                <a:moveTo>
                  <a:pt x="0" y="0"/>
                </a:moveTo>
                <a:lnTo>
                  <a:pt x="0" y="226059"/>
                </a:lnTo>
              </a:path>
              <a:path w="3239770" h="295910">
                <a:moveTo>
                  <a:pt x="3239770" y="0"/>
                </a:moveTo>
                <a:lnTo>
                  <a:pt x="3239770" y="295909"/>
                </a:lnTo>
              </a:path>
              <a:path w="3239770" h="295910">
                <a:moveTo>
                  <a:pt x="1624329" y="0"/>
                </a:moveTo>
                <a:lnTo>
                  <a:pt x="1624329" y="22605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 txBox="1"/>
          <p:nvPr/>
        </p:nvSpPr>
        <p:spPr>
          <a:xfrm>
            <a:off x="6795769" y="5679440"/>
            <a:ext cx="24511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spc="-10" dirty="0">
                <a:solidFill>
                  <a:srgbClr val="191919"/>
                </a:solidFill>
                <a:latin typeface="Arial"/>
                <a:cs typeface="Arial"/>
              </a:rPr>
              <a:t>D</a:t>
            </a:r>
            <a:r>
              <a:rPr sz="800" b="1" spc="5" dirty="0">
                <a:solidFill>
                  <a:srgbClr val="191919"/>
                </a:solidFill>
                <a:latin typeface="Arial"/>
                <a:cs typeface="Arial"/>
              </a:rPr>
              <a:t>a</a:t>
            </a:r>
            <a:r>
              <a:rPr sz="800" b="1" spc="-10" dirty="0">
                <a:solidFill>
                  <a:srgbClr val="191919"/>
                </a:solidFill>
                <a:latin typeface="Arial"/>
                <a:cs typeface="Arial"/>
              </a:rPr>
              <a:t>t</a:t>
            </a:r>
            <a:r>
              <a:rPr sz="800" b="1" dirty="0">
                <a:solidFill>
                  <a:srgbClr val="191919"/>
                </a:solidFill>
                <a:latin typeface="Arial"/>
                <a:cs typeface="Arial"/>
              </a:rPr>
              <a:t>e</a:t>
            </a:r>
            <a:endParaRPr sz="800">
              <a:latin typeface="Arial"/>
              <a:cs typeface="Arial"/>
            </a:endParaRPr>
          </a:p>
        </p:txBody>
      </p:sp>
      <p:sp>
        <p:nvSpPr>
          <p:cNvPr id="266" name="object 266"/>
          <p:cNvSpPr txBox="1"/>
          <p:nvPr/>
        </p:nvSpPr>
        <p:spPr>
          <a:xfrm>
            <a:off x="4930874" y="4746482"/>
            <a:ext cx="139065" cy="320040"/>
          </a:xfrm>
          <a:prstGeom prst="rect">
            <a:avLst/>
          </a:prstGeom>
        </p:spPr>
        <p:txBody>
          <a:bodyPr vert="vert270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800" b="1" spc="-10" dirty="0">
                <a:solidFill>
                  <a:srgbClr val="191919"/>
                </a:solidFill>
                <a:latin typeface="Arial"/>
                <a:cs typeface="Arial"/>
              </a:rPr>
              <a:t>H</a:t>
            </a:r>
            <a:r>
              <a:rPr sz="800" b="1" dirty="0">
                <a:solidFill>
                  <a:srgbClr val="191919"/>
                </a:solidFill>
                <a:latin typeface="Arial"/>
                <a:cs typeface="Arial"/>
              </a:rPr>
              <a:t>ou</a:t>
            </a:r>
            <a:r>
              <a:rPr sz="800" b="1" spc="5" dirty="0">
                <a:solidFill>
                  <a:srgbClr val="191919"/>
                </a:solidFill>
                <a:latin typeface="Arial"/>
                <a:cs typeface="Arial"/>
              </a:rPr>
              <a:t>r</a:t>
            </a:r>
            <a:r>
              <a:rPr sz="800" b="1" dirty="0">
                <a:solidFill>
                  <a:srgbClr val="191919"/>
                </a:solidFill>
                <a:latin typeface="Arial"/>
                <a:cs typeface="Arial"/>
              </a:rPr>
              <a:t>s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267" name="object 267"/>
          <p:cNvGrpSpPr/>
          <p:nvPr/>
        </p:nvGrpSpPr>
        <p:grpSpPr>
          <a:xfrm>
            <a:off x="5116829" y="5770879"/>
            <a:ext cx="2948940" cy="199390"/>
            <a:chOff x="5116829" y="5770879"/>
            <a:chExt cx="2948940" cy="199390"/>
          </a:xfrm>
        </p:grpSpPr>
        <p:sp>
          <p:nvSpPr>
            <p:cNvPr id="268" name="object 268"/>
            <p:cNvSpPr/>
            <p:nvPr/>
          </p:nvSpPr>
          <p:spPr>
            <a:xfrm>
              <a:off x="5116829" y="5770879"/>
              <a:ext cx="2948940" cy="199390"/>
            </a:xfrm>
            <a:custGeom>
              <a:avLst/>
              <a:gdLst/>
              <a:ahLst/>
              <a:cxnLst/>
              <a:rect l="l" t="t" r="r" b="b"/>
              <a:pathLst>
                <a:path w="2948940" h="199389">
                  <a:moveTo>
                    <a:pt x="1474470" y="199390"/>
                  </a:moveTo>
                  <a:lnTo>
                    <a:pt x="0" y="199390"/>
                  </a:lnTo>
                  <a:lnTo>
                    <a:pt x="0" y="0"/>
                  </a:lnTo>
                  <a:lnTo>
                    <a:pt x="2948940" y="0"/>
                  </a:lnTo>
                  <a:lnTo>
                    <a:pt x="2948940" y="199390"/>
                  </a:lnTo>
                  <a:lnTo>
                    <a:pt x="1474470" y="19939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9" name="object 269"/>
            <p:cNvSpPr/>
            <p:nvPr/>
          </p:nvSpPr>
          <p:spPr>
            <a:xfrm>
              <a:off x="5154929" y="5875019"/>
              <a:ext cx="204470" cy="0"/>
            </a:xfrm>
            <a:custGeom>
              <a:avLst/>
              <a:gdLst/>
              <a:ahLst/>
              <a:cxnLst/>
              <a:rect l="l" t="t" r="r" b="b"/>
              <a:pathLst>
                <a:path w="204470">
                  <a:moveTo>
                    <a:pt x="0" y="0"/>
                  </a:moveTo>
                  <a:lnTo>
                    <a:pt x="204470" y="0"/>
                  </a:lnTo>
                </a:path>
              </a:pathLst>
            </a:custGeom>
            <a:ln w="7907">
              <a:solidFill>
                <a:srgbClr val="0000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0" name="object 270"/>
            <p:cNvSpPr/>
            <p:nvPr/>
          </p:nvSpPr>
          <p:spPr>
            <a:xfrm>
              <a:off x="5231129" y="5848349"/>
              <a:ext cx="44450" cy="53340"/>
            </a:xfrm>
            <a:custGeom>
              <a:avLst/>
              <a:gdLst/>
              <a:ahLst/>
              <a:cxnLst/>
              <a:rect l="l" t="t" r="r" b="b"/>
              <a:pathLst>
                <a:path w="44450" h="53339">
                  <a:moveTo>
                    <a:pt x="21590" y="0"/>
                  </a:moveTo>
                  <a:lnTo>
                    <a:pt x="0" y="26669"/>
                  </a:lnTo>
                  <a:lnTo>
                    <a:pt x="21590" y="53340"/>
                  </a:lnTo>
                  <a:lnTo>
                    <a:pt x="44450" y="26669"/>
                  </a:lnTo>
                  <a:lnTo>
                    <a:pt x="21590" y="0"/>
                  </a:lnTo>
                  <a:close/>
                </a:path>
              </a:pathLst>
            </a:custGeom>
            <a:solidFill>
              <a:srgbClr val="00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1" name="object 271"/>
            <p:cNvSpPr/>
            <p:nvPr/>
          </p:nvSpPr>
          <p:spPr>
            <a:xfrm>
              <a:off x="5231129" y="5848349"/>
              <a:ext cx="44450" cy="53340"/>
            </a:xfrm>
            <a:custGeom>
              <a:avLst/>
              <a:gdLst/>
              <a:ahLst/>
              <a:cxnLst/>
              <a:rect l="l" t="t" r="r" b="b"/>
              <a:pathLst>
                <a:path w="44450" h="53339">
                  <a:moveTo>
                    <a:pt x="21590" y="0"/>
                  </a:moveTo>
                  <a:lnTo>
                    <a:pt x="44450" y="26669"/>
                  </a:lnTo>
                  <a:lnTo>
                    <a:pt x="21590" y="53340"/>
                  </a:lnTo>
                  <a:lnTo>
                    <a:pt x="0" y="26669"/>
                  </a:lnTo>
                  <a:lnTo>
                    <a:pt x="21590" y="0"/>
                  </a:lnTo>
                  <a:close/>
                </a:path>
              </a:pathLst>
            </a:custGeom>
            <a:ln w="7907">
              <a:solidFill>
                <a:srgbClr val="0000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2" name="object 272"/>
            <p:cNvSpPr/>
            <p:nvPr/>
          </p:nvSpPr>
          <p:spPr>
            <a:xfrm>
              <a:off x="6479539" y="5875019"/>
              <a:ext cx="207010" cy="0"/>
            </a:xfrm>
            <a:custGeom>
              <a:avLst/>
              <a:gdLst/>
              <a:ahLst/>
              <a:cxnLst/>
              <a:rect l="l" t="t" r="r" b="b"/>
              <a:pathLst>
                <a:path w="207009">
                  <a:moveTo>
                    <a:pt x="0" y="0"/>
                  </a:moveTo>
                  <a:lnTo>
                    <a:pt x="207010" y="0"/>
                  </a:lnTo>
                </a:path>
              </a:pathLst>
            </a:custGeom>
            <a:ln w="790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3" name="object 273"/>
            <p:cNvSpPr/>
            <p:nvPr/>
          </p:nvSpPr>
          <p:spPr>
            <a:xfrm>
              <a:off x="6555739" y="5848349"/>
              <a:ext cx="39370" cy="44450"/>
            </a:xfrm>
            <a:custGeom>
              <a:avLst/>
              <a:gdLst/>
              <a:ahLst/>
              <a:cxnLst/>
              <a:rect l="l" t="t" r="r" b="b"/>
              <a:pathLst>
                <a:path w="39370" h="44450">
                  <a:moveTo>
                    <a:pt x="39369" y="0"/>
                  </a:moveTo>
                  <a:lnTo>
                    <a:pt x="0" y="0"/>
                  </a:lnTo>
                  <a:lnTo>
                    <a:pt x="0" y="44450"/>
                  </a:lnTo>
                  <a:lnTo>
                    <a:pt x="39369" y="4445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4" name="object 274"/>
            <p:cNvSpPr/>
            <p:nvPr/>
          </p:nvSpPr>
          <p:spPr>
            <a:xfrm>
              <a:off x="6555739" y="5848349"/>
              <a:ext cx="39370" cy="44450"/>
            </a:xfrm>
            <a:custGeom>
              <a:avLst/>
              <a:gdLst/>
              <a:ahLst/>
              <a:cxnLst/>
              <a:rect l="l" t="t" r="r" b="b"/>
              <a:pathLst>
                <a:path w="39370" h="44450">
                  <a:moveTo>
                    <a:pt x="19050" y="44450"/>
                  </a:moveTo>
                  <a:lnTo>
                    <a:pt x="0" y="44450"/>
                  </a:lnTo>
                  <a:lnTo>
                    <a:pt x="0" y="0"/>
                  </a:lnTo>
                  <a:lnTo>
                    <a:pt x="39369" y="0"/>
                  </a:lnTo>
                  <a:lnTo>
                    <a:pt x="39369" y="44450"/>
                  </a:lnTo>
                  <a:lnTo>
                    <a:pt x="19050" y="44450"/>
                  </a:lnTo>
                  <a:close/>
                </a:path>
              </a:pathLst>
            </a:custGeom>
            <a:ln w="790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5" name="object 275"/>
          <p:cNvSpPr txBox="1"/>
          <p:nvPr/>
        </p:nvSpPr>
        <p:spPr>
          <a:xfrm>
            <a:off x="5367020" y="5783579"/>
            <a:ext cx="28695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Effort Based Burn </a:t>
            </a:r>
            <a:r>
              <a:rPr sz="900" spc="-5" dirty="0">
                <a:latin typeface="Arial"/>
                <a:cs typeface="Arial"/>
              </a:rPr>
              <a:t>Down </a:t>
            </a:r>
            <a:r>
              <a:rPr sz="900" dirty="0">
                <a:latin typeface="Arial"/>
                <a:cs typeface="Arial"/>
              </a:rPr>
              <a:t>Story Point </a:t>
            </a:r>
            <a:r>
              <a:rPr sz="900" spc="-5" dirty="0">
                <a:latin typeface="Arial"/>
                <a:cs typeface="Arial"/>
              </a:rPr>
              <a:t>Based Burn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spc="-5" dirty="0">
                <a:latin typeface="Arial"/>
                <a:cs typeface="Arial"/>
              </a:rPr>
              <a:t>Down</a:t>
            </a:r>
            <a:endParaRPr sz="900">
              <a:latin typeface="Arial"/>
              <a:cs typeface="Arial"/>
            </a:endParaRPr>
          </a:p>
        </p:txBody>
      </p:sp>
      <p:sp>
        <p:nvSpPr>
          <p:cNvPr id="276" name="object 276"/>
          <p:cNvSpPr/>
          <p:nvPr/>
        </p:nvSpPr>
        <p:spPr>
          <a:xfrm>
            <a:off x="4833620" y="3815079"/>
            <a:ext cx="3782060" cy="2311400"/>
          </a:xfrm>
          <a:custGeom>
            <a:avLst/>
            <a:gdLst/>
            <a:ahLst/>
            <a:cxnLst/>
            <a:rect l="l" t="t" r="r" b="b"/>
            <a:pathLst>
              <a:path w="3782059" h="2311400">
                <a:moveTo>
                  <a:pt x="1891029" y="2311400"/>
                </a:moveTo>
                <a:lnTo>
                  <a:pt x="0" y="2311400"/>
                </a:lnTo>
                <a:lnTo>
                  <a:pt x="0" y="0"/>
                </a:lnTo>
                <a:lnTo>
                  <a:pt x="3782059" y="0"/>
                </a:lnTo>
                <a:lnTo>
                  <a:pt x="3782059" y="2311400"/>
                </a:lnTo>
                <a:lnTo>
                  <a:pt x="1891029" y="23114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397509"/>
            <a:ext cx="2616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5" dirty="0">
                <a:solidFill>
                  <a:srgbClr val="000000"/>
                </a:solidFill>
                <a:latin typeface="Arial"/>
                <a:cs typeface="Arial"/>
              </a:rPr>
              <a:t>Scrum Team</a:t>
            </a:r>
            <a:r>
              <a:rPr sz="2400" b="0" spc="-6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400" b="0" spc="-5" dirty="0">
                <a:solidFill>
                  <a:srgbClr val="000000"/>
                </a:solidFill>
                <a:latin typeface="Arial"/>
                <a:cs typeface="Arial"/>
              </a:rPr>
              <a:t>Pains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18440" y="1178052"/>
            <a:ext cx="8256905" cy="3334385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01600">
              <a:lnSpc>
                <a:spcPct val="100000"/>
              </a:lnSpc>
              <a:spcBef>
                <a:spcPts val="470"/>
              </a:spcBef>
            </a:pPr>
            <a:r>
              <a:rPr sz="2200" spc="-5" dirty="0">
                <a:latin typeface="Arial"/>
                <a:cs typeface="Arial"/>
              </a:rPr>
              <a:t>Scrum team (at </a:t>
            </a:r>
            <a:r>
              <a:rPr sz="2200" dirty="0">
                <a:latin typeface="Arial"/>
                <a:cs typeface="Arial"/>
              </a:rPr>
              <a:t>least our </a:t>
            </a:r>
            <a:r>
              <a:rPr sz="2200" spc="-5" dirty="0">
                <a:latin typeface="Arial"/>
                <a:cs typeface="Arial"/>
              </a:rPr>
              <a:t>team) </a:t>
            </a:r>
            <a:r>
              <a:rPr sz="2200" dirty="0">
                <a:latin typeface="Arial"/>
                <a:cs typeface="Arial"/>
              </a:rPr>
              <a:t>pains:</a:t>
            </a:r>
            <a:endParaRPr sz="2200">
              <a:latin typeface="Arial"/>
              <a:cs typeface="Arial"/>
            </a:endParaRPr>
          </a:p>
          <a:p>
            <a:pPr marL="391160" indent="-289560">
              <a:lnSpc>
                <a:spcPct val="100000"/>
              </a:lnSpc>
              <a:spcBef>
                <a:spcPts val="340"/>
              </a:spcBef>
              <a:buClr>
                <a:srgbClr val="F14C1E"/>
              </a:buClr>
              <a:buSzPct val="80000"/>
              <a:buFont typeface="Webdings"/>
              <a:buChar char=""/>
              <a:tabLst>
                <a:tab pos="391160" algn="l"/>
              </a:tabLst>
            </a:pPr>
            <a:r>
              <a:rPr sz="2000" dirty="0">
                <a:latin typeface="Arial"/>
                <a:cs typeface="Arial"/>
              </a:rPr>
              <a:t>Obsesses over sprint planning, especially </a:t>
            </a:r>
            <a:r>
              <a:rPr sz="2000" spc="-5" dirty="0">
                <a:latin typeface="Arial"/>
                <a:cs typeface="Arial"/>
              </a:rPr>
              <a:t>the task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estimates</a:t>
            </a:r>
            <a:endParaRPr sz="2000">
              <a:latin typeface="Arial"/>
              <a:cs typeface="Arial"/>
            </a:endParaRPr>
          </a:p>
          <a:p>
            <a:pPr marL="844550" lvl="1" indent="-285750">
              <a:lnSpc>
                <a:spcPct val="100000"/>
              </a:lnSpc>
              <a:spcBef>
                <a:spcPts val="260"/>
              </a:spcBef>
              <a:buClr>
                <a:srgbClr val="000066"/>
              </a:buClr>
              <a:buChar char="–"/>
              <a:tabLst>
                <a:tab pos="843915" algn="l"/>
                <a:tab pos="844550" algn="l"/>
              </a:tabLst>
            </a:pPr>
            <a:r>
              <a:rPr sz="1600" spc="-5" dirty="0">
                <a:latin typeface="Arial"/>
                <a:cs typeface="Arial"/>
              </a:rPr>
              <a:t>Long, boring meetings</a:t>
            </a:r>
            <a:endParaRPr sz="1600">
              <a:latin typeface="Arial"/>
              <a:cs typeface="Arial"/>
            </a:endParaRPr>
          </a:p>
          <a:p>
            <a:pPr marL="844550" lvl="1" indent="-285750">
              <a:lnSpc>
                <a:spcPct val="100000"/>
              </a:lnSpc>
              <a:spcBef>
                <a:spcPts val="260"/>
              </a:spcBef>
              <a:buClr>
                <a:srgbClr val="000066"/>
              </a:buClr>
              <a:buChar char="–"/>
              <a:tabLst>
                <a:tab pos="843915" algn="l"/>
                <a:tab pos="844550" algn="l"/>
              </a:tabLst>
            </a:pPr>
            <a:r>
              <a:rPr sz="1600" dirty="0">
                <a:latin typeface="Arial"/>
                <a:cs typeface="Arial"/>
              </a:rPr>
              <a:t>Big </a:t>
            </a:r>
            <a:r>
              <a:rPr sz="1600" spc="-5" dirty="0">
                <a:latin typeface="Arial"/>
                <a:cs typeface="Arial"/>
              </a:rPr>
              <a:t>estimation gap between different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individuals</a:t>
            </a:r>
            <a:endParaRPr sz="1600">
              <a:latin typeface="Arial"/>
              <a:cs typeface="Arial"/>
            </a:endParaRPr>
          </a:p>
          <a:p>
            <a:pPr marL="391160" indent="-289560">
              <a:lnSpc>
                <a:spcPct val="100000"/>
              </a:lnSpc>
              <a:spcBef>
                <a:spcPts val="330"/>
              </a:spcBef>
              <a:buClr>
                <a:srgbClr val="F14C1E"/>
              </a:buClr>
              <a:buSzPct val="80000"/>
              <a:buFont typeface="Webdings"/>
              <a:buChar char=""/>
              <a:tabLst>
                <a:tab pos="391160" algn="l"/>
              </a:tabLst>
            </a:pPr>
            <a:r>
              <a:rPr sz="2000" dirty="0">
                <a:latin typeface="Arial"/>
                <a:cs typeface="Arial"/>
              </a:rPr>
              <a:t>Hard </a:t>
            </a:r>
            <a:r>
              <a:rPr sz="2000" spc="-5" dirty="0">
                <a:latin typeface="Arial"/>
                <a:cs typeface="Arial"/>
              </a:rPr>
              <a:t>to </a:t>
            </a:r>
            <a:r>
              <a:rPr sz="2000" dirty="0">
                <a:latin typeface="Arial"/>
                <a:cs typeface="Arial"/>
              </a:rPr>
              <a:t>measure </a:t>
            </a:r>
            <a:r>
              <a:rPr sz="2000" spc="-5" dirty="0">
                <a:latin typeface="Arial"/>
                <a:cs typeface="Arial"/>
              </a:rPr>
              <a:t>true feature </a:t>
            </a:r>
            <a:r>
              <a:rPr sz="2000" dirty="0">
                <a:latin typeface="Arial"/>
                <a:cs typeface="Arial"/>
              </a:rPr>
              <a:t>completion using burn down chart</a:t>
            </a:r>
            <a:endParaRPr sz="2000">
              <a:latin typeface="Arial"/>
              <a:cs typeface="Arial"/>
            </a:endParaRPr>
          </a:p>
          <a:p>
            <a:pPr marL="844550" lvl="1" indent="-285750">
              <a:lnSpc>
                <a:spcPct val="100000"/>
              </a:lnSpc>
              <a:spcBef>
                <a:spcPts val="250"/>
              </a:spcBef>
              <a:buClr>
                <a:srgbClr val="000066"/>
              </a:buClr>
              <a:buChar char="–"/>
              <a:tabLst>
                <a:tab pos="843915" algn="l"/>
                <a:tab pos="844550" algn="l"/>
              </a:tabLst>
            </a:pPr>
            <a:r>
              <a:rPr sz="1600" dirty="0">
                <a:latin typeface="Arial"/>
                <a:cs typeface="Arial"/>
              </a:rPr>
              <a:t># </a:t>
            </a:r>
            <a:r>
              <a:rPr sz="1600" spc="-5" dirty="0">
                <a:latin typeface="Arial"/>
                <a:cs typeface="Arial"/>
              </a:rPr>
              <a:t>of hours spent cannot represent </a:t>
            </a:r>
            <a:r>
              <a:rPr sz="1600" dirty="0">
                <a:latin typeface="Arial"/>
                <a:cs typeface="Arial"/>
              </a:rPr>
              <a:t># </a:t>
            </a:r>
            <a:r>
              <a:rPr sz="1600" spc="-5" dirty="0">
                <a:latin typeface="Arial"/>
                <a:cs typeface="Arial"/>
              </a:rPr>
              <a:t>of feature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completed</a:t>
            </a:r>
            <a:endParaRPr sz="1600">
              <a:latin typeface="Arial"/>
              <a:cs typeface="Arial"/>
            </a:endParaRPr>
          </a:p>
          <a:p>
            <a:pPr marL="844550" lvl="1" indent="-285750">
              <a:lnSpc>
                <a:spcPct val="100000"/>
              </a:lnSpc>
              <a:spcBef>
                <a:spcPts val="260"/>
              </a:spcBef>
              <a:buClr>
                <a:srgbClr val="000066"/>
              </a:buClr>
              <a:buChar char="–"/>
              <a:tabLst>
                <a:tab pos="843915" algn="l"/>
                <a:tab pos="844550" algn="l"/>
              </a:tabLst>
            </a:pPr>
            <a:r>
              <a:rPr sz="1600" spc="-10" dirty="0">
                <a:latin typeface="Arial"/>
                <a:cs typeface="Arial"/>
              </a:rPr>
              <a:t>Team </a:t>
            </a:r>
            <a:r>
              <a:rPr sz="1600" dirty="0">
                <a:latin typeface="Arial"/>
                <a:cs typeface="Arial"/>
              </a:rPr>
              <a:t>still </a:t>
            </a:r>
            <a:r>
              <a:rPr sz="1600" spc="-5" dirty="0">
                <a:latin typeface="Arial"/>
                <a:cs typeface="Arial"/>
              </a:rPr>
              <a:t>concerned about the commitment even </a:t>
            </a:r>
            <a:r>
              <a:rPr sz="1600" dirty="0">
                <a:latin typeface="Arial"/>
                <a:cs typeface="Arial"/>
              </a:rPr>
              <a:t>if </a:t>
            </a:r>
            <a:r>
              <a:rPr sz="1600" spc="-5" dirty="0">
                <a:latin typeface="Arial"/>
                <a:cs typeface="Arial"/>
              </a:rPr>
              <a:t>the burn down looks</a:t>
            </a:r>
            <a:r>
              <a:rPr sz="1600" spc="2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good</a:t>
            </a:r>
            <a:endParaRPr sz="1600">
              <a:latin typeface="Arial"/>
              <a:cs typeface="Arial"/>
            </a:endParaRPr>
          </a:p>
          <a:p>
            <a:pPr marL="391160" indent="-289560">
              <a:lnSpc>
                <a:spcPct val="100000"/>
              </a:lnSpc>
              <a:spcBef>
                <a:spcPts val="330"/>
              </a:spcBef>
              <a:buClr>
                <a:srgbClr val="F14C1E"/>
              </a:buClr>
              <a:buSzPct val="80000"/>
              <a:buFont typeface="Webdings"/>
              <a:buChar char=""/>
              <a:tabLst>
                <a:tab pos="391160" algn="l"/>
              </a:tabLst>
            </a:pPr>
            <a:r>
              <a:rPr sz="2000" dirty="0">
                <a:latin typeface="Arial"/>
                <a:cs typeface="Arial"/>
              </a:rPr>
              <a:t>Hard </a:t>
            </a:r>
            <a:r>
              <a:rPr sz="2000" spc="-5" dirty="0">
                <a:latin typeface="Arial"/>
                <a:cs typeface="Arial"/>
              </a:rPr>
              <a:t>to </a:t>
            </a:r>
            <a:r>
              <a:rPr sz="2000" dirty="0">
                <a:latin typeface="Arial"/>
                <a:cs typeface="Arial"/>
              </a:rPr>
              <a:t>measure </a:t>
            </a:r>
            <a:r>
              <a:rPr sz="2000" spc="-5" dirty="0">
                <a:latin typeface="Arial"/>
                <a:cs typeface="Arial"/>
              </a:rPr>
              <a:t>the true </a:t>
            </a:r>
            <a:r>
              <a:rPr sz="2000" dirty="0">
                <a:latin typeface="Arial"/>
                <a:cs typeface="Arial"/>
              </a:rPr>
              <a:t>velocity</a:t>
            </a:r>
            <a:endParaRPr sz="2000">
              <a:latin typeface="Arial"/>
              <a:cs typeface="Arial"/>
            </a:endParaRPr>
          </a:p>
          <a:p>
            <a:pPr marL="844550" marR="17780" lvl="1" indent="-285750">
              <a:lnSpc>
                <a:spcPts val="1780"/>
              </a:lnSpc>
              <a:spcBef>
                <a:spcPts val="439"/>
              </a:spcBef>
              <a:buClr>
                <a:srgbClr val="000066"/>
              </a:buClr>
              <a:buChar char="–"/>
              <a:tabLst>
                <a:tab pos="843915" algn="l"/>
                <a:tab pos="844550" algn="l"/>
              </a:tabLst>
            </a:pPr>
            <a:r>
              <a:rPr sz="1600" spc="-5" dirty="0">
                <a:latin typeface="Arial"/>
                <a:cs typeface="Arial"/>
              </a:rPr>
              <a:t>If we measure velocity by actual hours the team spent, possibly the velocity will be  pretty high even </a:t>
            </a:r>
            <a:r>
              <a:rPr sz="1600" dirty="0">
                <a:latin typeface="Arial"/>
                <a:cs typeface="Arial"/>
              </a:rPr>
              <a:t>if </a:t>
            </a:r>
            <a:r>
              <a:rPr sz="1600" spc="-5" dirty="0">
                <a:latin typeface="Arial"/>
                <a:cs typeface="Arial"/>
              </a:rPr>
              <a:t>nothing </a:t>
            </a:r>
            <a:r>
              <a:rPr sz="1600" dirty="0">
                <a:latin typeface="Arial"/>
                <a:cs typeface="Arial"/>
              </a:rPr>
              <a:t>is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done</a:t>
            </a:r>
            <a:endParaRPr sz="1600">
              <a:latin typeface="Arial"/>
              <a:cs typeface="Arial"/>
            </a:endParaRPr>
          </a:p>
          <a:p>
            <a:pPr marL="844550" lvl="1" indent="-285750">
              <a:lnSpc>
                <a:spcPct val="100000"/>
              </a:lnSpc>
              <a:spcBef>
                <a:spcPts val="210"/>
              </a:spcBef>
              <a:buClr>
                <a:srgbClr val="000066"/>
              </a:buClr>
              <a:buChar char="–"/>
              <a:tabLst>
                <a:tab pos="843915" algn="l"/>
                <a:tab pos="844550" algn="l"/>
              </a:tabLst>
            </a:pPr>
            <a:r>
              <a:rPr sz="1600" spc="-10" dirty="0">
                <a:latin typeface="Arial"/>
                <a:cs typeface="Arial"/>
              </a:rPr>
              <a:t>Hours </a:t>
            </a:r>
            <a:r>
              <a:rPr sz="1600" spc="-5" dirty="0">
                <a:latin typeface="Arial"/>
                <a:cs typeface="Arial"/>
              </a:rPr>
              <a:t>look more </a:t>
            </a:r>
            <a:r>
              <a:rPr sz="1600" dirty="0">
                <a:latin typeface="Arial"/>
                <a:cs typeface="Arial"/>
              </a:rPr>
              <a:t>like “capacity” </a:t>
            </a:r>
            <a:r>
              <a:rPr sz="1600" spc="-5" dirty="0">
                <a:latin typeface="Arial"/>
                <a:cs typeface="Arial"/>
              </a:rPr>
              <a:t>rather than velocity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397509"/>
            <a:ext cx="34474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5" dirty="0">
                <a:solidFill>
                  <a:srgbClr val="000000"/>
                </a:solidFill>
                <a:latin typeface="Arial"/>
                <a:cs typeface="Arial"/>
              </a:rPr>
              <a:t>Situation </a:t>
            </a:r>
            <a:r>
              <a:rPr sz="2400" b="0" dirty="0">
                <a:solidFill>
                  <a:srgbClr val="000000"/>
                </a:solidFill>
                <a:latin typeface="Arial"/>
                <a:cs typeface="Arial"/>
              </a:rPr>
              <a:t>in </a:t>
            </a:r>
            <a:r>
              <a:rPr sz="2400" b="0" spc="-10" dirty="0">
                <a:solidFill>
                  <a:srgbClr val="000000"/>
                </a:solidFill>
                <a:latin typeface="Arial"/>
                <a:cs typeface="Arial"/>
              </a:rPr>
              <a:t>our </a:t>
            </a:r>
            <a:r>
              <a:rPr sz="2400" b="0" spc="-5" dirty="0">
                <a:solidFill>
                  <a:srgbClr val="000000"/>
                </a:solidFill>
                <a:latin typeface="Arial"/>
                <a:cs typeface="Arial"/>
              </a:rPr>
              <a:t>Sprint </a:t>
            </a:r>
            <a:r>
              <a:rPr sz="2400" b="0" dirty="0">
                <a:solidFill>
                  <a:srgbClr val="000000"/>
                </a:solidFill>
                <a:latin typeface="Arial"/>
                <a:cs typeface="Arial"/>
              </a:rPr>
              <a:t>#</a:t>
            </a:r>
            <a:r>
              <a:rPr sz="2400" b="0" spc="-4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400" b="0" dirty="0">
                <a:solidFill>
                  <a:srgbClr val="000000"/>
                </a:solidFill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40" y="1191259"/>
            <a:ext cx="8429625" cy="122174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431800" indent="-419100">
              <a:lnSpc>
                <a:spcPct val="100000"/>
              </a:lnSpc>
              <a:spcBef>
                <a:spcPts val="409"/>
              </a:spcBef>
              <a:buSzPct val="80555"/>
              <a:buAutoNum type="arabicPeriod"/>
              <a:tabLst>
                <a:tab pos="431165" algn="l"/>
                <a:tab pos="431800" algn="l"/>
              </a:tabLst>
            </a:pPr>
            <a:r>
              <a:rPr sz="1800" dirty="0">
                <a:latin typeface="Arial"/>
                <a:cs typeface="Arial"/>
              </a:rPr>
              <a:t>We </a:t>
            </a:r>
            <a:r>
              <a:rPr sz="1800" spc="-5" dirty="0">
                <a:latin typeface="Arial"/>
                <a:cs typeface="Arial"/>
              </a:rPr>
              <a:t>spent </a:t>
            </a:r>
            <a:r>
              <a:rPr sz="1800" dirty="0">
                <a:latin typeface="Arial"/>
                <a:cs typeface="Arial"/>
              </a:rPr>
              <a:t>6 </a:t>
            </a:r>
            <a:r>
              <a:rPr sz="1800" spc="-10" dirty="0">
                <a:latin typeface="Arial"/>
                <a:cs typeface="Arial"/>
              </a:rPr>
              <a:t>hours </a:t>
            </a:r>
            <a:r>
              <a:rPr sz="1800" spc="-5" dirty="0">
                <a:latin typeface="Arial"/>
                <a:cs typeface="Arial"/>
              </a:rPr>
              <a:t>in </a:t>
            </a:r>
            <a:r>
              <a:rPr sz="1800" spc="-10" dirty="0">
                <a:latin typeface="Arial"/>
                <a:cs typeface="Arial"/>
              </a:rPr>
              <a:t>our 2-week </a:t>
            </a:r>
            <a:r>
              <a:rPr sz="1800" spc="-5" dirty="0">
                <a:latin typeface="Arial"/>
                <a:cs typeface="Arial"/>
              </a:rPr>
              <a:t>sprint’s </a:t>
            </a:r>
            <a:r>
              <a:rPr sz="1800" spc="-10" dirty="0">
                <a:latin typeface="Arial"/>
                <a:cs typeface="Arial"/>
              </a:rPr>
              <a:t>planning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meeting</a:t>
            </a:r>
            <a:endParaRPr sz="1800">
              <a:latin typeface="Arial"/>
              <a:cs typeface="Arial"/>
            </a:endParaRPr>
          </a:p>
          <a:p>
            <a:pPr marL="431800" indent="-419100">
              <a:lnSpc>
                <a:spcPct val="100000"/>
              </a:lnSpc>
              <a:spcBef>
                <a:spcPts val="310"/>
              </a:spcBef>
              <a:buSzPct val="80555"/>
              <a:buAutoNum type="arabicPeriod"/>
              <a:tabLst>
                <a:tab pos="431165" algn="l"/>
                <a:tab pos="431800" algn="l"/>
              </a:tabLst>
            </a:pPr>
            <a:r>
              <a:rPr sz="1800" spc="-5" dirty="0">
                <a:latin typeface="Arial"/>
                <a:cs typeface="Arial"/>
              </a:rPr>
              <a:t>The </a:t>
            </a:r>
            <a:r>
              <a:rPr sz="1800" spc="-10" dirty="0">
                <a:latin typeface="Arial"/>
                <a:cs typeface="Arial"/>
              </a:rPr>
              <a:t>burn down </a:t>
            </a:r>
            <a:r>
              <a:rPr sz="1800" spc="-5" dirty="0">
                <a:latin typeface="Arial"/>
                <a:cs typeface="Arial"/>
              </a:rPr>
              <a:t>chart </a:t>
            </a:r>
            <a:r>
              <a:rPr sz="1800" spc="-10" dirty="0">
                <a:latin typeface="Arial"/>
                <a:cs typeface="Arial"/>
              </a:rPr>
              <a:t>looked good but </a:t>
            </a:r>
            <a:r>
              <a:rPr sz="1800" spc="-5" dirty="0">
                <a:latin typeface="Arial"/>
                <a:cs typeface="Arial"/>
              </a:rPr>
              <a:t>the feature completion was</a:t>
            </a:r>
            <a:r>
              <a:rPr sz="1800" spc="5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bad</a:t>
            </a:r>
            <a:endParaRPr sz="1800">
              <a:latin typeface="Arial"/>
              <a:cs typeface="Arial"/>
            </a:endParaRPr>
          </a:p>
          <a:p>
            <a:pPr marL="431800" marR="5080" indent="-419100">
              <a:lnSpc>
                <a:spcPts val="2020"/>
              </a:lnSpc>
              <a:spcBef>
                <a:spcPts val="484"/>
              </a:spcBef>
              <a:buSzPct val="80555"/>
              <a:buAutoNum type="arabicPeriod"/>
              <a:tabLst>
                <a:tab pos="431165" algn="l"/>
                <a:tab pos="431800" algn="l"/>
              </a:tabLst>
            </a:pPr>
            <a:r>
              <a:rPr sz="1800" dirty="0">
                <a:latin typeface="Arial"/>
                <a:cs typeface="Arial"/>
              </a:rPr>
              <a:t>We </a:t>
            </a:r>
            <a:r>
              <a:rPr sz="1800" spc="-5" dirty="0">
                <a:latin typeface="Arial"/>
                <a:cs typeface="Arial"/>
              </a:rPr>
              <a:t>used actual </a:t>
            </a:r>
            <a:r>
              <a:rPr sz="1800" spc="-10" dirty="0">
                <a:latin typeface="Arial"/>
                <a:cs typeface="Arial"/>
              </a:rPr>
              <a:t>hours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measure velocity, </a:t>
            </a:r>
            <a:r>
              <a:rPr sz="1800" spc="-10" dirty="0">
                <a:latin typeface="Arial"/>
                <a:cs typeface="Arial"/>
              </a:rPr>
              <a:t>but by </a:t>
            </a:r>
            <a:r>
              <a:rPr sz="1800" spc="-5" dirty="0">
                <a:latin typeface="Arial"/>
                <a:cs typeface="Arial"/>
              </a:rPr>
              <a:t>the </a:t>
            </a:r>
            <a:r>
              <a:rPr sz="1800" spc="-10" dirty="0">
                <a:latin typeface="Arial"/>
                <a:cs typeface="Arial"/>
              </a:rPr>
              <a:t>end </a:t>
            </a:r>
            <a:r>
              <a:rPr sz="1800" spc="-5" dirty="0">
                <a:latin typeface="Arial"/>
                <a:cs typeface="Arial"/>
              </a:rPr>
              <a:t>of sprint </a:t>
            </a:r>
            <a:r>
              <a:rPr sz="1800" dirty="0">
                <a:latin typeface="Arial"/>
                <a:cs typeface="Arial"/>
              </a:rPr>
              <a:t># 1 </a:t>
            </a:r>
            <a:r>
              <a:rPr sz="1800" spc="-5" dirty="0">
                <a:latin typeface="Arial"/>
                <a:cs typeface="Arial"/>
              </a:rPr>
              <a:t>we were  </a:t>
            </a:r>
            <a:r>
              <a:rPr sz="1800" spc="-10" dirty="0">
                <a:latin typeface="Arial"/>
                <a:cs typeface="Arial"/>
              </a:rPr>
              <a:t>not confident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use that velocity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make the commitment for the next</a:t>
            </a:r>
            <a:r>
              <a:rPr sz="1800" spc="9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sprint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47345" y="3019425"/>
            <a:ext cx="4174490" cy="2954020"/>
            <a:chOff x="347345" y="3019425"/>
            <a:chExt cx="4174490" cy="2954020"/>
          </a:xfrm>
        </p:grpSpPr>
        <p:sp>
          <p:nvSpPr>
            <p:cNvPr id="5" name="object 5"/>
            <p:cNvSpPr/>
            <p:nvPr/>
          </p:nvSpPr>
          <p:spPr>
            <a:xfrm>
              <a:off x="347980" y="3020060"/>
              <a:ext cx="4173220" cy="2952750"/>
            </a:xfrm>
            <a:custGeom>
              <a:avLst/>
              <a:gdLst/>
              <a:ahLst/>
              <a:cxnLst/>
              <a:rect l="l" t="t" r="r" b="b"/>
              <a:pathLst>
                <a:path w="4173220" h="2952750">
                  <a:moveTo>
                    <a:pt x="0" y="2952750"/>
                  </a:moveTo>
                  <a:lnTo>
                    <a:pt x="4173220" y="2952750"/>
                  </a:lnTo>
                  <a:lnTo>
                    <a:pt x="4173220" y="0"/>
                  </a:lnTo>
                  <a:lnTo>
                    <a:pt x="0" y="0"/>
                  </a:lnTo>
                  <a:lnTo>
                    <a:pt x="0" y="295275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61060" y="3547109"/>
              <a:ext cx="3582670" cy="1784350"/>
            </a:xfrm>
            <a:custGeom>
              <a:avLst/>
              <a:gdLst/>
              <a:ahLst/>
              <a:cxnLst/>
              <a:rect l="l" t="t" r="r" b="b"/>
              <a:pathLst>
                <a:path w="3582670" h="1784350">
                  <a:moveTo>
                    <a:pt x="3582669" y="0"/>
                  </a:moveTo>
                  <a:lnTo>
                    <a:pt x="0" y="0"/>
                  </a:lnTo>
                  <a:lnTo>
                    <a:pt x="0" y="1784350"/>
                  </a:lnTo>
                  <a:lnTo>
                    <a:pt x="3582669" y="1784350"/>
                  </a:lnTo>
                  <a:lnTo>
                    <a:pt x="3582669" y="0"/>
                  </a:lnTo>
                  <a:close/>
                </a:path>
              </a:pathLst>
            </a:custGeom>
            <a:solidFill>
              <a:srgbClr val="FFFF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61060" y="3547109"/>
              <a:ext cx="3582670" cy="1604010"/>
            </a:xfrm>
            <a:custGeom>
              <a:avLst/>
              <a:gdLst/>
              <a:ahLst/>
              <a:cxnLst/>
              <a:rect l="l" t="t" r="r" b="b"/>
              <a:pathLst>
                <a:path w="3582670" h="1604010">
                  <a:moveTo>
                    <a:pt x="0" y="1604009"/>
                  </a:moveTo>
                  <a:lnTo>
                    <a:pt x="3582669" y="1604009"/>
                  </a:lnTo>
                </a:path>
                <a:path w="3582670" h="1604010">
                  <a:moveTo>
                    <a:pt x="0" y="1424939"/>
                  </a:moveTo>
                  <a:lnTo>
                    <a:pt x="3582669" y="1424939"/>
                  </a:lnTo>
                </a:path>
                <a:path w="3582670" h="1604010">
                  <a:moveTo>
                    <a:pt x="0" y="1245870"/>
                  </a:moveTo>
                  <a:lnTo>
                    <a:pt x="3582669" y="1245870"/>
                  </a:lnTo>
                </a:path>
                <a:path w="3582670" h="1604010">
                  <a:moveTo>
                    <a:pt x="0" y="1066800"/>
                  </a:moveTo>
                  <a:lnTo>
                    <a:pt x="3582669" y="1066800"/>
                  </a:lnTo>
                </a:path>
                <a:path w="3582670" h="1604010">
                  <a:moveTo>
                    <a:pt x="0" y="887729"/>
                  </a:moveTo>
                  <a:lnTo>
                    <a:pt x="3582669" y="887729"/>
                  </a:lnTo>
                </a:path>
                <a:path w="3582670" h="1604010">
                  <a:moveTo>
                    <a:pt x="0" y="717550"/>
                  </a:moveTo>
                  <a:lnTo>
                    <a:pt x="3582669" y="717550"/>
                  </a:lnTo>
                </a:path>
                <a:path w="3582670" h="1604010">
                  <a:moveTo>
                    <a:pt x="0" y="538479"/>
                  </a:moveTo>
                  <a:lnTo>
                    <a:pt x="3582669" y="538479"/>
                  </a:lnTo>
                </a:path>
                <a:path w="3582670" h="1604010">
                  <a:moveTo>
                    <a:pt x="0" y="359409"/>
                  </a:moveTo>
                  <a:lnTo>
                    <a:pt x="3582669" y="359409"/>
                  </a:lnTo>
                </a:path>
                <a:path w="3582670" h="1604010">
                  <a:moveTo>
                    <a:pt x="0" y="180339"/>
                  </a:moveTo>
                  <a:lnTo>
                    <a:pt x="3582669" y="180339"/>
                  </a:lnTo>
                </a:path>
                <a:path w="3582670" h="1604010">
                  <a:moveTo>
                    <a:pt x="0" y="0"/>
                  </a:moveTo>
                  <a:lnTo>
                    <a:pt x="358266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61060" y="3547109"/>
              <a:ext cx="3582670" cy="1784350"/>
            </a:xfrm>
            <a:custGeom>
              <a:avLst/>
              <a:gdLst/>
              <a:ahLst/>
              <a:cxnLst/>
              <a:rect l="l" t="t" r="r" b="b"/>
              <a:pathLst>
                <a:path w="3582670" h="1784350">
                  <a:moveTo>
                    <a:pt x="0" y="0"/>
                  </a:moveTo>
                  <a:lnTo>
                    <a:pt x="3582669" y="0"/>
                  </a:lnTo>
                </a:path>
                <a:path w="3582670" h="1784350">
                  <a:moveTo>
                    <a:pt x="3582669" y="0"/>
                  </a:moveTo>
                  <a:lnTo>
                    <a:pt x="3582669" y="1784350"/>
                  </a:lnTo>
                </a:path>
                <a:path w="3582670" h="1784350">
                  <a:moveTo>
                    <a:pt x="3582669" y="1784350"/>
                  </a:moveTo>
                  <a:lnTo>
                    <a:pt x="0" y="1784350"/>
                  </a:lnTo>
                </a:path>
                <a:path w="3582670" h="1784350">
                  <a:moveTo>
                    <a:pt x="0" y="1784350"/>
                  </a:moveTo>
                  <a:lnTo>
                    <a:pt x="0" y="0"/>
                  </a:lnTo>
                </a:path>
              </a:pathLst>
            </a:custGeom>
            <a:ln w="889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35660" y="3547109"/>
              <a:ext cx="3608070" cy="1802130"/>
            </a:xfrm>
            <a:custGeom>
              <a:avLst/>
              <a:gdLst/>
              <a:ahLst/>
              <a:cxnLst/>
              <a:rect l="l" t="t" r="r" b="b"/>
              <a:pathLst>
                <a:path w="3608070" h="1802129">
                  <a:moveTo>
                    <a:pt x="25400" y="0"/>
                  </a:moveTo>
                  <a:lnTo>
                    <a:pt x="25400" y="1784350"/>
                  </a:lnTo>
                </a:path>
                <a:path w="3608070" h="1802129">
                  <a:moveTo>
                    <a:pt x="0" y="1784350"/>
                  </a:moveTo>
                  <a:lnTo>
                    <a:pt x="25400" y="1784350"/>
                  </a:lnTo>
                </a:path>
                <a:path w="3608070" h="1802129">
                  <a:moveTo>
                    <a:pt x="0" y="1604009"/>
                  </a:moveTo>
                  <a:lnTo>
                    <a:pt x="25400" y="1604009"/>
                  </a:lnTo>
                </a:path>
                <a:path w="3608070" h="1802129">
                  <a:moveTo>
                    <a:pt x="0" y="1424939"/>
                  </a:moveTo>
                  <a:lnTo>
                    <a:pt x="25400" y="1424939"/>
                  </a:lnTo>
                </a:path>
                <a:path w="3608070" h="1802129">
                  <a:moveTo>
                    <a:pt x="0" y="1245870"/>
                  </a:moveTo>
                  <a:lnTo>
                    <a:pt x="25400" y="1245870"/>
                  </a:lnTo>
                </a:path>
                <a:path w="3608070" h="1802129">
                  <a:moveTo>
                    <a:pt x="0" y="1066800"/>
                  </a:moveTo>
                  <a:lnTo>
                    <a:pt x="25400" y="1066800"/>
                  </a:lnTo>
                </a:path>
                <a:path w="3608070" h="1802129">
                  <a:moveTo>
                    <a:pt x="0" y="887729"/>
                  </a:moveTo>
                  <a:lnTo>
                    <a:pt x="25400" y="887729"/>
                  </a:lnTo>
                </a:path>
                <a:path w="3608070" h="1802129">
                  <a:moveTo>
                    <a:pt x="0" y="717550"/>
                  </a:moveTo>
                  <a:lnTo>
                    <a:pt x="25400" y="717550"/>
                  </a:lnTo>
                </a:path>
                <a:path w="3608070" h="1802129">
                  <a:moveTo>
                    <a:pt x="0" y="538479"/>
                  </a:moveTo>
                  <a:lnTo>
                    <a:pt x="25400" y="538479"/>
                  </a:lnTo>
                </a:path>
                <a:path w="3608070" h="1802129">
                  <a:moveTo>
                    <a:pt x="0" y="359409"/>
                  </a:moveTo>
                  <a:lnTo>
                    <a:pt x="25400" y="359409"/>
                  </a:lnTo>
                </a:path>
                <a:path w="3608070" h="1802129">
                  <a:moveTo>
                    <a:pt x="0" y="180339"/>
                  </a:moveTo>
                  <a:lnTo>
                    <a:pt x="25400" y="180339"/>
                  </a:lnTo>
                </a:path>
                <a:path w="3608070" h="1802129">
                  <a:moveTo>
                    <a:pt x="0" y="0"/>
                  </a:moveTo>
                  <a:lnTo>
                    <a:pt x="25400" y="0"/>
                  </a:lnTo>
                </a:path>
                <a:path w="3608070" h="1802129">
                  <a:moveTo>
                    <a:pt x="25400" y="1784350"/>
                  </a:moveTo>
                  <a:lnTo>
                    <a:pt x="3608069" y="1784350"/>
                  </a:lnTo>
                </a:path>
                <a:path w="3608070" h="1802129">
                  <a:moveTo>
                    <a:pt x="25400" y="1802129"/>
                  </a:moveTo>
                  <a:lnTo>
                    <a:pt x="25400" y="1784350"/>
                  </a:lnTo>
                </a:path>
                <a:path w="3608070" h="1802129">
                  <a:moveTo>
                    <a:pt x="325120" y="1802129"/>
                  </a:moveTo>
                  <a:lnTo>
                    <a:pt x="325120" y="1784350"/>
                  </a:lnTo>
                </a:path>
                <a:path w="3608070" h="1802129">
                  <a:moveTo>
                    <a:pt x="626110" y="1802129"/>
                  </a:moveTo>
                  <a:lnTo>
                    <a:pt x="626110" y="1784350"/>
                  </a:lnTo>
                </a:path>
                <a:path w="3608070" h="1802129">
                  <a:moveTo>
                    <a:pt x="925829" y="1802129"/>
                  </a:moveTo>
                  <a:lnTo>
                    <a:pt x="925829" y="1784350"/>
                  </a:lnTo>
                </a:path>
                <a:path w="3608070" h="1802129">
                  <a:moveTo>
                    <a:pt x="1216660" y="1802129"/>
                  </a:moveTo>
                  <a:lnTo>
                    <a:pt x="1216660" y="1784350"/>
                  </a:lnTo>
                </a:path>
                <a:path w="3608070" h="1802129">
                  <a:moveTo>
                    <a:pt x="1516380" y="1802129"/>
                  </a:moveTo>
                  <a:lnTo>
                    <a:pt x="1516380" y="1784350"/>
                  </a:lnTo>
                </a:path>
                <a:path w="3608070" h="1802129">
                  <a:moveTo>
                    <a:pt x="1817370" y="1802129"/>
                  </a:moveTo>
                  <a:lnTo>
                    <a:pt x="1817370" y="1784350"/>
                  </a:lnTo>
                </a:path>
                <a:path w="3608070" h="1802129">
                  <a:moveTo>
                    <a:pt x="2117090" y="1802129"/>
                  </a:moveTo>
                  <a:lnTo>
                    <a:pt x="2117090" y="1784350"/>
                  </a:lnTo>
                </a:path>
                <a:path w="3608070" h="1802129">
                  <a:moveTo>
                    <a:pt x="2416810" y="1802129"/>
                  </a:moveTo>
                  <a:lnTo>
                    <a:pt x="2416810" y="1784350"/>
                  </a:lnTo>
                </a:path>
                <a:path w="3608070" h="1802129">
                  <a:moveTo>
                    <a:pt x="2716529" y="1802129"/>
                  </a:moveTo>
                  <a:lnTo>
                    <a:pt x="2716529" y="1784350"/>
                  </a:lnTo>
                </a:path>
                <a:path w="3608070" h="1802129">
                  <a:moveTo>
                    <a:pt x="3007360" y="1802129"/>
                  </a:moveTo>
                  <a:lnTo>
                    <a:pt x="3007360" y="1784350"/>
                  </a:lnTo>
                </a:path>
                <a:path w="3608070" h="1802129">
                  <a:moveTo>
                    <a:pt x="3308350" y="1802129"/>
                  </a:moveTo>
                  <a:lnTo>
                    <a:pt x="3308350" y="1784350"/>
                  </a:lnTo>
                </a:path>
                <a:path w="3608070" h="1802129">
                  <a:moveTo>
                    <a:pt x="3608069" y="1802129"/>
                  </a:moveTo>
                  <a:lnTo>
                    <a:pt x="3608069" y="178435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07110" y="3566159"/>
              <a:ext cx="2990850" cy="1367790"/>
            </a:xfrm>
            <a:custGeom>
              <a:avLst/>
              <a:gdLst/>
              <a:ahLst/>
              <a:cxnLst/>
              <a:rect l="l" t="t" r="r" b="b"/>
              <a:pathLst>
                <a:path w="2990850" h="1367789">
                  <a:moveTo>
                    <a:pt x="0" y="0"/>
                  </a:moveTo>
                  <a:lnTo>
                    <a:pt x="299720" y="104139"/>
                  </a:lnTo>
                </a:path>
                <a:path w="2990850" h="1367789">
                  <a:moveTo>
                    <a:pt x="299720" y="104139"/>
                  </a:moveTo>
                  <a:lnTo>
                    <a:pt x="599440" y="283209"/>
                  </a:lnTo>
                </a:path>
                <a:path w="2990850" h="1367789">
                  <a:moveTo>
                    <a:pt x="599440" y="283209"/>
                  </a:moveTo>
                  <a:lnTo>
                    <a:pt x="900429" y="594359"/>
                  </a:lnTo>
                </a:path>
                <a:path w="2990850" h="1367789">
                  <a:moveTo>
                    <a:pt x="900429" y="594359"/>
                  </a:moveTo>
                  <a:lnTo>
                    <a:pt x="1200150" y="698500"/>
                  </a:lnTo>
                </a:path>
                <a:path w="2990850" h="1367789">
                  <a:moveTo>
                    <a:pt x="1499870" y="698500"/>
                  </a:moveTo>
                  <a:lnTo>
                    <a:pt x="1790700" y="1019809"/>
                  </a:lnTo>
                </a:path>
                <a:path w="2990850" h="1367789">
                  <a:moveTo>
                    <a:pt x="1790700" y="1019809"/>
                  </a:moveTo>
                  <a:lnTo>
                    <a:pt x="2090420" y="1141729"/>
                  </a:lnTo>
                </a:path>
                <a:path w="2990850" h="1367789">
                  <a:moveTo>
                    <a:pt x="2390140" y="1141729"/>
                  </a:moveTo>
                  <a:lnTo>
                    <a:pt x="2691129" y="1282700"/>
                  </a:lnTo>
                </a:path>
                <a:path w="2990850" h="1367789">
                  <a:moveTo>
                    <a:pt x="2691129" y="1282700"/>
                  </a:moveTo>
                  <a:lnTo>
                    <a:pt x="2990850" y="1367789"/>
                  </a:lnTo>
                </a:path>
              </a:pathLst>
            </a:custGeom>
            <a:ln w="8890">
              <a:solidFill>
                <a:srgbClr val="0000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81710" y="3538219"/>
              <a:ext cx="50800" cy="57150"/>
            </a:xfrm>
            <a:custGeom>
              <a:avLst/>
              <a:gdLst/>
              <a:ahLst/>
              <a:cxnLst/>
              <a:rect l="l" t="t" r="r" b="b"/>
              <a:pathLst>
                <a:path w="50800" h="57150">
                  <a:moveTo>
                    <a:pt x="25400" y="0"/>
                  </a:moveTo>
                  <a:lnTo>
                    <a:pt x="0" y="27939"/>
                  </a:lnTo>
                  <a:lnTo>
                    <a:pt x="25400" y="57150"/>
                  </a:lnTo>
                  <a:lnTo>
                    <a:pt x="50800" y="27939"/>
                  </a:lnTo>
                  <a:lnTo>
                    <a:pt x="25400" y="0"/>
                  </a:lnTo>
                  <a:close/>
                </a:path>
              </a:pathLst>
            </a:custGeom>
            <a:solidFill>
              <a:srgbClr val="00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81710" y="3538219"/>
              <a:ext cx="50800" cy="57150"/>
            </a:xfrm>
            <a:custGeom>
              <a:avLst/>
              <a:gdLst/>
              <a:ahLst/>
              <a:cxnLst/>
              <a:rect l="l" t="t" r="r" b="b"/>
              <a:pathLst>
                <a:path w="50800" h="57150">
                  <a:moveTo>
                    <a:pt x="25400" y="0"/>
                  </a:moveTo>
                  <a:lnTo>
                    <a:pt x="50800" y="27939"/>
                  </a:lnTo>
                  <a:lnTo>
                    <a:pt x="25400" y="57150"/>
                  </a:lnTo>
                  <a:lnTo>
                    <a:pt x="0" y="27939"/>
                  </a:lnTo>
                  <a:lnTo>
                    <a:pt x="25400" y="0"/>
                  </a:lnTo>
                  <a:close/>
                </a:path>
              </a:pathLst>
            </a:custGeom>
            <a:ln w="8890">
              <a:solidFill>
                <a:srgbClr val="0000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281430" y="3642359"/>
              <a:ext cx="52069" cy="55880"/>
            </a:xfrm>
            <a:custGeom>
              <a:avLst/>
              <a:gdLst/>
              <a:ahLst/>
              <a:cxnLst/>
              <a:rect l="l" t="t" r="r" b="b"/>
              <a:pathLst>
                <a:path w="52069" h="55879">
                  <a:moveTo>
                    <a:pt x="25400" y="0"/>
                  </a:moveTo>
                  <a:lnTo>
                    <a:pt x="0" y="27939"/>
                  </a:lnTo>
                  <a:lnTo>
                    <a:pt x="25400" y="55879"/>
                  </a:lnTo>
                  <a:lnTo>
                    <a:pt x="52069" y="27939"/>
                  </a:lnTo>
                  <a:lnTo>
                    <a:pt x="25400" y="0"/>
                  </a:lnTo>
                  <a:close/>
                </a:path>
              </a:pathLst>
            </a:custGeom>
            <a:solidFill>
              <a:srgbClr val="00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281430" y="3642359"/>
              <a:ext cx="52069" cy="55880"/>
            </a:xfrm>
            <a:custGeom>
              <a:avLst/>
              <a:gdLst/>
              <a:ahLst/>
              <a:cxnLst/>
              <a:rect l="l" t="t" r="r" b="b"/>
              <a:pathLst>
                <a:path w="52069" h="55879">
                  <a:moveTo>
                    <a:pt x="25400" y="0"/>
                  </a:moveTo>
                  <a:lnTo>
                    <a:pt x="52069" y="27939"/>
                  </a:lnTo>
                  <a:lnTo>
                    <a:pt x="25400" y="55879"/>
                  </a:lnTo>
                  <a:lnTo>
                    <a:pt x="0" y="27939"/>
                  </a:lnTo>
                  <a:lnTo>
                    <a:pt x="25400" y="0"/>
                  </a:lnTo>
                  <a:close/>
                </a:path>
              </a:pathLst>
            </a:custGeom>
            <a:ln w="8890">
              <a:solidFill>
                <a:srgbClr val="0000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581150" y="3821430"/>
              <a:ext cx="52069" cy="55880"/>
            </a:xfrm>
            <a:custGeom>
              <a:avLst/>
              <a:gdLst/>
              <a:ahLst/>
              <a:cxnLst/>
              <a:rect l="l" t="t" r="r" b="b"/>
              <a:pathLst>
                <a:path w="52069" h="55879">
                  <a:moveTo>
                    <a:pt x="25400" y="0"/>
                  </a:moveTo>
                  <a:lnTo>
                    <a:pt x="0" y="27940"/>
                  </a:lnTo>
                  <a:lnTo>
                    <a:pt x="25400" y="55880"/>
                  </a:lnTo>
                  <a:lnTo>
                    <a:pt x="52069" y="27940"/>
                  </a:lnTo>
                  <a:lnTo>
                    <a:pt x="25400" y="0"/>
                  </a:lnTo>
                  <a:close/>
                </a:path>
              </a:pathLst>
            </a:custGeom>
            <a:solidFill>
              <a:srgbClr val="00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581150" y="3821430"/>
              <a:ext cx="52069" cy="55880"/>
            </a:xfrm>
            <a:custGeom>
              <a:avLst/>
              <a:gdLst/>
              <a:ahLst/>
              <a:cxnLst/>
              <a:rect l="l" t="t" r="r" b="b"/>
              <a:pathLst>
                <a:path w="52069" h="55879">
                  <a:moveTo>
                    <a:pt x="25400" y="0"/>
                  </a:moveTo>
                  <a:lnTo>
                    <a:pt x="52069" y="27940"/>
                  </a:lnTo>
                  <a:lnTo>
                    <a:pt x="25400" y="55880"/>
                  </a:lnTo>
                  <a:lnTo>
                    <a:pt x="0" y="27940"/>
                  </a:lnTo>
                  <a:lnTo>
                    <a:pt x="25400" y="0"/>
                  </a:lnTo>
                  <a:close/>
                </a:path>
              </a:pathLst>
            </a:custGeom>
            <a:ln w="8890">
              <a:solidFill>
                <a:srgbClr val="0000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880870" y="4132580"/>
              <a:ext cx="52069" cy="57150"/>
            </a:xfrm>
            <a:custGeom>
              <a:avLst/>
              <a:gdLst/>
              <a:ahLst/>
              <a:cxnLst/>
              <a:rect l="l" t="t" r="r" b="b"/>
              <a:pathLst>
                <a:path w="52069" h="57150">
                  <a:moveTo>
                    <a:pt x="26669" y="0"/>
                  </a:moveTo>
                  <a:lnTo>
                    <a:pt x="0" y="27940"/>
                  </a:lnTo>
                  <a:lnTo>
                    <a:pt x="26669" y="57150"/>
                  </a:lnTo>
                  <a:lnTo>
                    <a:pt x="52069" y="27940"/>
                  </a:lnTo>
                  <a:lnTo>
                    <a:pt x="26669" y="0"/>
                  </a:lnTo>
                  <a:close/>
                </a:path>
              </a:pathLst>
            </a:custGeom>
            <a:solidFill>
              <a:srgbClr val="00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880870" y="4132580"/>
              <a:ext cx="52069" cy="57150"/>
            </a:xfrm>
            <a:custGeom>
              <a:avLst/>
              <a:gdLst/>
              <a:ahLst/>
              <a:cxnLst/>
              <a:rect l="l" t="t" r="r" b="b"/>
              <a:pathLst>
                <a:path w="52069" h="57150">
                  <a:moveTo>
                    <a:pt x="26669" y="0"/>
                  </a:moveTo>
                  <a:lnTo>
                    <a:pt x="52069" y="27940"/>
                  </a:lnTo>
                  <a:lnTo>
                    <a:pt x="26669" y="57150"/>
                  </a:lnTo>
                  <a:lnTo>
                    <a:pt x="0" y="27940"/>
                  </a:lnTo>
                  <a:lnTo>
                    <a:pt x="26669" y="0"/>
                  </a:lnTo>
                  <a:close/>
                </a:path>
              </a:pathLst>
            </a:custGeom>
            <a:ln w="8890">
              <a:solidFill>
                <a:srgbClr val="0000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181859" y="4236719"/>
              <a:ext cx="50800" cy="55880"/>
            </a:xfrm>
            <a:custGeom>
              <a:avLst/>
              <a:gdLst/>
              <a:ahLst/>
              <a:cxnLst/>
              <a:rect l="l" t="t" r="r" b="b"/>
              <a:pathLst>
                <a:path w="50800" h="55879">
                  <a:moveTo>
                    <a:pt x="25400" y="0"/>
                  </a:moveTo>
                  <a:lnTo>
                    <a:pt x="0" y="27939"/>
                  </a:lnTo>
                  <a:lnTo>
                    <a:pt x="25400" y="55879"/>
                  </a:lnTo>
                  <a:lnTo>
                    <a:pt x="50800" y="27939"/>
                  </a:lnTo>
                  <a:lnTo>
                    <a:pt x="25400" y="0"/>
                  </a:lnTo>
                  <a:close/>
                </a:path>
              </a:pathLst>
            </a:custGeom>
            <a:solidFill>
              <a:srgbClr val="00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181859" y="4236719"/>
              <a:ext cx="50800" cy="55880"/>
            </a:xfrm>
            <a:custGeom>
              <a:avLst/>
              <a:gdLst/>
              <a:ahLst/>
              <a:cxnLst/>
              <a:rect l="l" t="t" r="r" b="b"/>
              <a:pathLst>
                <a:path w="50800" h="55879">
                  <a:moveTo>
                    <a:pt x="25400" y="0"/>
                  </a:moveTo>
                  <a:lnTo>
                    <a:pt x="50800" y="27939"/>
                  </a:lnTo>
                  <a:lnTo>
                    <a:pt x="25400" y="55879"/>
                  </a:lnTo>
                  <a:lnTo>
                    <a:pt x="0" y="27939"/>
                  </a:lnTo>
                  <a:lnTo>
                    <a:pt x="25400" y="0"/>
                  </a:lnTo>
                  <a:close/>
                </a:path>
              </a:pathLst>
            </a:custGeom>
            <a:ln w="8890">
              <a:solidFill>
                <a:srgbClr val="0000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480309" y="4236719"/>
              <a:ext cx="52069" cy="55880"/>
            </a:xfrm>
            <a:custGeom>
              <a:avLst/>
              <a:gdLst/>
              <a:ahLst/>
              <a:cxnLst/>
              <a:rect l="l" t="t" r="r" b="b"/>
              <a:pathLst>
                <a:path w="52069" h="55879">
                  <a:moveTo>
                    <a:pt x="26669" y="0"/>
                  </a:moveTo>
                  <a:lnTo>
                    <a:pt x="0" y="27939"/>
                  </a:lnTo>
                  <a:lnTo>
                    <a:pt x="26669" y="55879"/>
                  </a:lnTo>
                  <a:lnTo>
                    <a:pt x="52069" y="27939"/>
                  </a:lnTo>
                  <a:lnTo>
                    <a:pt x="26669" y="0"/>
                  </a:lnTo>
                  <a:close/>
                </a:path>
              </a:pathLst>
            </a:custGeom>
            <a:solidFill>
              <a:srgbClr val="00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480309" y="4236719"/>
              <a:ext cx="52069" cy="55880"/>
            </a:xfrm>
            <a:custGeom>
              <a:avLst/>
              <a:gdLst/>
              <a:ahLst/>
              <a:cxnLst/>
              <a:rect l="l" t="t" r="r" b="b"/>
              <a:pathLst>
                <a:path w="52069" h="55879">
                  <a:moveTo>
                    <a:pt x="26669" y="0"/>
                  </a:moveTo>
                  <a:lnTo>
                    <a:pt x="52069" y="27939"/>
                  </a:lnTo>
                  <a:lnTo>
                    <a:pt x="26669" y="55879"/>
                  </a:lnTo>
                  <a:lnTo>
                    <a:pt x="0" y="27939"/>
                  </a:lnTo>
                  <a:lnTo>
                    <a:pt x="26669" y="0"/>
                  </a:lnTo>
                  <a:close/>
                </a:path>
              </a:pathLst>
            </a:custGeom>
            <a:ln w="8890">
              <a:solidFill>
                <a:srgbClr val="0000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772409" y="4556760"/>
              <a:ext cx="50800" cy="57150"/>
            </a:xfrm>
            <a:custGeom>
              <a:avLst/>
              <a:gdLst/>
              <a:ahLst/>
              <a:cxnLst/>
              <a:rect l="l" t="t" r="r" b="b"/>
              <a:pathLst>
                <a:path w="50800" h="57150">
                  <a:moveTo>
                    <a:pt x="25400" y="0"/>
                  </a:moveTo>
                  <a:lnTo>
                    <a:pt x="0" y="29209"/>
                  </a:lnTo>
                  <a:lnTo>
                    <a:pt x="25400" y="57150"/>
                  </a:lnTo>
                  <a:lnTo>
                    <a:pt x="50800" y="29209"/>
                  </a:lnTo>
                  <a:lnTo>
                    <a:pt x="25400" y="0"/>
                  </a:lnTo>
                  <a:close/>
                </a:path>
              </a:pathLst>
            </a:custGeom>
            <a:solidFill>
              <a:srgbClr val="00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772409" y="4556760"/>
              <a:ext cx="50800" cy="57150"/>
            </a:xfrm>
            <a:custGeom>
              <a:avLst/>
              <a:gdLst/>
              <a:ahLst/>
              <a:cxnLst/>
              <a:rect l="l" t="t" r="r" b="b"/>
              <a:pathLst>
                <a:path w="50800" h="57150">
                  <a:moveTo>
                    <a:pt x="25400" y="0"/>
                  </a:moveTo>
                  <a:lnTo>
                    <a:pt x="50800" y="29209"/>
                  </a:lnTo>
                  <a:lnTo>
                    <a:pt x="25400" y="57150"/>
                  </a:lnTo>
                  <a:lnTo>
                    <a:pt x="0" y="29209"/>
                  </a:lnTo>
                  <a:lnTo>
                    <a:pt x="25400" y="0"/>
                  </a:lnTo>
                  <a:close/>
                </a:path>
              </a:pathLst>
            </a:custGeom>
            <a:ln w="8890">
              <a:solidFill>
                <a:srgbClr val="0000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072130" y="4679950"/>
              <a:ext cx="52069" cy="57150"/>
            </a:xfrm>
            <a:custGeom>
              <a:avLst/>
              <a:gdLst/>
              <a:ahLst/>
              <a:cxnLst/>
              <a:rect l="l" t="t" r="r" b="b"/>
              <a:pathLst>
                <a:path w="52069" h="57150">
                  <a:moveTo>
                    <a:pt x="25400" y="0"/>
                  </a:moveTo>
                  <a:lnTo>
                    <a:pt x="0" y="27939"/>
                  </a:lnTo>
                  <a:lnTo>
                    <a:pt x="25400" y="57150"/>
                  </a:lnTo>
                  <a:lnTo>
                    <a:pt x="52069" y="27939"/>
                  </a:lnTo>
                  <a:lnTo>
                    <a:pt x="25400" y="0"/>
                  </a:lnTo>
                  <a:close/>
                </a:path>
              </a:pathLst>
            </a:custGeom>
            <a:solidFill>
              <a:srgbClr val="00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072130" y="4679950"/>
              <a:ext cx="52069" cy="57150"/>
            </a:xfrm>
            <a:custGeom>
              <a:avLst/>
              <a:gdLst/>
              <a:ahLst/>
              <a:cxnLst/>
              <a:rect l="l" t="t" r="r" b="b"/>
              <a:pathLst>
                <a:path w="52069" h="57150">
                  <a:moveTo>
                    <a:pt x="25400" y="0"/>
                  </a:moveTo>
                  <a:lnTo>
                    <a:pt x="52069" y="27939"/>
                  </a:lnTo>
                  <a:lnTo>
                    <a:pt x="25400" y="57150"/>
                  </a:lnTo>
                  <a:lnTo>
                    <a:pt x="0" y="27939"/>
                  </a:lnTo>
                  <a:lnTo>
                    <a:pt x="25400" y="0"/>
                  </a:lnTo>
                  <a:close/>
                </a:path>
              </a:pathLst>
            </a:custGeom>
            <a:ln w="8890">
              <a:solidFill>
                <a:srgbClr val="0000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371849" y="4679950"/>
              <a:ext cx="52069" cy="57150"/>
            </a:xfrm>
            <a:custGeom>
              <a:avLst/>
              <a:gdLst/>
              <a:ahLst/>
              <a:cxnLst/>
              <a:rect l="l" t="t" r="r" b="b"/>
              <a:pathLst>
                <a:path w="52070" h="57150">
                  <a:moveTo>
                    <a:pt x="25400" y="0"/>
                  </a:moveTo>
                  <a:lnTo>
                    <a:pt x="0" y="27939"/>
                  </a:lnTo>
                  <a:lnTo>
                    <a:pt x="25400" y="57150"/>
                  </a:lnTo>
                  <a:lnTo>
                    <a:pt x="52070" y="27939"/>
                  </a:lnTo>
                  <a:lnTo>
                    <a:pt x="25400" y="0"/>
                  </a:lnTo>
                  <a:close/>
                </a:path>
              </a:pathLst>
            </a:custGeom>
            <a:solidFill>
              <a:srgbClr val="00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371849" y="4679950"/>
              <a:ext cx="52069" cy="57150"/>
            </a:xfrm>
            <a:custGeom>
              <a:avLst/>
              <a:gdLst/>
              <a:ahLst/>
              <a:cxnLst/>
              <a:rect l="l" t="t" r="r" b="b"/>
              <a:pathLst>
                <a:path w="52070" h="57150">
                  <a:moveTo>
                    <a:pt x="25400" y="0"/>
                  </a:moveTo>
                  <a:lnTo>
                    <a:pt x="52070" y="27939"/>
                  </a:lnTo>
                  <a:lnTo>
                    <a:pt x="25400" y="57150"/>
                  </a:lnTo>
                  <a:lnTo>
                    <a:pt x="0" y="27939"/>
                  </a:lnTo>
                  <a:lnTo>
                    <a:pt x="25400" y="0"/>
                  </a:lnTo>
                  <a:close/>
                </a:path>
              </a:pathLst>
            </a:custGeom>
            <a:ln w="8890">
              <a:solidFill>
                <a:srgbClr val="0000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671570" y="4820920"/>
              <a:ext cx="52069" cy="57150"/>
            </a:xfrm>
            <a:custGeom>
              <a:avLst/>
              <a:gdLst/>
              <a:ahLst/>
              <a:cxnLst/>
              <a:rect l="l" t="t" r="r" b="b"/>
              <a:pathLst>
                <a:path w="52070" h="57150">
                  <a:moveTo>
                    <a:pt x="26669" y="0"/>
                  </a:moveTo>
                  <a:lnTo>
                    <a:pt x="0" y="27939"/>
                  </a:lnTo>
                  <a:lnTo>
                    <a:pt x="26669" y="57149"/>
                  </a:lnTo>
                  <a:lnTo>
                    <a:pt x="52069" y="27939"/>
                  </a:lnTo>
                  <a:lnTo>
                    <a:pt x="26669" y="0"/>
                  </a:lnTo>
                  <a:close/>
                </a:path>
              </a:pathLst>
            </a:custGeom>
            <a:solidFill>
              <a:srgbClr val="00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671570" y="4820920"/>
              <a:ext cx="52069" cy="57150"/>
            </a:xfrm>
            <a:custGeom>
              <a:avLst/>
              <a:gdLst/>
              <a:ahLst/>
              <a:cxnLst/>
              <a:rect l="l" t="t" r="r" b="b"/>
              <a:pathLst>
                <a:path w="52070" h="57150">
                  <a:moveTo>
                    <a:pt x="26669" y="0"/>
                  </a:moveTo>
                  <a:lnTo>
                    <a:pt x="52069" y="27939"/>
                  </a:lnTo>
                  <a:lnTo>
                    <a:pt x="26669" y="57149"/>
                  </a:lnTo>
                  <a:lnTo>
                    <a:pt x="0" y="27939"/>
                  </a:lnTo>
                  <a:lnTo>
                    <a:pt x="26669" y="0"/>
                  </a:lnTo>
                  <a:close/>
                </a:path>
              </a:pathLst>
            </a:custGeom>
            <a:ln w="8890">
              <a:solidFill>
                <a:srgbClr val="0000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972560" y="4906010"/>
              <a:ext cx="50800" cy="57150"/>
            </a:xfrm>
            <a:custGeom>
              <a:avLst/>
              <a:gdLst/>
              <a:ahLst/>
              <a:cxnLst/>
              <a:rect l="l" t="t" r="r" b="b"/>
              <a:pathLst>
                <a:path w="50800" h="57150">
                  <a:moveTo>
                    <a:pt x="25400" y="0"/>
                  </a:moveTo>
                  <a:lnTo>
                    <a:pt x="0" y="27939"/>
                  </a:lnTo>
                  <a:lnTo>
                    <a:pt x="25400" y="57150"/>
                  </a:lnTo>
                  <a:lnTo>
                    <a:pt x="50800" y="27939"/>
                  </a:lnTo>
                  <a:lnTo>
                    <a:pt x="25400" y="0"/>
                  </a:lnTo>
                  <a:close/>
                </a:path>
              </a:pathLst>
            </a:custGeom>
            <a:solidFill>
              <a:srgbClr val="00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972560" y="4906010"/>
              <a:ext cx="50800" cy="57150"/>
            </a:xfrm>
            <a:custGeom>
              <a:avLst/>
              <a:gdLst/>
              <a:ahLst/>
              <a:cxnLst/>
              <a:rect l="l" t="t" r="r" b="b"/>
              <a:pathLst>
                <a:path w="50800" h="57150">
                  <a:moveTo>
                    <a:pt x="25400" y="0"/>
                  </a:moveTo>
                  <a:lnTo>
                    <a:pt x="50800" y="27939"/>
                  </a:lnTo>
                  <a:lnTo>
                    <a:pt x="25400" y="57150"/>
                  </a:lnTo>
                  <a:lnTo>
                    <a:pt x="0" y="27939"/>
                  </a:lnTo>
                  <a:lnTo>
                    <a:pt x="25400" y="0"/>
                  </a:lnTo>
                  <a:close/>
                </a:path>
              </a:pathLst>
            </a:custGeom>
            <a:ln w="8890">
              <a:solidFill>
                <a:srgbClr val="0000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1624330" y="3092450"/>
            <a:ext cx="1640205" cy="1733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950" b="1" spc="-55" dirty="0">
                <a:solidFill>
                  <a:srgbClr val="191919"/>
                </a:solidFill>
                <a:latin typeface="Verdana"/>
                <a:cs typeface="Verdana"/>
              </a:rPr>
              <a:t>Iteration </a:t>
            </a:r>
            <a:r>
              <a:rPr sz="950" b="1" spc="-65" dirty="0">
                <a:solidFill>
                  <a:srgbClr val="191919"/>
                </a:solidFill>
                <a:latin typeface="Verdana"/>
                <a:cs typeface="Verdana"/>
              </a:rPr>
              <a:t>Burn </a:t>
            </a:r>
            <a:r>
              <a:rPr sz="950" b="1" spc="-85" dirty="0">
                <a:solidFill>
                  <a:srgbClr val="191919"/>
                </a:solidFill>
                <a:latin typeface="Verdana"/>
                <a:cs typeface="Verdana"/>
              </a:rPr>
              <a:t>Down</a:t>
            </a:r>
            <a:r>
              <a:rPr sz="950" b="1" spc="-120" dirty="0">
                <a:solidFill>
                  <a:srgbClr val="191919"/>
                </a:solidFill>
                <a:latin typeface="Verdana"/>
                <a:cs typeface="Verdana"/>
              </a:rPr>
              <a:t> </a:t>
            </a:r>
            <a:r>
              <a:rPr sz="950" b="1" spc="-50" dirty="0">
                <a:solidFill>
                  <a:srgbClr val="191919"/>
                </a:solidFill>
                <a:latin typeface="Verdana"/>
                <a:cs typeface="Verdana"/>
              </a:rPr>
              <a:t>Chart</a:t>
            </a:r>
            <a:endParaRPr sz="950">
              <a:latin typeface="Verdana"/>
              <a:cs typeface="Verdan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084580" y="3477259"/>
            <a:ext cx="168275" cy="1504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800" spc="-50" dirty="0">
                <a:solidFill>
                  <a:srgbClr val="191919"/>
                </a:solidFill>
                <a:latin typeface="Arial"/>
                <a:cs typeface="Arial"/>
              </a:rPr>
              <a:t>2</a:t>
            </a:r>
            <a:r>
              <a:rPr sz="800" spc="-40" dirty="0">
                <a:solidFill>
                  <a:srgbClr val="191919"/>
                </a:solidFill>
                <a:latin typeface="Arial"/>
                <a:cs typeface="Arial"/>
              </a:rPr>
              <a:t>9</a:t>
            </a:r>
            <a:r>
              <a:rPr sz="800" spc="-35" dirty="0">
                <a:solidFill>
                  <a:srgbClr val="191919"/>
                </a:solidFill>
                <a:latin typeface="Arial"/>
                <a:cs typeface="Arial"/>
              </a:rPr>
              <a:t>7</a:t>
            </a:r>
            <a:endParaRPr sz="8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384300" y="3581400"/>
            <a:ext cx="245745" cy="1504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800" spc="-40" dirty="0">
                <a:solidFill>
                  <a:srgbClr val="191919"/>
                </a:solidFill>
                <a:latin typeface="Arial"/>
                <a:cs typeface="Arial"/>
              </a:rPr>
              <a:t>2</a:t>
            </a:r>
            <a:r>
              <a:rPr sz="800" spc="-50" dirty="0">
                <a:solidFill>
                  <a:srgbClr val="191919"/>
                </a:solidFill>
                <a:latin typeface="Arial"/>
                <a:cs typeface="Arial"/>
              </a:rPr>
              <a:t>79</a:t>
            </a:r>
            <a:r>
              <a:rPr sz="800" spc="-25" dirty="0">
                <a:solidFill>
                  <a:srgbClr val="191919"/>
                </a:solidFill>
                <a:latin typeface="Arial"/>
                <a:cs typeface="Arial"/>
              </a:rPr>
              <a:t>.5</a:t>
            </a:r>
            <a:endParaRPr sz="8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684020" y="3760470"/>
            <a:ext cx="245745" cy="1504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800" spc="-40" dirty="0">
                <a:solidFill>
                  <a:srgbClr val="191919"/>
                </a:solidFill>
                <a:latin typeface="Arial"/>
                <a:cs typeface="Arial"/>
              </a:rPr>
              <a:t>2</a:t>
            </a:r>
            <a:r>
              <a:rPr sz="800" spc="-50" dirty="0">
                <a:solidFill>
                  <a:srgbClr val="191919"/>
                </a:solidFill>
                <a:latin typeface="Arial"/>
                <a:cs typeface="Arial"/>
              </a:rPr>
              <a:t>49</a:t>
            </a:r>
            <a:r>
              <a:rPr sz="800" spc="-25" dirty="0">
                <a:solidFill>
                  <a:srgbClr val="191919"/>
                </a:solidFill>
                <a:latin typeface="Arial"/>
                <a:cs typeface="Arial"/>
              </a:rPr>
              <a:t>.5</a:t>
            </a:r>
            <a:endParaRPr sz="8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983739" y="4071620"/>
            <a:ext cx="767715" cy="2546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ts val="890"/>
              </a:lnSpc>
              <a:spcBef>
                <a:spcPts val="120"/>
              </a:spcBef>
            </a:pPr>
            <a:r>
              <a:rPr sz="800" spc="-40" dirty="0">
                <a:solidFill>
                  <a:srgbClr val="191919"/>
                </a:solidFill>
                <a:latin typeface="Arial"/>
                <a:cs typeface="Arial"/>
              </a:rPr>
              <a:t>196.5</a:t>
            </a:r>
            <a:endParaRPr sz="800">
              <a:latin typeface="Arial"/>
              <a:cs typeface="Arial"/>
            </a:endParaRPr>
          </a:p>
          <a:p>
            <a:pPr marL="223520">
              <a:lnSpc>
                <a:spcPts val="890"/>
              </a:lnSpc>
            </a:pPr>
            <a:r>
              <a:rPr sz="800" strike="sngStrike" spc="-15" dirty="0">
                <a:solidFill>
                  <a:srgbClr val="191919"/>
                </a:solidFill>
                <a:latin typeface="Times New Roman"/>
                <a:cs typeface="Times New Roman"/>
              </a:rPr>
              <a:t>  </a:t>
            </a:r>
            <a:r>
              <a:rPr sz="800" strike="sngStrike" spc="10" dirty="0">
                <a:solidFill>
                  <a:srgbClr val="191919"/>
                </a:solidFill>
                <a:latin typeface="Times New Roman"/>
                <a:cs typeface="Times New Roman"/>
              </a:rPr>
              <a:t> </a:t>
            </a:r>
            <a:r>
              <a:rPr sz="800" strike="sngStrike" spc="-40" dirty="0">
                <a:solidFill>
                  <a:srgbClr val="191919"/>
                </a:solidFill>
                <a:latin typeface="Arial"/>
                <a:cs typeface="Arial"/>
              </a:rPr>
              <a:t>180</a:t>
            </a:r>
            <a:r>
              <a:rPr sz="800" strike="noStrike" spc="114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800" strike="noStrike" spc="-45" dirty="0">
                <a:solidFill>
                  <a:srgbClr val="191919"/>
                </a:solidFill>
                <a:latin typeface="Arial"/>
                <a:cs typeface="Arial"/>
              </a:rPr>
              <a:t>180</a:t>
            </a:r>
            <a:endParaRPr sz="8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875279" y="4495800"/>
            <a:ext cx="767715" cy="27368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800" spc="-35" dirty="0">
                <a:solidFill>
                  <a:srgbClr val="191919"/>
                </a:solidFill>
                <a:latin typeface="Arial"/>
                <a:cs typeface="Arial"/>
              </a:rPr>
              <a:t>125.5</a:t>
            </a:r>
            <a:endParaRPr sz="800">
              <a:latin typeface="Arial"/>
              <a:cs typeface="Arial"/>
            </a:endParaRPr>
          </a:p>
          <a:p>
            <a:pPr marL="222250">
              <a:lnSpc>
                <a:spcPct val="100000"/>
              </a:lnSpc>
              <a:spcBef>
                <a:spcPts val="10"/>
              </a:spcBef>
              <a:tabLst>
                <a:tab pos="598805" algn="l"/>
              </a:tabLst>
            </a:pPr>
            <a:r>
              <a:rPr sz="800" strike="sngStrike" spc="-15" dirty="0">
                <a:solidFill>
                  <a:srgbClr val="191919"/>
                </a:solidFill>
                <a:latin typeface="Times New Roman"/>
                <a:cs typeface="Times New Roman"/>
              </a:rPr>
              <a:t>  </a:t>
            </a:r>
            <a:r>
              <a:rPr sz="800" strike="sngStrike" spc="20" dirty="0">
                <a:solidFill>
                  <a:srgbClr val="191919"/>
                </a:solidFill>
                <a:latin typeface="Times New Roman"/>
                <a:cs typeface="Times New Roman"/>
              </a:rPr>
              <a:t> </a:t>
            </a:r>
            <a:r>
              <a:rPr sz="800" strike="sngStrike" spc="-50" dirty="0">
                <a:solidFill>
                  <a:srgbClr val="191919"/>
                </a:solidFill>
                <a:latin typeface="Arial"/>
                <a:cs typeface="Arial"/>
              </a:rPr>
              <a:t>1</a:t>
            </a:r>
            <a:r>
              <a:rPr sz="800" strike="sngStrike" spc="-40" dirty="0">
                <a:solidFill>
                  <a:srgbClr val="191919"/>
                </a:solidFill>
                <a:latin typeface="Arial"/>
                <a:cs typeface="Arial"/>
              </a:rPr>
              <a:t>0</a:t>
            </a:r>
            <a:r>
              <a:rPr sz="800" strike="sngStrike" spc="-35" dirty="0">
                <a:solidFill>
                  <a:srgbClr val="191919"/>
                </a:solidFill>
                <a:latin typeface="Arial"/>
                <a:cs typeface="Arial"/>
              </a:rPr>
              <a:t>5</a:t>
            </a:r>
            <a:r>
              <a:rPr sz="800" strike="noStrike" dirty="0">
                <a:solidFill>
                  <a:srgbClr val="191919"/>
                </a:solidFill>
                <a:latin typeface="Arial"/>
                <a:cs typeface="Arial"/>
              </a:rPr>
              <a:t>	</a:t>
            </a:r>
            <a:r>
              <a:rPr sz="800" strike="noStrike" spc="-40" dirty="0">
                <a:solidFill>
                  <a:srgbClr val="191919"/>
                </a:solidFill>
                <a:latin typeface="Arial"/>
                <a:cs typeface="Arial"/>
              </a:rPr>
              <a:t>1</a:t>
            </a:r>
            <a:r>
              <a:rPr sz="800" strike="noStrike" spc="-50" dirty="0">
                <a:solidFill>
                  <a:srgbClr val="191919"/>
                </a:solidFill>
                <a:latin typeface="Arial"/>
                <a:cs typeface="Arial"/>
              </a:rPr>
              <a:t>0</a:t>
            </a:r>
            <a:r>
              <a:rPr sz="800" strike="noStrike" spc="-35" dirty="0">
                <a:solidFill>
                  <a:srgbClr val="191919"/>
                </a:solidFill>
                <a:latin typeface="Arial"/>
                <a:cs typeface="Arial"/>
              </a:rPr>
              <a:t>5</a:t>
            </a:r>
            <a:endParaRPr sz="8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774440" y="4761229"/>
            <a:ext cx="193675" cy="1504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800" spc="-50" dirty="0">
                <a:solidFill>
                  <a:srgbClr val="191919"/>
                </a:solidFill>
                <a:latin typeface="Arial"/>
                <a:cs typeface="Arial"/>
              </a:rPr>
              <a:t>81</a:t>
            </a:r>
            <a:r>
              <a:rPr sz="800" spc="-25" dirty="0">
                <a:solidFill>
                  <a:srgbClr val="191919"/>
                </a:solidFill>
                <a:latin typeface="Arial"/>
                <a:cs typeface="Arial"/>
              </a:rPr>
              <a:t>.5</a:t>
            </a:r>
            <a:endParaRPr sz="8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075429" y="4845050"/>
            <a:ext cx="193675" cy="1504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800" spc="-50" dirty="0">
                <a:solidFill>
                  <a:srgbClr val="191919"/>
                </a:solidFill>
                <a:latin typeface="Arial"/>
                <a:cs typeface="Arial"/>
              </a:rPr>
              <a:t>6</a:t>
            </a:r>
            <a:r>
              <a:rPr sz="800" spc="-40" dirty="0">
                <a:solidFill>
                  <a:srgbClr val="191919"/>
                </a:solidFill>
                <a:latin typeface="Arial"/>
                <a:cs typeface="Arial"/>
              </a:rPr>
              <a:t>7</a:t>
            </a:r>
            <a:r>
              <a:rPr sz="800" spc="-30" dirty="0">
                <a:solidFill>
                  <a:srgbClr val="191919"/>
                </a:solidFill>
                <a:latin typeface="Arial"/>
                <a:cs typeface="Arial"/>
              </a:rPr>
              <a:t>.</a:t>
            </a:r>
            <a:r>
              <a:rPr sz="800" spc="-35" dirty="0">
                <a:solidFill>
                  <a:srgbClr val="191919"/>
                </a:solidFill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38809" y="3404108"/>
            <a:ext cx="168275" cy="1987550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45"/>
              </a:spcBef>
            </a:pPr>
            <a:r>
              <a:rPr sz="800" spc="-40" dirty="0">
                <a:solidFill>
                  <a:srgbClr val="191919"/>
                </a:solidFill>
                <a:latin typeface="Arial"/>
                <a:cs typeface="Arial"/>
              </a:rPr>
              <a:t>3</a:t>
            </a:r>
            <a:r>
              <a:rPr sz="800" spc="-50" dirty="0">
                <a:solidFill>
                  <a:srgbClr val="191919"/>
                </a:solidFill>
                <a:latin typeface="Arial"/>
                <a:cs typeface="Arial"/>
              </a:rPr>
              <a:t>0</a:t>
            </a:r>
            <a:r>
              <a:rPr sz="800" spc="-35" dirty="0">
                <a:solidFill>
                  <a:srgbClr val="191919"/>
                </a:solidFill>
                <a:latin typeface="Arial"/>
                <a:cs typeface="Arial"/>
              </a:rPr>
              <a:t>0</a:t>
            </a:r>
            <a:endParaRPr sz="8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450"/>
              </a:spcBef>
            </a:pPr>
            <a:r>
              <a:rPr sz="800" spc="-40" dirty="0">
                <a:solidFill>
                  <a:srgbClr val="191919"/>
                </a:solidFill>
                <a:latin typeface="Arial"/>
                <a:cs typeface="Arial"/>
              </a:rPr>
              <a:t>2</a:t>
            </a:r>
            <a:r>
              <a:rPr sz="800" spc="-50" dirty="0">
                <a:solidFill>
                  <a:srgbClr val="191919"/>
                </a:solidFill>
                <a:latin typeface="Arial"/>
                <a:cs typeface="Arial"/>
              </a:rPr>
              <a:t>7</a:t>
            </a:r>
            <a:r>
              <a:rPr sz="800" spc="-35" dirty="0">
                <a:solidFill>
                  <a:srgbClr val="191919"/>
                </a:solidFill>
                <a:latin typeface="Arial"/>
                <a:cs typeface="Arial"/>
              </a:rPr>
              <a:t>0</a:t>
            </a:r>
            <a:endParaRPr sz="8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450"/>
              </a:spcBef>
            </a:pPr>
            <a:r>
              <a:rPr sz="800" spc="-40" dirty="0">
                <a:solidFill>
                  <a:srgbClr val="191919"/>
                </a:solidFill>
                <a:latin typeface="Arial"/>
                <a:cs typeface="Arial"/>
              </a:rPr>
              <a:t>2</a:t>
            </a:r>
            <a:r>
              <a:rPr sz="800" spc="-50" dirty="0">
                <a:solidFill>
                  <a:srgbClr val="191919"/>
                </a:solidFill>
                <a:latin typeface="Arial"/>
                <a:cs typeface="Arial"/>
              </a:rPr>
              <a:t>4</a:t>
            </a:r>
            <a:r>
              <a:rPr sz="800" spc="-35" dirty="0">
                <a:solidFill>
                  <a:srgbClr val="191919"/>
                </a:solidFill>
                <a:latin typeface="Arial"/>
                <a:cs typeface="Arial"/>
              </a:rPr>
              <a:t>0</a:t>
            </a:r>
            <a:endParaRPr sz="8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459"/>
              </a:spcBef>
            </a:pPr>
            <a:r>
              <a:rPr sz="800" spc="-40" dirty="0">
                <a:solidFill>
                  <a:srgbClr val="191919"/>
                </a:solidFill>
                <a:latin typeface="Arial"/>
                <a:cs typeface="Arial"/>
              </a:rPr>
              <a:t>2</a:t>
            </a:r>
            <a:r>
              <a:rPr sz="800" spc="-50" dirty="0">
                <a:solidFill>
                  <a:srgbClr val="191919"/>
                </a:solidFill>
                <a:latin typeface="Arial"/>
                <a:cs typeface="Arial"/>
              </a:rPr>
              <a:t>1</a:t>
            </a:r>
            <a:r>
              <a:rPr sz="800" spc="-35" dirty="0">
                <a:solidFill>
                  <a:srgbClr val="191919"/>
                </a:solidFill>
                <a:latin typeface="Arial"/>
                <a:cs typeface="Arial"/>
              </a:rPr>
              <a:t>0</a:t>
            </a:r>
            <a:endParaRPr sz="8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450"/>
              </a:spcBef>
            </a:pPr>
            <a:r>
              <a:rPr sz="800" spc="-40" dirty="0">
                <a:solidFill>
                  <a:srgbClr val="191919"/>
                </a:solidFill>
                <a:latin typeface="Arial"/>
                <a:cs typeface="Arial"/>
              </a:rPr>
              <a:t>1</a:t>
            </a:r>
            <a:r>
              <a:rPr sz="800" spc="-50" dirty="0">
                <a:solidFill>
                  <a:srgbClr val="191919"/>
                </a:solidFill>
                <a:latin typeface="Arial"/>
                <a:cs typeface="Arial"/>
              </a:rPr>
              <a:t>8</a:t>
            </a:r>
            <a:r>
              <a:rPr sz="800" spc="-35" dirty="0">
                <a:solidFill>
                  <a:srgbClr val="191919"/>
                </a:solidFill>
                <a:latin typeface="Arial"/>
                <a:cs typeface="Arial"/>
              </a:rPr>
              <a:t>0</a:t>
            </a:r>
            <a:endParaRPr sz="8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380"/>
              </a:spcBef>
            </a:pPr>
            <a:r>
              <a:rPr sz="800" spc="-40" dirty="0">
                <a:solidFill>
                  <a:srgbClr val="191919"/>
                </a:solidFill>
                <a:latin typeface="Arial"/>
                <a:cs typeface="Arial"/>
              </a:rPr>
              <a:t>1</a:t>
            </a:r>
            <a:r>
              <a:rPr sz="800" spc="-50" dirty="0">
                <a:solidFill>
                  <a:srgbClr val="191919"/>
                </a:solidFill>
                <a:latin typeface="Arial"/>
                <a:cs typeface="Arial"/>
              </a:rPr>
              <a:t>5</a:t>
            </a:r>
            <a:r>
              <a:rPr sz="800" spc="-35" dirty="0">
                <a:solidFill>
                  <a:srgbClr val="191919"/>
                </a:solidFill>
                <a:latin typeface="Arial"/>
                <a:cs typeface="Arial"/>
              </a:rPr>
              <a:t>0</a:t>
            </a:r>
            <a:endParaRPr sz="8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450"/>
              </a:spcBef>
            </a:pPr>
            <a:r>
              <a:rPr sz="800" spc="-40" dirty="0">
                <a:solidFill>
                  <a:srgbClr val="191919"/>
                </a:solidFill>
                <a:latin typeface="Arial"/>
                <a:cs typeface="Arial"/>
              </a:rPr>
              <a:t>1</a:t>
            </a:r>
            <a:r>
              <a:rPr sz="800" spc="-50" dirty="0">
                <a:solidFill>
                  <a:srgbClr val="191919"/>
                </a:solidFill>
                <a:latin typeface="Arial"/>
                <a:cs typeface="Arial"/>
              </a:rPr>
              <a:t>2</a:t>
            </a:r>
            <a:r>
              <a:rPr sz="800" spc="-35" dirty="0">
                <a:solidFill>
                  <a:srgbClr val="191919"/>
                </a:solidFill>
                <a:latin typeface="Arial"/>
                <a:cs typeface="Arial"/>
              </a:rPr>
              <a:t>0</a:t>
            </a:r>
            <a:endParaRPr sz="800">
              <a:latin typeface="Arial"/>
              <a:cs typeface="Arial"/>
            </a:endParaRPr>
          </a:p>
          <a:p>
            <a:pPr marR="6350" algn="r">
              <a:lnSpc>
                <a:spcPct val="100000"/>
              </a:lnSpc>
              <a:spcBef>
                <a:spcPts val="450"/>
              </a:spcBef>
            </a:pPr>
            <a:r>
              <a:rPr sz="800" spc="-50" dirty="0">
                <a:solidFill>
                  <a:srgbClr val="191919"/>
                </a:solidFill>
                <a:latin typeface="Arial"/>
                <a:cs typeface="Arial"/>
              </a:rPr>
              <a:t>9</a:t>
            </a:r>
            <a:r>
              <a:rPr sz="800" spc="-35" dirty="0">
                <a:solidFill>
                  <a:srgbClr val="191919"/>
                </a:solidFill>
                <a:latin typeface="Arial"/>
                <a:cs typeface="Arial"/>
              </a:rPr>
              <a:t>0</a:t>
            </a:r>
            <a:endParaRPr sz="800">
              <a:latin typeface="Arial"/>
              <a:cs typeface="Arial"/>
            </a:endParaRPr>
          </a:p>
          <a:p>
            <a:pPr marR="6350" algn="r">
              <a:lnSpc>
                <a:spcPct val="100000"/>
              </a:lnSpc>
              <a:spcBef>
                <a:spcPts val="450"/>
              </a:spcBef>
            </a:pPr>
            <a:r>
              <a:rPr sz="800" spc="-50" dirty="0">
                <a:solidFill>
                  <a:srgbClr val="191919"/>
                </a:solidFill>
                <a:latin typeface="Arial"/>
                <a:cs typeface="Arial"/>
              </a:rPr>
              <a:t>6</a:t>
            </a:r>
            <a:r>
              <a:rPr sz="800" spc="-35" dirty="0">
                <a:solidFill>
                  <a:srgbClr val="191919"/>
                </a:solidFill>
                <a:latin typeface="Arial"/>
                <a:cs typeface="Arial"/>
              </a:rPr>
              <a:t>0</a:t>
            </a:r>
            <a:endParaRPr sz="800">
              <a:latin typeface="Arial"/>
              <a:cs typeface="Arial"/>
            </a:endParaRPr>
          </a:p>
          <a:p>
            <a:pPr marR="6350" algn="r">
              <a:lnSpc>
                <a:spcPct val="100000"/>
              </a:lnSpc>
              <a:spcBef>
                <a:spcPts val="450"/>
              </a:spcBef>
            </a:pPr>
            <a:r>
              <a:rPr sz="800" spc="-50" dirty="0">
                <a:solidFill>
                  <a:srgbClr val="191919"/>
                </a:solidFill>
                <a:latin typeface="Arial"/>
                <a:cs typeface="Arial"/>
              </a:rPr>
              <a:t>3</a:t>
            </a:r>
            <a:r>
              <a:rPr sz="800" spc="-35" dirty="0">
                <a:solidFill>
                  <a:srgbClr val="191919"/>
                </a:solidFill>
                <a:latin typeface="Arial"/>
                <a:cs typeface="Arial"/>
              </a:rPr>
              <a:t>0</a:t>
            </a:r>
            <a:endParaRPr sz="8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450"/>
              </a:spcBef>
            </a:pPr>
            <a:r>
              <a:rPr sz="800" spc="-35" dirty="0">
                <a:solidFill>
                  <a:srgbClr val="191919"/>
                </a:solidFill>
                <a:latin typeface="Arial"/>
                <a:cs typeface="Arial"/>
              </a:rPr>
              <a:t>0</a:t>
            </a:r>
            <a:endParaRPr sz="8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861060" y="5331459"/>
            <a:ext cx="3582670" cy="320040"/>
          </a:xfrm>
          <a:custGeom>
            <a:avLst/>
            <a:gdLst/>
            <a:ahLst/>
            <a:cxnLst/>
            <a:rect l="l" t="t" r="r" b="b"/>
            <a:pathLst>
              <a:path w="3582670" h="320039">
                <a:moveTo>
                  <a:pt x="299720" y="0"/>
                </a:moveTo>
                <a:lnTo>
                  <a:pt x="299720" y="160019"/>
                </a:lnTo>
              </a:path>
              <a:path w="3582670" h="320039">
                <a:moveTo>
                  <a:pt x="600710" y="0"/>
                </a:moveTo>
                <a:lnTo>
                  <a:pt x="600710" y="160019"/>
                </a:lnTo>
              </a:path>
              <a:path w="3582670" h="320039">
                <a:moveTo>
                  <a:pt x="900429" y="0"/>
                </a:moveTo>
                <a:lnTo>
                  <a:pt x="900429" y="160019"/>
                </a:lnTo>
              </a:path>
              <a:path w="3582670" h="320039">
                <a:moveTo>
                  <a:pt x="1191260" y="0"/>
                </a:moveTo>
                <a:lnTo>
                  <a:pt x="1191260" y="160019"/>
                </a:lnTo>
              </a:path>
              <a:path w="3582670" h="320039">
                <a:moveTo>
                  <a:pt x="1490980" y="0"/>
                </a:moveTo>
                <a:lnTo>
                  <a:pt x="1490980" y="160019"/>
                </a:lnTo>
              </a:path>
              <a:path w="3582670" h="320039">
                <a:moveTo>
                  <a:pt x="2091689" y="0"/>
                </a:moveTo>
                <a:lnTo>
                  <a:pt x="2091689" y="160019"/>
                </a:lnTo>
              </a:path>
              <a:path w="3582670" h="320039">
                <a:moveTo>
                  <a:pt x="2391410" y="0"/>
                </a:moveTo>
                <a:lnTo>
                  <a:pt x="2391410" y="160019"/>
                </a:lnTo>
              </a:path>
              <a:path w="3582670" h="320039">
                <a:moveTo>
                  <a:pt x="2691129" y="0"/>
                </a:moveTo>
                <a:lnTo>
                  <a:pt x="2691129" y="160019"/>
                </a:lnTo>
              </a:path>
              <a:path w="3582670" h="320039">
                <a:moveTo>
                  <a:pt x="2981960" y="0"/>
                </a:moveTo>
                <a:lnTo>
                  <a:pt x="2981960" y="160019"/>
                </a:lnTo>
              </a:path>
              <a:path w="3582670" h="320039">
                <a:moveTo>
                  <a:pt x="3282950" y="0"/>
                </a:moveTo>
                <a:lnTo>
                  <a:pt x="3282950" y="160019"/>
                </a:lnTo>
              </a:path>
              <a:path w="3582670" h="320039">
                <a:moveTo>
                  <a:pt x="0" y="0"/>
                </a:moveTo>
                <a:lnTo>
                  <a:pt x="0" y="320039"/>
                </a:lnTo>
              </a:path>
              <a:path w="3582670" h="320039">
                <a:moveTo>
                  <a:pt x="3582669" y="0"/>
                </a:moveTo>
                <a:lnTo>
                  <a:pt x="3582669" y="320039"/>
                </a:lnTo>
              </a:path>
              <a:path w="3582670" h="320039">
                <a:moveTo>
                  <a:pt x="1791970" y="0"/>
                </a:moveTo>
                <a:lnTo>
                  <a:pt x="1791970" y="32003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895350" y="5382259"/>
            <a:ext cx="3510915" cy="44386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120"/>
              </a:spcBef>
            </a:pPr>
            <a:r>
              <a:rPr sz="500" spc="-5" dirty="0">
                <a:solidFill>
                  <a:srgbClr val="191919"/>
                </a:solidFill>
                <a:latin typeface="Arial"/>
                <a:cs typeface="Arial"/>
              </a:rPr>
              <a:t>Monday </a:t>
            </a:r>
            <a:r>
              <a:rPr sz="500" spc="-15" dirty="0">
                <a:solidFill>
                  <a:srgbClr val="191919"/>
                </a:solidFill>
                <a:latin typeface="Arial"/>
                <a:cs typeface="Arial"/>
              </a:rPr>
              <a:t>Tuesday </a:t>
            </a:r>
            <a:r>
              <a:rPr sz="500" spc="-10" dirty="0">
                <a:solidFill>
                  <a:srgbClr val="191919"/>
                </a:solidFill>
                <a:latin typeface="Arial"/>
                <a:cs typeface="Arial"/>
              </a:rPr>
              <a:t>WednesdayThursday </a:t>
            </a:r>
            <a:r>
              <a:rPr sz="500" spc="5" dirty="0">
                <a:solidFill>
                  <a:srgbClr val="191919"/>
                </a:solidFill>
                <a:latin typeface="Arial"/>
                <a:cs typeface="Arial"/>
              </a:rPr>
              <a:t>Friday </a:t>
            </a:r>
            <a:r>
              <a:rPr sz="500" spc="10" dirty="0">
                <a:solidFill>
                  <a:srgbClr val="191919"/>
                </a:solidFill>
                <a:latin typeface="Arial"/>
                <a:cs typeface="Arial"/>
              </a:rPr>
              <a:t>Saturday </a:t>
            </a:r>
            <a:r>
              <a:rPr sz="500" dirty="0">
                <a:solidFill>
                  <a:srgbClr val="191919"/>
                </a:solidFill>
                <a:latin typeface="Arial"/>
                <a:cs typeface="Arial"/>
              </a:rPr>
              <a:t>Sunday </a:t>
            </a:r>
            <a:r>
              <a:rPr sz="500" spc="-5" dirty="0">
                <a:solidFill>
                  <a:srgbClr val="191919"/>
                </a:solidFill>
                <a:latin typeface="Arial"/>
                <a:cs typeface="Arial"/>
              </a:rPr>
              <a:t>Monday </a:t>
            </a:r>
            <a:r>
              <a:rPr sz="500" spc="-15" dirty="0">
                <a:solidFill>
                  <a:srgbClr val="191919"/>
                </a:solidFill>
                <a:latin typeface="Arial"/>
                <a:cs typeface="Arial"/>
              </a:rPr>
              <a:t>Tuesday </a:t>
            </a:r>
            <a:r>
              <a:rPr sz="500" spc="-10" dirty="0">
                <a:solidFill>
                  <a:srgbClr val="191919"/>
                </a:solidFill>
                <a:latin typeface="Arial"/>
                <a:cs typeface="Arial"/>
              </a:rPr>
              <a:t>WednesdayThursday</a:t>
            </a:r>
            <a:r>
              <a:rPr sz="500" spc="65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500" spc="5" dirty="0">
                <a:solidFill>
                  <a:srgbClr val="191919"/>
                </a:solidFill>
                <a:latin typeface="Arial"/>
                <a:cs typeface="Arial"/>
              </a:rPr>
              <a:t>Friday</a:t>
            </a:r>
            <a:endParaRPr sz="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550">
              <a:latin typeface="Arial"/>
              <a:cs typeface="Arial"/>
            </a:endParaRPr>
          </a:p>
          <a:p>
            <a:pPr marL="31750" algn="ctr">
              <a:lnSpc>
                <a:spcPct val="100000"/>
              </a:lnSpc>
              <a:tabLst>
                <a:tab pos="1822450" algn="l"/>
              </a:tabLst>
            </a:pPr>
            <a:r>
              <a:rPr sz="500" spc="-15" dirty="0">
                <a:solidFill>
                  <a:srgbClr val="191919"/>
                </a:solidFill>
                <a:latin typeface="Arial"/>
                <a:cs typeface="Arial"/>
              </a:rPr>
              <a:t>Week</a:t>
            </a:r>
            <a:r>
              <a:rPr sz="500" spc="-10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500" spc="-45" dirty="0">
                <a:solidFill>
                  <a:srgbClr val="191919"/>
                </a:solidFill>
                <a:latin typeface="Arial"/>
                <a:cs typeface="Arial"/>
              </a:rPr>
              <a:t>1	</a:t>
            </a:r>
            <a:r>
              <a:rPr sz="500" spc="-15" dirty="0">
                <a:solidFill>
                  <a:srgbClr val="191919"/>
                </a:solidFill>
                <a:latin typeface="Arial"/>
                <a:cs typeface="Arial"/>
              </a:rPr>
              <a:t>Week</a:t>
            </a:r>
            <a:r>
              <a:rPr sz="500" spc="-10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500" spc="70" dirty="0">
                <a:solidFill>
                  <a:srgbClr val="191919"/>
                </a:solidFill>
                <a:latin typeface="Arial"/>
                <a:cs typeface="Arial"/>
              </a:rPr>
              <a:t>2</a:t>
            </a:r>
            <a:endParaRPr sz="5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440"/>
              </a:spcBef>
            </a:pPr>
            <a:r>
              <a:rPr sz="800" b="1" spc="-50" dirty="0">
                <a:solidFill>
                  <a:srgbClr val="191919"/>
                </a:solidFill>
                <a:latin typeface="Arial"/>
                <a:cs typeface="Arial"/>
              </a:rPr>
              <a:t>Date</a:t>
            </a:r>
            <a:endParaRPr sz="8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45474" y="4305975"/>
            <a:ext cx="142240" cy="301625"/>
          </a:xfrm>
          <a:prstGeom prst="rect">
            <a:avLst/>
          </a:prstGeom>
        </p:spPr>
        <p:txBody>
          <a:bodyPr vert="vert270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800" b="1" dirty="0">
                <a:solidFill>
                  <a:srgbClr val="191919"/>
                </a:solidFill>
                <a:latin typeface="Arial"/>
                <a:cs typeface="Arial"/>
              </a:rPr>
              <a:t>H</a:t>
            </a:r>
            <a:r>
              <a:rPr sz="800" b="1" spc="25" dirty="0">
                <a:solidFill>
                  <a:srgbClr val="191919"/>
                </a:solidFill>
                <a:latin typeface="Arial"/>
                <a:cs typeface="Arial"/>
              </a:rPr>
              <a:t>o</a:t>
            </a:r>
            <a:r>
              <a:rPr sz="800" b="1" spc="15" dirty="0">
                <a:solidFill>
                  <a:srgbClr val="191919"/>
                </a:solidFill>
                <a:latin typeface="Arial"/>
                <a:cs typeface="Arial"/>
              </a:rPr>
              <a:t>u</a:t>
            </a:r>
            <a:r>
              <a:rPr sz="800" b="1" spc="-20" dirty="0">
                <a:solidFill>
                  <a:srgbClr val="191919"/>
                </a:solidFill>
                <a:latin typeface="Arial"/>
                <a:cs typeface="Arial"/>
              </a:rPr>
              <a:t>r</a:t>
            </a:r>
            <a:r>
              <a:rPr sz="800" b="1" dirty="0">
                <a:solidFill>
                  <a:srgbClr val="191919"/>
                </a:solidFill>
                <a:latin typeface="Arial"/>
                <a:cs typeface="Arial"/>
              </a:rPr>
              <a:t>s</a:t>
            </a:r>
            <a:endParaRPr sz="800">
              <a:latin typeface="Arial"/>
              <a:cs typeface="Aria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347979" y="3020060"/>
            <a:ext cx="4173220" cy="2952750"/>
          </a:xfrm>
          <a:custGeom>
            <a:avLst/>
            <a:gdLst/>
            <a:ahLst/>
            <a:cxnLst/>
            <a:rect l="l" t="t" r="r" b="b"/>
            <a:pathLst>
              <a:path w="4173220" h="2952750">
                <a:moveTo>
                  <a:pt x="0" y="2952750"/>
                </a:moveTo>
                <a:lnTo>
                  <a:pt x="4173220" y="2952750"/>
                </a:lnTo>
                <a:lnTo>
                  <a:pt x="4173220" y="0"/>
                </a:lnTo>
                <a:lnTo>
                  <a:pt x="0" y="0"/>
                </a:lnTo>
                <a:lnTo>
                  <a:pt x="0" y="295275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6" name="object 46"/>
          <p:cNvGrpSpPr/>
          <p:nvPr/>
        </p:nvGrpSpPr>
        <p:grpSpPr>
          <a:xfrm>
            <a:off x="4690745" y="3019425"/>
            <a:ext cx="4173220" cy="2954020"/>
            <a:chOff x="4690745" y="3019425"/>
            <a:chExt cx="4173220" cy="2954020"/>
          </a:xfrm>
        </p:grpSpPr>
        <p:sp>
          <p:nvSpPr>
            <p:cNvPr id="47" name="object 47"/>
            <p:cNvSpPr/>
            <p:nvPr/>
          </p:nvSpPr>
          <p:spPr>
            <a:xfrm>
              <a:off x="4691380" y="3020060"/>
              <a:ext cx="4171950" cy="2952750"/>
            </a:xfrm>
            <a:custGeom>
              <a:avLst/>
              <a:gdLst/>
              <a:ahLst/>
              <a:cxnLst/>
              <a:rect l="l" t="t" r="r" b="b"/>
              <a:pathLst>
                <a:path w="4171950" h="2952750">
                  <a:moveTo>
                    <a:pt x="0" y="2952750"/>
                  </a:moveTo>
                  <a:lnTo>
                    <a:pt x="4171950" y="2952750"/>
                  </a:lnTo>
                  <a:lnTo>
                    <a:pt x="4171950" y="0"/>
                  </a:lnTo>
                  <a:lnTo>
                    <a:pt x="0" y="0"/>
                  </a:lnTo>
                  <a:lnTo>
                    <a:pt x="0" y="295275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152390" y="3547109"/>
              <a:ext cx="3634740" cy="1784350"/>
            </a:xfrm>
            <a:custGeom>
              <a:avLst/>
              <a:gdLst/>
              <a:ahLst/>
              <a:cxnLst/>
              <a:rect l="l" t="t" r="r" b="b"/>
              <a:pathLst>
                <a:path w="3634740" h="1784350">
                  <a:moveTo>
                    <a:pt x="3634740" y="0"/>
                  </a:moveTo>
                  <a:lnTo>
                    <a:pt x="0" y="0"/>
                  </a:lnTo>
                  <a:lnTo>
                    <a:pt x="0" y="1784350"/>
                  </a:lnTo>
                  <a:lnTo>
                    <a:pt x="3634740" y="1784350"/>
                  </a:lnTo>
                  <a:lnTo>
                    <a:pt x="3634740" y="0"/>
                  </a:lnTo>
                  <a:close/>
                </a:path>
              </a:pathLst>
            </a:custGeom>
            <a:solidFill>
              <a:srgbClr val="FFCC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152390" y="3547109"/>
              <a:ext cx="3634740" cy="1623060"/>
            </a:xfrm>
            <a:custGeom>
              <a:avLst/>
              <a:gdLst/>
              <a:ahLst/>
              <a:cxnLst/>
              <a:rect l="l" t="t" r="r" b="b"/>
              <a:pathLst>
                <a:path w="3634740" h="1623060">
                  <a:moveTo>
                    <a:pt x="0" y="1623059"/>
                  </a:moveTo>
                  <a:lnTo>
                    <a:pt x="3634740" y="1623059"/>
                  </a:lnTo>
                </a:path>
                <a:path w="3634740" h="1623060">
                  <a:moveTo>
                    <a:pt x="0" y="1463039"/>
                  </a:moveTo>
                  <a:lnTo>
                    <a:pt x="3634740" y="1463039"/>
                  </a:lnTo>
                </a:path>
                <a:path w="3634740" h="1623060">
                  <a:moveTo>
                    <a:pt x="0" y="1292859"/>
                  </a:moveTo>
                  <a:lnTo>
                    <a:pt x="3634740" y="1292859"/>
                  </a:lnTo>
                </a:path>
                <a:path w="3634740" h="1623060">
                  <a:moveTo>
                    <a:pt x="0" y="1132839"/>
                  </a:moveTo>
                  <a:lnTo>
                    <a:pt x="3634740" y="1132839"/>
                  </a:lnTo>
                </a:path>
                <a:path w="3634740" h="1623060">
                  <a:moveTo>
                    <a:pt x="0" y="971550"/>
                  </a:moveTo>
                  <a:lnTo>
                    <a:pt x="3634740" y="971550"/>
                  </a:lnTo>
                </a:path>
                <a:path w="3634740" h="1623060">
                  <a:moveTo>
                    <a:pt x="0" y="811529"/>
                  </a:moveTo>
                  <a:lnTo>
                    <a:pt x="3634740" y="811529"/>
                  </a:lnTo>
                </a:path>
                <a:path w="3634740" h="1623060">
                  <a:moveTo>
                    <a:pt x="0" y="651509"/>
                  </a:moveTo>
                  <a:lnTo>
                    <a:pt x="3634740" y="651509"/>
                  </a:lnTo>
                </a:path>
                <a:path w="3634740" h="1623060">
                  <a:moveTo>
                    <a:pt x="0" y="491489"/>
                  </a:moveTo>
                  <a:lnTo>
                    <a:pt x="3634740" y="491489"/>
                  </a:lnTo>
                </a:path>
                <a:path w="3634740" h="1623060">
                  <a:moveTo>
                    <a:pt x="0" y="321309"/>
                  </a:moveTo>
                  <a:lnTo>
                    <a:pt x="3634740" y="321309"/>
                  </a:lnTo>
                </a:path>
                <a:path w="3634740" h="1623060">
                  <a:moveTo>
                    <a:pt x="0" y="161289"/>
                  </a:moveTo>
                  <a:lnTo>
                    <a:pt x="3634740" y="161289"/>
                  </a:lnTo>
                </a:path>
                <a:path w="3634740" h="1623060">
                  <a:moveTo>
                    <a:pt x="0" y="0"/>
                  </a:moveTo>
                  <a:lnTo>
                    <a:pt x="363474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152390" y="3547109"/>
              <a:ext cx="3634740" cy="1784350"/>
            </a:xfrm>
            <a:custGeom>
              <a:avLst/>
              <a:gdLst/>
              <a:ahLst/>
              <a:cxnLst/>
              <a:rect l="l" t="t" r="r" b="b"/>
              <a:pathLst>
                <a:path w="3634740" h="1784350">
                  <a:moveTo>
                    <a:pt x="0" y="0"/>
                  </a:moveTo>
                  <a:lnTo>
                    <a:pt x="3634740" y="0"/>
                  </a:lnTo>
                </a:path>
                <a:path w="3634740" h="1784350">
                  <a:moveTo>
                    <a:pt x="3634740" y="0"/>
                  </a:moveTo>
                  <a:lnTo>
                    <a:pt x="3634740" y="1784350"/>
                  </a:lnTo>
                </a:path>
                <a:path w="3634740" h="1784350">
                  <a:moveTo>
                    <a:pt x="3634740" y="1784350"/>
                  </a:moveTo>
                  <a:lnTo>
                    <a:pt x="0" y="1784350"/>
                  </a:lnTo>
                </a:path>
                <a:path w="3634740" h="1784350">
                  <a:moveTo>
                    <a:pt x="0" y="1784350"/>
                  </a:moveTo>
                  <a:lnTo>
                    <a:pt x="0" y="0"/>
                  </a:lnTo>
                </a:path>
              </a:pathLst>
            </a:custGeom>
            <a:ln w="8890">
              <a:solidFill>
                <a:srgbClr val="FFCC9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126990" y="3547109"/>
              <a:ext cx="3660140" cy="1802130"/>
            </a:xfrm>
            <a:custGeom>
              <a:avLst/>
              <a:gdLst/>
              <a:ahLst/>
              <a:cxnLst/>
              <a:rect l="l" t="t" r="r" b="b"/>
              <a:pathLst>
                <a:path w="3660140" h="1802129">
                  <a:moveTo>
                    <a:pt x="25400" y="0"/>
                  </a:moveTo>
                  <a:lnTo>
                    <a:pt x="25400" y="1784350"/>
                  </a:lnTo>
                </a:path>
                <a:path w="3660140" h="1802129">
                  <a:moveTo>
                    <a:pt x="0" y="1784350"/>
                  </a:moveTo>
                  <a:lnTo>
                    <a:pt x="25400" y="1784350"/>
                  </a:lnTo>
                </a:path>
                <a:path w="3660140" h="1802129">
                  <a:moveTo>
                    <a:pt x="0" y="1623059"/>
                  </a:moveTo>
                  <a:lnTo>
                    <a:pt x="25400" y="1623059"/>
                  </a:lnTo>
                </a:path>
                <a:path w="3660140" h="1802129">
                  <a:moveTo>
                    <a:pt x="0" y="1463039"/>
                  </a:moveTo>
                  <a:lnTo>
                    <a:pt x="25400" y="1463039"/>
                  </a:lnTo>
                </a:path>
                <a:path w="3660140" h="1802129">
                  <a:moveTo>
                    <a:pt x="0" y="1292859"/>
                  </a:moveTo>
                  <a:lnTo>
                    <a:pt x="25400" y="1292859"/>
                  </a:lnTo>
                </a:path>
                <a:path w="3660140" h="1802129">
                  <a:moveTo>
                    <a:pt x="0" y="1132839"/>
                  </a:moveTo>
                  <a:lnTo>
                    <a:pt x="25400" y="1132839"/>
                  </a:lnTo>
                </a:path>
                <a:path w="3660140" h="1802129">
                  <a:moveTo>
                    <a:pt x="0" y="971550"/>
                  </a:moveTo>
                  <a:lnTo>
                    <a:pt x="25400" y="971550"/>
                  </a:lnTo>
                </a:path>
                <a:path w="3660140" h="1802129">
                  <a:moveTo>
                    <a:pt x="0" y="811529"/>
                  </a:moveTo>
                  <a:lnTo>
                    <a:pt x="25400" y="811529"/>
                  </a:lnTo>
                </a:path>
                <a:path w="3660140" h="1802129">
                  <a:moveTo>
                    <a:pt x="0" y="651509"/>
                  </a:moveTo>
                  <a:lnTo>
                    <a:pt x="25400" y="651509"/>
                  </a:lnTo>
                </a:path>
                <a:path w="3660140" h="1802129">
                  <a:moveTo>
                    <a:pt x="0" y="491489"/>
                  </a:moveTo>
                  <a:lnTo>
                    <a:pt x="25400" y="491489"/>
                  </a:lnTo>
                </a:path>
                <a:path w="3660140" h="1802129">
                  <a:moveTo>
                    <a:pt x="0" y="321309"/>
                  </a:moveTo>
                  <a:lnTo>
                    <a:pt x="25400" y="321309"/>
                  </a:lnTo>
                </a:path>
                <a:path w="3660140" h="1802129">
                  <a:moveTo>
                    <a:pt x="0" y="161289"/>
                  </a:moveTo>
                  <a:lnTo>
                    <a:pt x="25400" y="161289"/>
                  </a:lnTo>
                </a:path>
                <a:path w="3660140" h="1802129">
                  <a:moveTo>
                    <a:pt x="0" y="0"/>
                  </a:moveTo>
                  <a:lnTo>
                    <a:pt x="25400" y="0"/>
                  </a:lnTo>
                </a:path>
                <a:path w="3660140" h="1802129">
                  <a:moveTo>
                    <a:pt x="25400" y="1784350"/>
                  </a:moveTo>
                  <a:lnTo>
                    <a:pt x="3660140" y="1784350"/>
                  </a:lnTo>
                </a:path>
                <a:path w="3660140" h="1802129">
                  <a:moveTo>
                    <a:pt x="25400" y="1802129"/>
                  </a:moveTo>
                  <a:lnTo>
                    <a:pt x="25400" y="1784350"/>
                  </a:lnTo>
                </a:path>
                <a:path w="3660140" h="1802129">
                  <a:moveTo>
                    <a:pt x="325120" y="1802129"/>
                  </a:moveTo>
                  <a:lnTo>
                    <a:pt x="325120" y="1784350"/>
                  </a:lnTo>
                </a:path>
                <a:path w="3660140" h="1802129">
                  <a:moveTo>
                    <a:pt x="632460" y="1802129"/>
                  </a:moveTo>
                  <a:lnTo>
                    <a:pt x="632460" y="1784350"/>
                  </a:lnTo>
                </a:path>
                <a:path w="3660140" h="1802129">
                  <a:moveTo>
                    <a:pt x="932180" y="1802129"/>
                  </a:moveTo>
                  <a:lnTo>
                    <a:pt x="932180" y="1784350"/>
                  </a:lnTo>
                </a:path>
                <a:path w="3660140" h="1802129">
                  <a:moveTo>
                    <a:pt x="1239520" y="1802129"/>
                  </a:moveTo>
                  <a:lnTo>
                    <a:pt x="1239520" y="1784350"/>
                  </a:lnTo>
                </a:path>
                <a:path w="3660140" h="1802129">
                  <a:moveTo>
                    <a:pt x="1539239" y="1802129"/>
                  </a:moveTo>
                  <a:lnTo>
                    <a:pt x="1539239" y="1784350"/>
                  </a:lnTo>
                </a:path>
                <a:path w="3660140" h="1802129">
                  <a:moveTo>
                    <a:pt x="1846580" y="1802129"/>
                  </a:moveTo>
                  <a:lnTo>
                    <a:pt x="1846580" y="1784350"/>
                  </a:lnTo>
                </a:path>
                <a:path w="3660140" h="1802129">
                  <a:moveTo>
                    <a:pt x="2146300" y="1802129"/>
                  </a:moveTo>
                  <a:lnTo>
                    <a:pt x="2146300" y="1784350"/>
                  </a:lnTo>
                </a:path>
                <a:path w="3660140" h="1802129">
                  <a:moveTo>
                    <a:pt x="2444750" y="1802129"/>
                  </a:moveTo>
                  <a:lnTo>
                    <a:pt x="2444750" y="1784350"/>
                  </a:lnTo>
                </a:path>
                <a:path w="3660140" h="1802129">
                  <a:moveTo>
                    <a:pt x="2753360" y="1802129"/>
                  </a:moveTo>
                  <a:lnTo>
                    <a:pt x="2753360" y="1784350"/>
                  </a:lnTo>
                </a:path>
                <a:path w="3660140" h="1802129">
                  <a:moveTo>
                    <a:pt x="3051810" y="1802129"/>
                  </a:moveTo>
                  <a:lnTo>
                    <a:pt x="3051810" y="1784350"/>
                  </a:lnTo>
                </a:path>
                <a:path w="3660140" h="1802129">
                  <a:moveTo>
                    <a:pt x="3360419" y="1802129"/>
                  </a:moveTo>
                  <a:lnTo>
                    <a:pt x="3360419" y="1784350"/>
                  </a:lnTo>
                </a:path>
                <a:path w="3660140" h="1802129">
                  <a:moveTo>
                    <a:pt x="3660140" y="1802129"/>
                  </a:moveTo>
                  <a:lnTo>
                    <a:pt x="3660140" y="178435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512560" y="3708400"/>
              <a:ext cx="1821180" cy="490220"/>
            </a:xfrm>
            <a:custGeom>
              <a:avLst/>
              <a:gdLst/>
              <a:ahLst/>
              <a:cxnLst/>
              <a:rect l="l" t="t" r="r" b="b"/>
              <a:pathLst>
                <a:path w="1821179" h="490220">
                  <a:moveTo>
                    <a:pt x="0" y="0"/>
                  </a:moveTo>
                  <a:lnTo>
                    <a:pt x="307340" y="160019"/>
                  </a:lnTo>
                </a:path>
                <a:path w="1821179" h="490220">
                  <a:moveTo>
                    <a:pt x="914400" y="160019"/>
                  </a:moveTo>
                  <a:lnTo>
                    <a:pt x="1214120" y="330200"/>
                  </a:lnTo>
                </a:path>
                <a:path w="1821179" h="490220">
                  <a:moveTo>
                    <a:pt x="1512570" y="330200"/>
                  </a:moveTo>
                  <a:lnTo>
                    <a:pt x="1821180" y="490219"/>
                  </a:lnTo>
                </a:path>
              </a:pathLst>
            </a:custGeom>
            <a:ln w="8890">
              <a:solidFill>
                <a:srgbClr val="0000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280660" y="3679190"/>
              <a:ext cx="52069" cy="57150"/>
            </a:xfrm>
            <a:custGeom>
              <a:avLst/>
              <a:gdLst/>
              <a:ahLst/>
              <a:cxnLst/>
              <a:rect l="l" t="t" r="r" b="b"/>
              <a:pathLst>
                <a:path w="52070" h="57150">
                  <a:moveTo>
                    <a:pt x="25400" y="0"/>
                  </a:moveTo>
                  <a:lnTo>
                    <a:pt x="0" y="29210"/>
                  </a:lnTo>
                  <a:lnTo>
                    <a:pt x="25400" y="57150"/>
                  </a:lnTo>
                  <a:lnTo>
                    <a:pt x="52069" y="29210"/>
                  </a:lnTo>
                  <a:lnTo>
                    <a:pt x="25400" y="0"/>
                  </a:lnTo>
                  <a:close/>
                </a:path>
              </a:pathLst>
            </a:custGeom>
            <a:solidFill>
              <a:srgbClr val="00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5280660" y="3679190"/>
              <a:ext cx="52069" cy="57150"/>
            </a:xfrm>
            <a:custGeom>
              <a:avLst/>
              <a:gdLst/>
              <a:ahLst/>
              <a:cxnLst/>
              <a:rect l="l" t="t" r="r" b="b"/>
              <a:pathLst>
                <a:path w="52070" h="57150">
                  <a:moveTo>
                    <a:pt x="25400" y="0"/>
                  </a:moveTo>
                  <a:lnTo>
                    <a:pt x="52069" y="29210"/>
                  </a:lnTo>
                  <a:lnTo>
                    <a:pt x="25400" y="57150"/>
                  </a:lnTo>
                  <a:lnTo>
                    <a:pt x="0" y="29210"/>
                  </a:lnTo>
                  <a:lnTo>
                    <a:pt x="25400" y="0"/>
                  </a:lnTo>
                  <a:close/>
                </a:path>
              </a:pathLst>
            </a:custGeom>
            <a:ln w="8890">
              <a:solidFill>
                <a:srgbClr val="0000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5580380" y="3679190"/>
              <a:ext cx="50800" cy="57150"/>
            </a:xfrm>
            <a:custGeom>
              <a:avLst/>
              <a:gdLst/>
              <a:ahLst/>
              <a:cxnLst/>
              <a:rect l="l" t="t" r="r" b="b"/>
              <a:pathLst>
                <a:path w="50800" h="57150">
                  <a:moveTo>
                    <a:pt x="25400" y="0"/>
                  </a:moveTo>
                  <a:lnTo>
                    <a:pt x="0" y="29210"/>
                  </a:lnTo>
                  <a:lnTo>
                    <a:pt x="25400" y="57150"/>
                  </a:lnTo>
                  <a:lnTo>
                    <a:pt x="50800" y="29210"/>
                  </a:lnTo>
                  <a:lnTo>
                    <a:pt x="25400" y="0"/>
                  </a:lnTo>
                  <a:close/>
                </a:path>
              </a:pathLst>
            </a:custGeom>
            <a:solidFill>
              <a:srgbClr val="00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5580380" y="3679190"/>
              <a:ext cx="50800" cy="57150"/>
            </a:xfrm>
            <a:custGeom>
              <a:avLst/>
              <a:gdLst/>
              <a:ahLst/>
              <a:cxnLst/>
              <a:rect l="l" t="t" r="r" b="b"/>
              <a:pathLst>
                <a:path w="50800" h="57150">
                  <a:moveTo>
                    <a:pt x="25400" y="0"/>
                  </a:moveTo>
                  <a:lnTo>
                    <a:pt x="50800" y="29210"/>
                  </a:lnTo>
                  <a:lnTo>
                    <a:pt x="25400" y="57150"/>
                  </a:lnTo>
                  <a:lnTo>
                    <a:pt x="0" y="29210"/>
                  </a:lnTo>
                  <a:lnTo>
                    <a:pt x="25400" y="0"/>
                  </a:lnTo>
                  <a:close/>
                </a:path>
              </a:pathLst>
            </a:custGeom>
            <a:ln w="8890">
              <a:solidFill>
                <a:srgbClr val="0000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5887720" y="3679190"/>
              <a:ext cx="52069" cy="57150"/>
            </a:xfrm>
            <a:custGeom>
              <a:avLst/>
              <a:gdLst/>
              <a:ahLst/>
              <a:cxnLst/>
              <a:rect l="l" t="t" r="r" b="b"/>
              <a:pathLst>
                <a:path w="52070" h="57150">
                  <a:moveTo>
                    <a:pt x="25400" y="0"/>
                  </a:moveTo>
                  <a:lnTo>
                    <a:pt x="0" y="29210"/>
                  </a:lnTo>
                  <a:lnTo>
                    <a:pt x="25400" y="57150"/>
                  </a:lnTo>
                  <a:lnTo>
                    <a:pt x="52069" y="29210"/>
                  </a:lnTo>
                  <a:lnTo>
                    <a:pt x="25400" y="0"/>
                  </a:lnTo>
                  <a:close/>
                </a:path>
              </a:pathLst>
            </a:custGeom>
            <a:solidFill>
              <a:srgbClr val="00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5887720" y="3679190"/>
              <a:ext cx="52069" cy="57150"/>
            </a:xfrm>
            <a:custGeom>
              <a:avLst/>
              <a:gdLst/>
              <a:ahLst/>
              <a:cxnLst/>
              <a:rect l="l" t="t" r="r" b="b"/>
              <a:pathLst>
                <a:path w="52070" h="57150">
                  <a:moveTo>
                    <a:pt x="25400" y="0"/>
                  </a:moveTo>
                  <a:lnTo>
                    <a:pt x="52069" y="29210"/>
                  </a:lnTo>
                  <a:lnTo>
                    <a:pt x="25400" y="57150"/>
                  </a:lnTo>
                  <a:lnTo>
                    <a:pt x="0" y="29210"/>
                  </a:lnTo>
                  <a:lnTo>
                    <a:pt x="25400" y="0"/>
                  </a:lnTo>
                  <a:close/>
                </a:path>
              </a:pathLst>
            </a:custGeom>
            <a:ln w="8890">
              <a:solidFill>
                <a:srgbClr val="0000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6187440" y="3679190"/>
              <a:ext cx="50800" cy="57150"/>
            </a:xfrm>
            <a:custGeom>
              <a:avLst/>
              <a:gdLst/>
              <a:ahLst/>
              <a:cxnLst/>
              <a:rect l="l" t="t" r="r" b="b"/>
              <a:pathLst>
                <a:path w="50800" h="57150">
                  <a:moveTo>
                    <a:pt x="25400" y="0"/>
                  </a:moveTo>
                  <a:lnTo>
                    <a:pt x="0" y="29210"/>
                  </a:lnTo>
                  <a:lnTo>
                    <a:pt x="25400" y="57150"/>
                  </a:lnTo>
                  <a:lnTo>
                    <a:pt x="50800" y="29210"/>
                  </a:lnTo>
                  <a:lnTo>
                    <a:pt x="25400" y="0"/>
                  </a:lnTo>
                  <a:close/>
                </a:path>
              </a:pathLst>
            </a:custGeom>
            <a:solidFill>
              <a:srgbClr val="00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6187440" y="3679190"/>
              <a:ext cx="50800" cy="57150"/>
            </a:xfrm>
            <a:custGeom>
              <a:avLst/>
              <a:gdLst/>
              <a:ahLst/>
              <a:cxnLst/>
              <a:rect l="l" t="t" r="r" b="b"/>
              <a:pathLst>
                <a:path w="50800" h="57150">
                  <a:moveTo>
                    <a:pt x="25400" y="0"/>
                  </a:moveTo>
                  <a:lnTo>
                    <a:pt x="50800" y="29210"/>
                  </a:lnTo>
                  <a:lnTo>
                    <a:pt x="25400" y="57150"/>
                  </a:lnTo>
                  <a:lnTo>
                    <a:pt x="0" y="29210"/>
                  </a:lnTo>
                  <a:lnTo>
                    <a:pt x="25400" y="0"/>
                  </a:lnTo>
                  <a:close/>
                </a:path>
              </a:pathLst>
            </a:custGeom>
            <a:ln w="8890">
              <a:solidFill>
                <a:srgbClr val="0000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6487160" y="3679190"/>
              <a:ext cx="50800" cy="57150"/>
            </a:xfrm>
            <a:custGeom>
              <a:avLst/>
              <a:gdLst/>
              <a:ahLst/>
              <a:cxnLst/>
              <a:rect l="l" t="t" r="r" b="b"/>
              <a:pathLst>
                <a:path w="50800" h="57150">
                  <a:moveTo>
                    <a:pt x="25399" y="0"/>
                  </a:moveTo>
                  <a:lnTo>
                    <a:pt x="0" y="29210"/>
                  </a:lnTo>
                  <a:lnTo>
                    <a:pt x="25399" y="57150"/>
                  </a:lnTo>
                  <a:lnTo>
                    <a:pt x="50799" y="29210"/>
                  </a:lnTo>
                  <a:lnTo>
                    <a:pt x="25399" y="0"/>
                  </a:lnTo>
                  <a:close/>
                </a:path>
              </a:pathLst>
            </a:custGeom>
            <a:solidFill>
              <a:srgbClr val="00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6487160" y="3679190"/>
              <a:ext cx="50800" cy="57150"/>
            </a:xfrm>
            <a:custGeom>
              <a:avLst/>
              <a:gdLst/>
              <a:ahLst/>
              <a:cxnLst/>
              <a:rect l="l" t="t" r="r" b="b"/>
              <a:pathLst>
                <a:path w="50800" h="57150">
                  <a:moveTo>
                    <a:pt x="25399" y="0"/>
                  </a:moveTo>
                  <a:lnTo>
                    <a:pt x="50799" y="29210"/>
                  </a:lnTo>
                  <a:lnTo>
                    <a:pt x="25399" y="57150"/>
                  </a:lnTo>
                  <a:lnTo>
                    <a:pt x="0" y="29210"/>
                  </a:lnTo>
                  <a:lnTo>
                    <a:pt x="25399" y="0"/>
                  </a:lnTo>
                  <a:close/>
                </a:path>
              </a:pathLst>
            </a:custGeom>
            <a:ln w="8890">
              <a:solidFill>
                <a:srgbClr val="0000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6794500" y="3839210"/>
              <a:ext cx="50800" cy="57150"/>
            </a:xfrm>
            <a:custGeom>
              <a:avLst/>
              <a:gdLst/>
              <a:ahLst/>
              <a:cxnLst/>
              <a:rect l="l" t="t" r="r" b="b"/>
              <a:pathLst>
                <a:path w="50800" h="57150">
                  <a:moveTo>
                    <a:pt x="25400" y="0"/>
                  </a:moveTo>
                  <a:lnTo>
                    <a:pt x="0" y="29209"/>
                  </a:lnTo>
                  <a:lnTo>
                    <a:pt x="25400" y="57150"/>
                  </a:lnTo>
                  <a:lnTo>
                    <a:pt x="50800" y="29209"/>
                  </a:lnTo>
                  <a:lnTo>
                    <a:pt x="25400" y="0"/>
                  </a:lnTo>
                  <a:close/>
                </a:path>
              </a:pathLst>
            </a:custGeom>
            <a:solidFill>
              <a:srgbClr val="00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6794500" y="3839210"/>
              <a:ext cx="50800" cy="57150"/>
            </a:xfrm>
            <a:custGeom>
              <a:avLst/>
              <a:gdLst/>
              <a:ahLst/>
              <a:cxnLst/>
              <a:rect l="l" t="t" r="r" b="b"/>
              <a:pathLst>
                <a:path w="50800" h="57150">
                  <a:moveTo>
                    <a:pt x="25400" y="0"/>
                  </a:moveTo>
                  <a:lnTo>
                    <a:pt x="50800" y="29209"/>
                  </a:lnTo>
                  <a:lnTo>
                    <a:pt x="25400" y="57150"/>
                  </a:lnTo>
                  <a:lnTo>
                    <a:pt x="0" y="29209"/>
                  </a:lnTo>
                  <a:lnTo>
                    <a:pt x="25400" y="0"/>
                  </a:lnTo>
                  <a:close/>
                </a:path>
              </a:pathLst>
            </a:custGeom>
            <a:ln w="8890">
              <a:solidFill>
                <a:srgbClr val="0000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7094220" y="3839210"/>
              <a:ext cx="50800" cy="57150"/>
            </a:xfrm>
            <a:custGeom>
              <a:avLst/>
              <a:gdLst/>
              <a:ahLst/>
              <a:cxnLst/>
              <a:rect l="l" t="t" r="r" b="b"/>
              <a:pathLst>
                <a:path w="50800" h="57150">
                  <a:moveTo>
                    <a:pt x="25400" y="0"/>
                  </a:moveTo>
                  <a:lnTo>
                    <a:pt x="0" y="29209"/>
                  </a:lnTo>
                  <a:lnTo>
                    <a:pt x="25400" y="57150"/>
                  </a:lnTo>
                  <a:lnTo>
                    <a:pt x="50800" y="29209"/>
                  </a:lnTo>
                  <a:lnTo>
                    <a:pt x="25400" y="0"/>
                  </a:lnTo>
                  <a:close/>
                </a:path>
              </a:pathLst>
            </a:custGeom>
            <a:solidFill>
              <a:srgbClr val="00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7094220" y="3839210"/>
              <a:ext cx="50800" cy="57150"/>
            </a:xfrm>
            <a:custGeom>
              <a:avLst/>
              <a:gdLst/>
              <a:ahLst/>
              <a:cxnLst/>
              <a:rect l="l" t="t" r="r" b="b"/>
              <a:pathLst>
                <a:path w="50800" h="57150">
                  <a:moveTo>
                    <a:pt x="25400" y="0"/>
                  </a:moveTo>
                  <a:lnTo>
                    <a:pt x="50800" y="29209"/>
                  </a:lnTo>
                  <a:lnTo>
                    <a:pt x="25400" y="57150"/>
                  </a:lnTo>
                  <a:lnTo>
                    <a:pt x="0" y="29209"/>
                  </a:lnTo>
                  <a:lnTo>
                    <a:pt x="25400" y="0"/>
                  </a:lnTo>
                  <a:close/>
                </a:path>
              </a:pathLst>
            </a:custGeom>
            <a:ln w="8890">
              <a:solidFill>
                <a:srgbClr val="0000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7401560" y="3839210"/>
              <a:ext cx="50800" cy="57150"/>
            </a:xfrm>
            <a:custGeom>
              <a:avLst/>
              <a:gdLst/>
              <a:ahLst/>
              <a:cxnLst/>
              <a:rect l="l" t="t" r="r" b="b"/>
              <a:pathLst>
                <a:path w="50800" h="57150">
                  <a:moveTo>
                    <a:pt x="25400" y="0"/>
                  </a:moveTo>
                  <a:lnTo>
                    <a:pt x="0" y="29209"/>
                  </a:lnTo>
                  <a:lnTo>
                    <a:pt x="25400" y="57150"/>
                  </a:lnTo>
                  <a:lnTo>
                    <a:pt x="50800" y="29209"/>
                  </a:lnTo>
                  <a:lnTo>
                    <a:pt x="25400" y="0"/>
                  </a:lnTo>
                  <a:close/>
                </a:path>
              </a:pathLst>
            </a:custGeom>
            <a:solidFill>
              <a:srgbClr val="00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7401560" y="3839210"/>
              <a:ext cx="50800" cy="57150"/>
            </a:xfrm>
            <a:custGeom>
              <a:avLst/>
              <a:gdLst/>
              <a:ahLst/>
              <a:cxnLst/>
              <a:rect l="l" t="t" r="r" b="b"/>
              <a:pathLst>
                <a:path w="50800" h="57150">
                  <a:moveTo>
                    <a:pt x="25400" y="0"/>
                  </a:moveTo>
                  <a:lnTo>
                    <a:pt x="50800" y="29209"/>
                  </a:lnTo>
                  <a:lnTo>
                    <a:pt x="25400" y="57150"/>
                  </a:lnTo>
                  <a:lnTo>
                    <a:pt x="0" y="29209"/>
                  </a:lnTo>
                  <a:lnTo>
                    <a:pt x="25400" y="0"/>
                  </a:lnTo>
                  <a:close/>
                </a:path>
              </a:pathLst>
            </a:custGeom>
            <a:ln w="8890">
              <a:solidFill>
                <a:srgbClr val="0000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7700010" y="4009389"/>
              <a:ext cx="52069" cy="57150"/>
            </a:xfrm>
            <a:custGeom>
              <a:avLst/>
              <a:gdLst/>
              <a:ahLst/>
              <a:cxnLst/>
              <a:rect l="l" t="t" r="r" b="b"/>
              <a:pathLst>
                <a:path w="52070" h="57150">
                  <a:moveTo>
                    <a:pt x="26670" y="0"/>
                  </a:moveTo>
                  <a:lnTo>
                    <a:pt x="0" y="29210"/>
                  </a:lnTo>
                  <a:lnTo>
                    <a:pt x="26670" y="57150"/>
                  </a:lnTo>
                  <a:lnTo>
                    <a:pt x="52070" y="29210"/>
                  </a:lnTo>
                  <a:lnTo>
                    <a:pt x="26670" y="0"/>
                  </a:lnTo>
                  <a:close/>
                </a:path>
              </a:pathLst>
            </a:custGeom>
            <a:solidFill>
              <a:srgbClr val="00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7700010" y="4009389"/>
              <a:ext cx="52069" cy="57150"/>
            </a:xfrm>
            <a:custGeom>
              <a:avLst/>
              <a:gdLst/>
              <a:ahLst/>
              <a:cxnLst/>
              <a:rect l="l" t="t" r="r" b="b"/>
              <a:pathLst>
                <a:path w="52070" h="57150">
                  <a:moveTo>
                    <a:pt x="26670" y="0"/>
                  </a:moveTo>
                  <a:lnTo>
                    <a:pt x="52070" y="29210"/>
                  </a:lnTo>
                  <a:lnTo>
                    <a:pt x="26670" y="57150"/>
                  </a:lnTo>
                  <a:lnTo>
                    <a:pt x="0" y="29210"/>
                  </a:lnTo>
                  <a:lnTo>
                    <a:pt x="26670" y="0"/>
                  </a:lnTo>
                  <a:close/>
                </a:path>
              </a:pathLst>
            </a:custGeom>
            <a:ln w="8890">
              <a:solidFill>
                <a:srgbClr val="0000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7999729" y="4009389"/>
              <a:ext cx="50800" cy="57150"/>
            </a:xfrm>
            <a:custGeom>
              <a:avLst/>
              <a:gdLst/>
              <a:ahLst/>
              <a:cxnLst/>
              <a:rect l="l" t="t" r="r" b="b"/>
              <a:pathLst>
                <a:path w="50800" h="57150">
                  <a:moveTo>
                    <a:pt x="25400" y="0"/>
                  </a:moveTo>
                  <a:lnTo>
                    <a:pt x="0" y="29210"/>
                  </a:lnTo>
                  <a:lnTo>
                    <a:pt x="25400" y="57150"/>
                  </a:lnTo>
                  <a:lnTo>
                    <a:pt x="50800" y="29210"/>
                  </a:lnTo>
                  <a:lnTo>
                    <a:pt x="25400" y="0"/>
                  </a:lnTo>
                  <a:close/>
                </a:path>
              </a:pathLst>
            </a:custGeom>
            <a:solidFill>
              <a:srgbClr val="00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7999729" y="4009389"/>
              <a:ext cx="50800" cy="57150"/>
            </a:xfrm>
            <a:custGeom>
              <a:avLst/>
              <a:gdLst/>
              <a:ahLst/>
              <a:cxnLst/>
              <a:rect l="l" t="t" r="r" b="b"/>
              <a:pathLst>
                <a:path w="50800" h="57150">
                  <a:moveTo>
                    <a:pt x="25400" y="0"/>
                  </a:moveTo>
                  <a:lnTo>
                    <a:pt x="50800" y="29210"/>
                  </a:lnTo>
                  <a:lnTo>
                    <a:pt x="25400" y="57150"/>
                  </a:lnTo>
                  <a:lnTo>
                    <a:pt x="0" y="29210"/>
                  </a:lnTo>
                  <a:lnTo>
                    <a:pt x="25400" y="0"/>
                  </a:lnTo>
                  <a:close/>
                </a:path>
              </a:pathLst>
            </a:custGeom>
            <a:ln w="8890">
              <a:solidFill>
                <a:srgbClr val="0000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8307070" y="4170680"/>
              <a:ext cx="52069" cy="55880"/>
            </a:xfrm>
            <a:custGeom>
              <a:avLst/>
              <a:gdLst/>
              <a:ahLst/>
              <a:cxnLst/>
              <a:rect l="l" t="t" r="r" b="b"/>
              <a:pathLst>
                <a:path w="52070" h="55879">
                  <a:moveTo>
                    <a:pt x="26670" y="0"/>
                  </a:moveTo>
                  <a:lnTo>
                    <a:pt x="0" y="27940"/>
                  </a:lnTo>
                  <a:lnTo>
                    <a:pt x="26670" y="55880"/>
                  </a:lnTo>
                  <a:lnTo>
                    <a:pt x="52070" y="27940"/>
                  </a:lnTo>
                  <a:lnTo>
                    <a:pt x="26670" y="0"/>
                  </a:lnTo>
                  <a:close/>
                </a:path>
              </a:pathLst>
            </a:custGeom>
            <a:solidFill>
              <a:srgbClr val="00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8307070" y="4170680"/>
              <a:ext cx="52069" cy="55880"/>
            </a:xfrm>
            <a:custGeom>
              <a:avLst/>
              <a:gdLst/>
              <a:ahLst/>
              <a:cxnLst/>
              <a:rect l="l" t="t" r="r" b="b"/>
              <a:pathLst>
                <a:path w="52070" h="55879">
                  <a:moveTo>
                    <a:pt x="26670" y="0"/>
                  </a:moveTo>
                  <a:lnTo>
                    <a:pt x="52070" y="27940"/>
                  </a:lnTo>
                  <a:lnTo>
                    <a:pt x="26670" y="55880"/>
                  </a:lnTo>
                  <a:lnTo>
                    <a:pt x="0" y="27940"/>
                  </a:lnTo>
                  <a:lnTo>
                    <a:pt x="26670" y="0"/>
                  </a:lnTo>
                  <a:close/>
                </a:path>
              </a:pathLst>
            </a:custGeom>
            <a:ln w="8890">
              <a:solidFill>
                <a:srgbClr val="0000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8606790" y="4170680"/>
              <a:ext cx="50800" cy="55880"/>
            </a:xfrm>
            <a:custGeom>
              <a:avLst/>
              <a:gdLst/>
              <a:ahLst/>
              <a:cxnLst/>
              <a:rect l="l" t="t" r="r" b="b"/>
              <a:pathLst>
                <a:path w="50800" h="55879">
                  <a:moveTo>
                    <a:pt x="25400" y="0"/>
                  </a:moveTo>
                  <a:lnTo>
                    <a:pt x="0" y="27940"/>
                  </a:lnTo>
                  <a:lnTo>
                    <a:pt x="25400" y="55880"/>
                  </a:lnTo>
                  <a:lnTo>
                    <a:pt x="50800" y="27940"/>
                  </a:lnTo>
                  <a:lnTo>
                    <a:pt x="25400" y="0"/>
                  </a:lnTo>
                  <a:close/>
                </a:path>
              </a:pathLst>
            </a:custGeom>
            <a:solidFill>
              <a:srgbClr val="00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8606790" y="4170680"/>
              <a:ext cx="50800" cy="55880"/>
            </a:xfrm>
            <a:custGeom>
              <a:avLst/>
              <a:gdLst/>
              <a:ahLst/>
              <a:cxnLst/>
              <a:rect l="l" t="t" r="r" b="b"/>
              <a:pathLst>
                <a:path w="50800" h="55879">
                  <a:moveTo>
                    <a:pt x="25400" y="0"/>
                  </a:moveTo>
                  <a:lnTo>
                    <a:pt x="50800" y="27940"/>
                  </a:lnTo>
                  <a:lnTo>
                    <a:pt x="25400" y="55880"/>
                  </a:lnTo>
                  <a:lnTo>
                    <a:pt x="0" y="27940"/>
                  </a:lnTo>
                  <a:lnTo>
                    <a:pt x="25400" y="0"/>
                  </a:lnTo>
                  <a:close/>
                </a:path>
              </a:pathLst>
            </a:custGeom>
            <a:ln w="8890">
              <a:solidFill>
                <a:srgbClr val="0000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77"/>
          <p:cNvSpPr txBox="1"/>
          <p:nvPr/>
        </p:nvSpPr>
        <p:spPr>
          <a:xfrm>
            <a:off x="6187440" y="3092450"/>
            <a:ext cx="1193165" cy="1733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950" b="1" spc="-45" dirty="0">
                <a:solidFill>
                  <a:srgbClr val="191919"/>
                </a:solidFill>
                <a:latin typeface="Verdana"/>
                <a:cs typeface="Verdana"/>
              </a:rPr>
              <a:t>Features</a:t>
            </a:r>
            <a:r>
              <a:rPr sz="950" b="1" spc="-55" dirty="0">
                <a:solidFill>
                  <a:srgbClr val="191919"/>
                </a:solidFill>
                <a:latin typeface="Verdana"/>
                <a:cs typeface="Verdana"/>
              </a:rPr>
              <a:t> Delivered</a:t>
            </a:r>
            <a:endParaRPr sz="950">
              <a:latin typeface="Verdana"/>
              <a:cs typeface="Verdana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5306059" y="3619500"/>
            <a:ext cx="1398905" cy="1504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  <a:tabLst>
                <a:tab pos="376555" algn="l"/>
                <a:tab pos="683895" algn="l"/>
                <a:tab pos="983615" algn="l"/>
              </a:tabLst>
            </a:pPr>
            <a:r>
              <a:rPr sz="800" strike="sngStrike" spc="-15" dirty="0">
                <a:solidFill>
                  <a:srgbClr val="191919"/>
                </a:solidFill>
                <a:latin typeface="Times New Roman"/>
                <a:cs typeface="Times New Roman"/>
              </a:rPr>
              <a:t>  </a:t>
            </a:r>
            <a:r>
              <a:rPr sz="800" strike="sngStrike" spc="20" dirty="0">
                <a:solidFill>
                  <a:srgbClr val="191919"/>
                </a:solidFill>
                <a:latin typeface="Times New Roman"/>
                <a:cs typeface="Times New Roman"/>
              </a:rPr>
              <a:t> </a:t>
            </a:r>
            <a:r>
              <a:rPr sz="800" strike="sngStrike" spc="-40" dirty="0">
                <a:solidFill>
                  <a:srgbClr val="191919"/>
                </a:solidFill>
                <a:latin typeface="Arial"/>
                <a:cs typeface="Arial"/>
              </a:rPr>
              <a:t>10	10	10	10</a:t>
            </a:r>
            <a:r>
              <a:rPr sz="800" strike="noStrike" spc="125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800" strike="noStrike" spc="-40" dirty="0">
                <a:solidFill>
                  <a:srgbClr val="191919"/>
                </a:solidFill>
                <a:latin typeface="Arial"/>
                <a:cs typeface="Arial"/>
              </a:rPr>
              <a:t>10</a:t>
            </a:r>
            <a:endParaRPr sz="800">
              <a:latin typeface="Arial"/>
              <a:cs typeface="Arial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6819900" y="3779520"/>
            <a:ext cx="749935" cy="1504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  <a:tabLst>
                <a:tab pos="375285" algn="l"/>
                <a:tab pos="606425" algn="l"/>
              </a:tabLst>
            </a:pPr>
            <a:r>
              <a:rPr sz="800" strike="sngStrike" spc="-15" dirty="0">
                <a:solidFill>
                  <a:srgbClr val="191919"/>
                </a:solidFill>
                <a:latin typeface="Times New Roman"/>
                <a:cs typeface="Times New Roman"/>
              </a:rPr>
              <a:t>  </a:t>
            </a:r>
            <a:r>
              <a:rPr sz="800" strike="sngStrike" spc="10" dirty="0">
                <a:solidFill>
                  <a:srgbClr val="191919"/>
                </a:solidFill>
                <a:latin typeface="Times New Roman"/>
                <a:cs typeface="Times New Roman"/>
              </a:rPr>
              <a:t> </a:t>
            </a:r>
            <a:r>
              <a:rPr sz="800" strike="sngStrike" spc="-35" dirty="0">
                <a:solidFill>
                  <a:srgbClr val="191919"/>
                </a:solidFill>
                <a:latin typeface="Arial"/>
                <a:cs typeface="Arial"/>
              </a:rPr>
              <a:t>9</a:t>
            </a:r>
            <a:r>
              <a:rPr sz="800" strike="sngStrike" dirty="0">
                <a:solidFill>
                  <a:srgbClr val="191919"/>
                </a:solidFill>
                <a:latin typeface="Arial"/>
                <a:cs typeface="Arial"/>
              </a:rPr>
              <a:t>	</a:t>
            </a:r>
            <a:r>
              <a:rPr sz="800" strike="sngStrike" spc="-35" dirty="0">
                <a:solidFill>
                  <a:srgbClr val="191919"/>
                </a:solidFill>
                <a:latin typeface="Arial"/>
                <a:cs typeface="Arial"/>
              </a:rPr>
              <a:t>9</a:t>
            </a:r>
            <a:r>
              <a:rPr sz="800" strike="sngStrike" dirty="0">
                <a:solidFill>
                  <a:srgbClr val="191919"/>
                </a:solidFill>
                <a:latin typeface="Arial"/>
                <a:cs typeface="Arial"/>
              </a:rPr>
              <a:t>	</a:t>
            </a:r>
            <a:r>
              <a:rPr sz="800" strike="noStrike" dirty="0">
                <a:solidFill>
                  <a:srgbClr val="191919"/>
                </a:solidFill>
                <a:latin typeface="Arial"/>
                <a:cs typeface="Arial"/>
              </a:rPr>
              <a:t>  </a:t>
            </a:r>
            <a:r>
              <a:rPr sz="800" strike="noStrike" spc="-6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800" strike="noStrike" spc="-35" dirty="0">
                <a:solidFill>
                  <a:srgbClr val="191919"/>
                </a:solidFill>
                <a:latin typeface="Arial"/>
                <a:cs typeface="Arial"/>
              </a:rPr>
              <a:t>9</a:t>
            </a:r>
            <a:endParaRPr sz="800">
              <a:latin typeface="Arial"/>
              <a:cs typeface="Arial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7726680" y="3949700"/>
            <a:ext cx="441325" cy="1504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  <a:tabLst>
                <a:tab pos="297815" algn="l"/>
              </a:tabLst>
            </a:pPr>
            <a:r>
              <a:rPr sz="800" strike="sngStrike" spc="-15" dirty="0">
                <a:solidFill>
                  <a:srgbClr val="191919"/>
                </a:solidFill>
                <a:latin typeface="Times New Roman"/>
                <a:cs typeface="Times New Roman"/>
              </a:rPr>
              <a:t>  </a:t>
            </a:r>
            <a:r>
              <a:rPr sz="800" strike="sngStrike" spc="10" dirty="0">
                <a:solidFill>
                  <a:srgbClr val="191919"/>
                </a:solidFill>
                <a:latin typeface="Times New Roman"/>
                <a:cs typeface="Times New Roman"/>
              </a:rPr>
              <a:t> </a:t>
            </a:r>
            <a:r>
              <a:rPr sz="800" strike="sngStrike" spc="-35" dirty="0">
                <a:solidFill>
                  <a:srgbClr val="191919"/>
                </a:solidFill>
                <a:latin typeface="Arial"/>
                <a:cs typeface="Arial"/>
              </a:rPr>
              <a:t>8</a:t>
            </a:r>
            <a:r>
              <a:rPr sz="800" strike="sngStrike" dirty="0">
                <a:solidFill>
                  <a:srgbClr val="191919"/>
                </a:solidFill>
                <a:latin typeface="Arial"/>
                <a:cs typeface="Arial"/>
              </a:rPr>
              <a:t>	</a:t>
            </a:r>
            <a:r>
              <a:rPr sz="800" strike="noStrike" dirty="0">
                <a:solidFill>
                  <a:srgbClr val="191919"/>
                </a:solidFill>
                <a:latin typeface="Arial"/>
                <a:cs typeface="Arial"/>
              </a:rPr>
              <a:t>  </a:t>
            </a:r>
            <a:r>
              <a:rPr sz="800" strike="noStrike" spc="-6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800" strike="noStrike" spc="-35" dirty="0">
                <a:solidFill>
                  <a:srgbClr val="191919"/>
                </a:solidFill>
                <a:latin typeface="Arial"/>
                <a:cs typeface="Arial"/>
              </a:rPr>
              <a:t>8</a:t>
            </a:r>
            <a:endParaRPr sz="800">
              <a:latin typeface="Arial"/>
              <a:cs typeface="Arial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8333740" y="4109720"/>
            <a:ext cx="441325" cy="1504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  <a:tabLst>
                <a:tab pos="297815" algn="l"/>
              </a:tabLst>
            </a:pPr>
            <a:r>
              <a:rPr sz="800" strike="sngStrike" spc="-15" dirty="0">
                <a:solidFill>
                  <a:srgbClr val="191919"/>
                </a:solidFill>
                <a:latin typeface="Times New Roman"/>
                <a:cs typeface="Times New Roman"/>
              </a:rPr>
              <a:t>  </a:t>
            </a:r>
            <a:r>
              <a:rPr sz="800" strike="sngStrike" spc="10" dirty="0">
                <a:solidFill>
                  <a:srgbClr val="191919"/>
                </a:solidFill>
                <a:latin typeface="Times New Roman"/>
                <a:cs typeface="Times New Roman"/>
              </a:rPr>
              <a:t> </a:t>
            </a:r>
            <a:r>
              <a:rPr sz="800" strike="sngStrike" spc="-35" dirty="0">
                <a:solidFill>
                  <a:srgbClr val="191919"/>
                </a:solidFill>
                <a:latin typeface="Arial"/>
                <a:cs typeface="Arial"/>
              </a:rPr>
              <a:t>7</a:t>
            </a:r>
            <a:r>
              <a:rPr sz="800" strike="sngStrike" dirty="0">
                <a:solidFill>
                  <a:srgbClr val="191919"/>
                </a:solidFill>
                <a:latin typeface="Arial"/>
                <a:cs typeface="Arial"/>
              </a:rPr>
              <a:t>	</a:t>
            </a:r>
            <a:r>
              <a:rPr sz="800" strike="noStrike" dirty="0">
                <a:solidFill>
                  <a:srgbClr val="191919"/>
                </a:solidFill>
                <a:latin typeface="Arial"/>
                <a:cs typeface="Arial"/>
              </a:rPr>
              <a:t>  </a:t>
            </a:r>
            <a:r>
              <a:rPr sz="800" strike="noStrike" spc="-6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800" strike="noStrike" spc="-35" dirty="0">
                <a:solidFill>
                  <a:srgbClr val="191919"/>
                </a:solidFill>
                <a:latin typeface="Arial"/>
                <a:cs typeface="Arial"/>
              </a:rPr>
              <a:t>7</a:t>
            </a:r>
            <a:endParaRPr sz="800">
              <a:latin typeface="Arial"/>
              <a:cs typeface="Arial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4982209" y="3421888"/>
            <a:ext cx="116205" cy="1969770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5"/>
              </a:spcBef>
            </a:pPr>
            <a:r>
              <a:rPr sz="800" spc="-50" dirty="0">
                <a:solidFill>
                  <a:srgbClr val="191919"/>
                </a:solidFill>
                <a:latin typeface="Arial"/>
                <a:cs typeface="Arial"/>
              </a:rPr>
              <a:t>1</a:t>
            </a:r>
            <a:r>
              <a:rPr sz="800" spc="-35" dirty="0">
                <a:solidFill>
                  <a:srgbClr val="191919"/>
                </a:solidFill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10"/>
              </a:spcBef>
            </a:pPr>
            <a:r>
              <a:rPr sz="800" spc="-50" dirty="0">
                <a:solidFill>
                  <a:srgbClr val="191919"/>
                </a:solidFill>
                <a:latin typeface="Arial"/>
                <a:cs typeface="Arial"/>
              </a:rPr>
              <a:t>1</a:t>
            </a:r>
            <a:r>
              <a:rPr sz="800" spc="-35" dirty="0">
                <a:solidFill>
                  <a:srgbClr val="191919"/>
                </a:solidFill>
                <a:latin typeface="Arial"/>
                <a:cs typeface="Arial"/>
              </a:rPr>
              <a:t>0</a:t>
            </a:r>
            <a:endParaRPr sz="8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300"/>
              </a:spcBef>
            </a:pPr>
            <a:r>
              <a:rPr sz="800" spc="-35" dirty="0">
                <a:solidFill>
                  <a:srgbClr val="191919"/>
                </a:solidFill>
                <a:latin typeface="Arial"/>
                <a:cs typeface="Arial"/>
              </a:rPr>
              <a:t>9</a:t>
            </a:r>
            <a:endParaRPr sz="8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380"/>
              </a:spcBef>
            </a:pPr>
            <a:r>
              <a:rPr sz="800" spc="-35" dirty="0">
                <a:solidFill>
                  <a:srgbClr val="191919"/>
                </a:solidFill>
                <a:latin typeface="Arial"/>
                <a:cs typeface="Arial"/>
              </a:rPr>
              <a:t>8</a:t>
            </a:r>
            <a:endParaRPr sz="8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300"/>
              </a:spcBef>
            </a:pPr>
            <a:r>
              <a:rPr sz="800" spc="-35" dirty="0">
                <a:solidFill>
                  <a:srgbClr val="191919"/>
                </a:solidFill>
                <a:latin typeface="Arial"/>
                <a:cs typeface="Arial"/>
              </a:rPr>
              <a:t>7</a:t>
            </a:r>
            <a:endParaRPr sz="8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300"/>
              </a:spcBef>
            </a:pPr>
            <a:r>
              <a:rPr sz="800" spc="-35" dirty="0">
                <a:solidFill>
                  <a:srgbClr val="191919"/>
                </a:solidFill>
                <a:latin typeface="Arial"/>
                <a:cs typeface="Arial"/>
              </a:rPr>
              <a:t>6</a:t>
            </a:r>
            <a:endParaRPr sz="8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310"/>
              </a:spcBef>
            </a:pPr>
            <a:r>
              <a:rPr sz="800" spc="-35" dirty="0">
                <a:solidFill>
                  <a:srgbClr val="191919"/>
                </a:solidFill>
                <a:latin typeface="Arial"/>
                <a:cs typeface="Arial"/>
              </a:rPr>
              <a:t>5</a:t>
            </a:r>
            <a:endParaRPr sz="8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300"/>
              </a:spcBef>
            </a:pPr>
            <a:r>
              <a:rPr sz="800" spc="-35" dirty="0">
                <a:solidFill>
                  <a:srgbClr val="191919"/>
                </a:solidFill>
                <a:latin typeface="Arial"/>
                <a:cs typeface="Arial"/>
              </a:rPr>
              <a:t>4</a:t>
            </a:r>
            <a:endParaRPr sz="8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300"/>
              </a:spcBef>
            </a:pPr>
            <a:r>
              <a:rPr sz="800" spc="-35" dirty="0">
                <a:solidFill>
                  <a:srgbClr val="191919"/>
                </a:solidFill>
                <a:latin typeface="Arial"/>
                <a:cs typeface="Arial"/>
              </a:rPr>
              <a:t>3</a:t>
            </a:r>
            <a:endParaRPr sz="8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380"/>
              </a:spcBef>
            </a:pPr>
            <a:r>
              <a:rPr sz="800" spc="-35" dirty="0">
                <a:solidFill>
                  <a:srgbClr val="191919"/>
                </a:solidFill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300"/>
              </a:spcBef>
            </a:pPr>
            <a:r>
              <a:rPr sz="800" spc="-35" dirty="0">
                <a:solidFill>
                  <a:srgbClr val="191919"/>
                </a:solidFill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300"/>
              </a:spcBef>
            </a:pPr>
            <a:r>
              <a:rPr sz="800" spc="-35" dirty="0">
                <a:solidFill>
                  <a:srgbClr val="191919"/>
                </a:solidFill>
                <a:latin typeface="Arial"/>
                <a:cs typeface="Arial"/>
              </a:rPr>
              <a:t>0</a:t>
            </a:r>
            <a:endParaRPr sz="800">
              <a:latin typeface="Arial"/>
              <a:cs typeface="Arial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5152390" y="5331459"/>
            <a:ext cx="3634740" cy="320040"/>
          </a:xfrm>
          <a:custGeom>
            <a:avLst/>
            <a:gdLst/>
            <a:ahLst/>
            <a:cxnLst/>
            <a:rect l="l" t="t" r="r" b="b"/>
            <a:pathLst>
              <a:path w="3634740" h="320039">
                <a:moveTo>
                  <a:pt x="299720" y="0"/>
                </a:moveTo>
                <a:lnTo>
                  <a:pt x="299720" y="160019"/>
                </a:lnTo>
              </a:path>
              <a:path w="3634740" h="320039">
                <a:moveTo>
                  <a:pt x="607060" y="0"/>
                </a:moveTo>
                <a:lnTo>
                  <a:pt x="607060" y="160019"/>
                </a:lnTo>
              </a:path>
              <a:path w="3634740" h="320039">
                <a:moveTo>
                  <a:pt x="906780" y="0"/>
                </a:moveTo>
                <a:lnTo>
                  <a:pt x="906780" y="160019"/>
                </a:lnTo>
              </a:path>
              <a:path w="3634740" h="320039">
                <a:moveTo>
                  <a:pt x="1214120" y="0"/>
                </a:moveTo>
                <a:lnTo>
                  <a:pt x="1214120" y="160019"/>
                </a:lnTo>
              </a:path>
              <a:path w="3634740" h="320039">
                <a:moveTo>
                  <a:pt x="1513839" y="0"/>
                </a:moveTo>
                <a:lnTo>
                  <a:pt x="1513839" y="160019"/>
                </a:lnTo>
              </a:path>
              <a:path w="3634740" h="320039">
                <a:moveTo>
                  <a:pt x="2120900" y="0"/>
                </a:moveTo>
                <a:lnTo>
                  <a:pt x="2120900" y="160019"/>
                </a:lnTo>
              </a:path>
              <a:path w="3634740" h="320039">
                <a:moveTo>
                  <a:pt x="2419350" y="0"/>
                </a:moveTo>
                <a:lnTo>
                  <a:pt x="2419350" y="160019"/>
                </a:lnTo>
              </a:path>
              <a:path w="3634740" h="320039">
                <a:moveTo>
                  <a:pt x="2727960" y="0"/>
                </a:moveTo>
                <a:lnTo>
                  <a:pt x="2727960" y="160019"/>
                </a:lnTo>
              </a:path>
              <a:path w="3634740" h="320039">
                <a:moveTo>
                  <a:pt x="3026410" y="0"/>
                </a:moveTo>
                <a:lnTo>
                  <a:pt x="3026410" y="160019"/>
                </a:lnTo>
              </a:path>
              <a:path w="3634740" h="320039">
                <a:moveTo>
                  <a:pt x="3335019" y="0"/>
                </a:moveTo>
                <a:lnTo>
                  <a:pt x="3335019" y="160019"/>
                </a:lnTo>
              </a:path>
              <a:path w="3634740" h="320039">
                <a:moveTo>
                  <a:pt x="0" y="0"/>
                </a:moveTo>
                <a:lnTo>
                  <a:pt x="0" y="320039"/>
                </a:lnTo>
              </a:path>
              <a:path w="3634740" h="320039">
                <a:moveTo>
                  <a:pt x="3634740" y="0"/>
                </a:moveTo>
                <a:lnTo>
                  <a:pt x="3634740" y="320039"/>
                </a:lnTo>
              </a:path>
              <a:path w="3634740" h="320039">
                <a:moveTo>
                  <a:pt x="1821180" y="0"/>
                </a:moveTo>
                <a:lnTo>
                  <a:pt x="1821180" y="32003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 txBox="1"/>
          <p:nvPr/>
        </p:nvSpPr>
        <p:spPr>
          <a:xfrm>
            <a:off x="5195570" y="5382259"/>
            <a:ext cx="3545840" cy="44386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120"/>
              </a:spcBef>
            </a:pPr>
            <a:r>
              <a:rPr sz="500" spc="-5" dirty="0">
                <a:solidFill>
                  <a:srgbClr val="191919"/>
                </a:solidFill>
                <a:latin typeface="Arial"/>
                <a:cs typeface="Arial"/>
              </a:rPr>
              <a:t>Monday </a:t>
            </a:r>
            <a:r>
              <a:rPr sz="500" spc="-15" dirty="0">
                <a:solidFill>
                  <a:srgbClr val="191919"/>
                </a:solidFill>
                <a:latin typeface="Arial"/>
                <a:cs typeface="Arial"/>
              </a:rPr>
              <a:t>Tuesday </a:t>
            </a:r>
            <a:r>
              <a:rPr sz="500" spc="-10" dirty="0">
                <a:solidFill>
                  <a:srgbClr val="191919"/>
                </a:solidFill>
                <a:latin typeface="Arial"/>
                <a:cs typeface="Arial"/>
              </a:rPr>
              <a:t>WednesdayThursday </a:t>
            </a:r>
            <a:r>
              <a:rPr sz="500" spc="5" dirty="0">
                <a:solidFill>
                  <a:srgbClr val="191919"/>
                </a:solidFill>
                <a:latin typeface="Arial"/>
                <a:cs typeface="Arial"/>
              </a:rPr>
              <a:t>Friday </a:t>
            </a:r>
            <a:r>
              <a:rPr sz="500" spc="10" dirty="0">
                <a:solidFill>
                  <a:srgbClr val="191919"/>
                </a:solidFill>
                <a:latin typeface="Arial"/>
                <a:cs typeface="Arial"/>
              </a:rPr>
              <a:t>Saturday </a:t>
            </a:r>
            <a:r>
              <a:rPr sz="500" spc="-5" dirty="0">
                <a:solidFill>
                  <a:srgbClr val="191919"/>
                </a:solidFill>
                <a:latin typeface="Arial"/>
                <a:cs typeface="Arial"/>
              </a:rPr>
              <a:t>Sunday Monday </a:t>
            </a:r>
            <a:r>
              <a:rPr sz="500" spc="-15" dirty="0">
                <a:solidFill>
                  <a:srgbClr val="191919"/>
                </a:solidFill>
                <a:latin typeface="Arial"/>
                <a:cs typeface="Arial"/>
              </a:rPr>
              <a:t>Tuesday </a:t>
            </a:r>
            <a:r>
              <a:rPr sz="500" spc="-20" dirty="0">
                <a:solidFill>
                  <a:srgbClr val="191919"/>
                </a:solidFill>
                <a:latin typeface="Arial"/>
                <a:cs typeface="Arial"/>
              </a:rPr>
              <a:t>Wednesday </a:t>
            </a:r>
            <a:r>
              <a:rPr sz="500" spc="-10" dirty="0">
                <a:solidFill>
                  <a:srgbClr val="191919"/>
                </a:solidFill>
                <a:latin typeface="Arial"/>
                <a:cs typeface="Arial"/>
              </a:rPr>
              <a:t>Thursday</a:t>
            </a:r>
            <a:r>
              <a:rPr sz="500" spc="85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500" spc="5" dirty="0">
                <a:solidFill>
                  <a:srgbClr val="191919"/>
                </a:solidFill>
                <a:latin typeface="Arial"/>
                <a:cs typeface="Arial"/>
              </a:rPr>
              <a:t>Friday</a:t>
            </a:r>
            <a:endParaRPr sz="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550">
              <a:latin typeface="Arial"/>
              <a:cs typeface="Arial"/>
            </a:endParaRPr>
          </a:p>
          <a:p>
            <a:pPr marL="21590" algn="ctr">
              <a:lnSpc>
                <a:spcPct val="100000"/>
              </a:lnSpc>
              <a:tabLst>
                <a:tab pos="1842770" algn="l"/>
              </a:tabLst>
            </a:pPr>
            <a:r>
              <a:rPr sz="500" spc="-15" dirty="0">
                <a:solidFill>
                  <a:srgbClr val="191919"/>
                </a:solidFill>
                <a:latin typeface="Arial"/>
                <a:cs typeface="Arial"/>
              </a:rPr>
              <a:t>Week1	Week</a:t>
            </a:r>
            <a:r>
              <a:rPr sz="500" spc="-105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500" spc="70" dirty="0">
                <a:solidFill>
                  <a:srgbClr val="191919"/>
                </a:solidFill>
                <a:latin typeface="Arial"/>
                <a:cs typeface="Arial"/>
              </a:rPr>
              <a:t>2</a:t>
            </a:r>
            <a:endParaRPr sz="500">
              <a:latin typeface="Arial"/>
              <a:cs typeface="Arial"/>
            </a:endParaRPr>
          </a:p>
          <a:p>
            <a:pPr marR="5715" algn="ctr">
              <a:lnSpc>
                <a:spcPct val="100000"/>
              </a:lnSpc>
              <a:spcBef>
                <a:spcPts val="440"/>
              </a:spcBef>
            </a:pPr>
            <a:r>
              <a:rPr sz="800" b="1" spc="-50" dirty="0">
                <a:solidFill>
                  <a:srgbClr val="191919"/>
                </a:solidFill>
                <a:latin typeface="Arial"/>
                <a:cs typeface="Arial"/>
              </a:rPr>
              <a:t>Date</a:t>
            </a:r>
            <a:endParaRPr sz="800">
              <a:latin typeface="Arial"/>
              <a:cs typeface="Arial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4788874" y="4307344"/>
            <a:ext cx="142240" cy="300355"/>
          </a:xfrm>
          <a:prstGeom prst="rect">
            <a:avLst/>
          </a:prstGeom>
        </p:spPr>
        <p:txBody>
          <a:bodyPr vert="vert270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800" b="1" dirty="0">
                <a:solidFill>
                  <a:srgbClr val="191919"/>
                </a:solidFill>
                <a:latin typeface="Arial"/>
                <a:cs typeface="Arial"/>
              </a:rPr>
              <a:t>H</a:t>
            </a:r>
            <a:r>
              <a:rPr sz="800" b="1" spc="15" dirty="0">
                <a:solidFill>
                  <a:srgbClr val="191919"/>
                </a:solidFill>
                <a:latin typeface="Arial"/>
                <a:cs typeface="Arial"/>
              </a:rPr>
              <a:t>ou</a:t>
            </a:r>
            <a:r>
              <a:rPr sz="800" b="1" spc="-20" dirty="0">
                <a:solidFill>
                  <a:srgbClr val="191919"/>
                </a:solidFill>
                <a:latin typeface="Arial"/>
                <a:cs typeface="Arial"/>
              </a:rPr>
              <a:t>r</a:t>
            </a:r>
            <a:r>
              <a:rPr sz="800" b="1" dirty="0">
                <a:solidFill>
                  <a:srgbClr val="191919"/>
                </a:solidFill>
                <a:latin typeface="Arial"/>
                <a:cs typeface="Arial"/>
              </a:rPr>
              <a:t>s</a:t>
            </a:r>
            <a:endParaRPr sz="800">
              <a:latin typeface="Arial"/>
              <a:cs typeface="Arial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4691379" y="3020060"/>
            <a:ext cx="4171950" cy="2952750"/>
          </a:xfrm>
          <a:custGeom>
            <a:avLst/>
            <a:gdLst/>
            <a:ahLst/>
            <a:cxnLst/>
            <a:rect l="l" t="t" r="r" b="b"/>
            <a:pathLst>
              <a:path w="4171950" h="2952750">
                <a:moveTo>
                  <a:pt x="0" y="2952750"/>
                </a:moveTo>
                <a:lnTo>
                  <a:pt x="4171950" y="2952750"/>
                </a:lnTo>
                <a:lnTo>
                  <a:pt x="4171950" y="0"/>
                </a:lnTo>
                <a:lnTo>
                  <a:pt x="0" y="0"/>
                </a:lnTo>
                <a:lnTo>
                  <a:pt x="0" y="295275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3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397509"/>
            <a:ext cx="45313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5" dirty="0">
                <a:solidFill>
                  <a:srgbClr val="000000"/>
                </a:solidFill>
                <a:latin typeface="Arial"/>
                <a:cs typeface="Arial"/>
              </a:rPr>
              <a:t>Key Problems we </a:t>
            </a:r>
            <a:r>
              <a:rPr sz="2400" b="0" spc="-10" dirty="0">
                <a:solidFill>
                  <a:srgbClr val="000000"/>
                </a:solidFill>
                <a:latin typeface="Arial"/>
                <a:cs typeface="Arial"/>
              </a:rPr>
              <a:t>want </a:t>
            </a:r>
            <a:r>
              <a:rPr sz="2400" b="0" dirty="0">
                <a:solidFill>
                  <a:srgbClr val="000000"/>
                </a:solidFill>
                <a:latin typeface="Arial"/>
                <a:cs typeface="Arial"/>
              </a:rPr>
              <a:t>to</a:t>
            </a:r>
            <a:r>
              <a:rPr sz="2400" b="0" spc="-5" dirty="0">
                <a:solidFill>
                  <a:srgbClr val="000000"/>
                </a:solidFill>
                <a:latin typeface="Arial"/>
                <a:cs typeface="Arial"/>
              </a:rPr>
              <a:t> resolve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6839" y="1178052"/>
            <a:ext cx="8499475" cy="1927225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470"/>
              </a:spcBef>
            </a:pPr>
            <a:r>
              <a:rPr sz="2200" spc="-5" dirty="0">
                <a:latin typeface="Arial"/>
                <a:cs typeface="Arial"/>
              </a:rPr>
              <a:t>Seems </a:t>
            </a:r>
            <a:r>
              <a:rPr sz="2200" dirty="0">
                <a:latin typeface="Arial"/>
                <a:cs typeface="Arial"/>
              </a:rPr>
              <a:t>all the </a:t>
            </a:r>
            <a:r>
              <a:rPr sz="2200" spc="-5" dirty="0">
                <a:latin typeface="Arial"/>
                <a:cs typeface="Arial"/>
              </a:rPr>
              <a:t>problems are related to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“hours”:</a:t>
            </a:r>
            <a:endParaRPr sz="2200">
              <a:latin typeface="Arial"/>
              <a:cs typeface="Arial"/>
            </a:endParaRPr>
          </a:p>
          <a:p>
            <a:pPr marL="341630" indent="-290830">
              <a:lnSpc>
                <a:spcPct val="100000"/>
              </a:lnSpc>
              <a:spcBef>
                <a:spcPts val="340"/>
              </a:spcBef>
              <a:buClr>
                <a:srgbClr val="F14C1E"/>
              </a:buClr>
              <a:buSzPct val="80000"/>
              <a:buFont typeface="Webdings"/>
              <a:buChar char=""/>
              <a:tabLst>
                <a:tab pos="341630" algn="l"/>
              </a:tabLst>
            </a:pPr>
            <a:r>
              <a:rPr sz="2000" dirty="0">
                <a:latin typeface="Arial"/>
                <a:cs typeface="Arial"/>
              </a:rPr>
              <a:t>Hard to </a:t>
            </a:r>
            <a:r>
              <a:rPr sz="2000" spc="5" dirty="0">
                <a:latin typeface="Arial"/>
                <a:cs typeface="Arial"/>
              </a:rPr>
              <a:t>use </a:t>
            </a:r>
            <a:r>
              <a:rPr sz="2000" dirty="0">
                <a:latin typeface="Arial"/>
                <a:cs typeface="Arial"/>
              </a:rPr>
              <a:t>hours </a:t>
            </a:r>
            <a:r>
              <a:rPr sz="2000" spc="-5" dirty="0">
                <a:latin typeface="Arial"/>
                <a:cs typeface="Arial"/>
              </a:rPr>
              <a:t>to </a:t>
            </a:r>
            <a:r>
              <a:rPr sz="2000" dirty="0">
                <a:latin typeface="Arial"/>
                <a:cs typeface="Arial"/>
              </a:rPr>
              <a:t>size </a:t>
            </a:r>
            <a:r>
              <a:rPr sz="2000" spc="-5" dirty="0">
                <a:latin typeface="Arial"/>
                <a:cs typeface="Arial"/>
              </a:rPr>
              <a:t>the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stories/tasks</a:t>
            </a:r>
            <a:endParaRPr sz="2000">
              <a:latin typeface="Arial"/>
              <a:cs typeface="Arial"/>
            </a:endParaRPr>
          </a:p>
          <a:p>
            <a:pPr marL="341630" indent="-290830">
              <a:lnSpc>
                <a:spcPct val="100000"/>
              </a:lnSpc>
              <a:spcBef>
                <a:spcPts val="330"/>
              </a:spcBef>
              <a:buClr>
                <a:srgbClr val="F14C1E"/>
              </a:buClr>
              <a:buSzPct val="80000"/>
              <a:buFont typeface="Webdings"/>
              <a:buChar char=""/>
              <a:tabLst>
                <a:tab pos="341630" algn="l"/>
              </a:tabLst>
            </a:pPr>
            <a:r>
              <a:rPr sz="2000" dirty="0">
                <a:latin typeface="Arial"/>
                <a:cs typeface="Arial"/>
              </a:rPr>
              <a:t>Hard to associate </a:t>
            </a:r>
            <a:r>
              <a:rPr sz="2000" spc="-5" dirty="0">
                <a:latin typeface="Arial"/>
                <a:cs typeface="Arial"/>
              </a:rPr>
              <a:t>the time-based </a:t>
            </a:r>
            <a:r>
              <a:rPr sz="2000" dirty="0">
                <a:latin typeface="Arial"/>
                <a:cs typeface="Arial"/>
              </a:rPr>
              <a:t>burn down </a:t>
            </a:r>
            <a:r>
              <a:rPr sz="2000" spc="-5" dirty="0">
                <a:latin typeface="Arial"/>
                <a:cs typeface="Arial"/>
              </a:rPr>
              <a:t>with the feature</a:t>
            </a:r>
            <a:r>
              <a:rPr sz="2000" spc="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completion</a:t>
            </a:r>
            <a:endParaRPr sz="2000">
              <a:latin typeface="Arial"/>
              <a:cs typeface="Arial"/>
            </a:endParaRPr>
          </a:p>
          <a:p>
            <a:pPr marL="793750" marR="313055" indent="-285750">
              <a:lnSpc>
                <a:spcPct val="93300"/>
              </a:lnSpc>
              <a:spcBef>
                <a:spcPts val="445"/>
              </a:spcBef>
              <a:tabLst>
                <a:tab pos="793115" algn="l"/>
              </a:tabLst>
            </a:pPr>
            <a:r>
              <a:rPr sz="1800" dirty="0">
                <a:solidFill>
                  <a:srgbClr val="000066"/>
                </a:solidFill>
                <a:latin typeface="Arial"/>
                <a:cs typeface="Arial"/>
              </a:rPr>
              <a:t>–	</a:t>
            </a:r>
            <a:r>
              <a:rPr sz="1800" spc="-5" dirty="0">
                <a:latin typeface="Arial"/>
                <a:cs typeface="Arial"/>
              </a:rPr>
              <a:t>Using actual </a:t>
            </a:r>
            <a:r>
              <a:rPr sz="1800" spc="-10" dirty="0">
                <a:latin typeface="Arial"/>
                <a:cs typeface="Arial"/>
              </a:rPr>
              <a:t>hours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10" dirty="0">
                <a:latin typeface="Arial"/>
                <a:cs typeface="Arial"/>
              </a:rPr>
              <a:t>measure </a:t>
            </a:r>
            <a:r>
              <a:rPr sz="1800" spc="-5" dirty="0">
                <a:latin typeface="Arial"/>
                <a:cs typeface="Arial"/>
              </a:rPr>
              <a:t>true velocity is </a:t>
            </a:r>
            <a:r>
              <a:rPr sz="1800" spc="-10" dirty="0">
                <a:latin typeface="Arial"/>
                <a:cs typeface="Arial"/>
              </a:rPr>
              <a:t>not </a:t>
            </a:r>
            <a:r>
              <a:rPr sz="1800" spc="-5" dirty="0">
                <a:latin typeface="Arial"/>
                <a:cs typeface="Arial"/>
              </a:rPr>
              <a:t>the best solution </a:t>
            </a:r>
            <a:r>
              <a:rPr sz="1800" dirty="0">
                <a:latin typeface="Arial"/>
                <a:cs typeface="Arial"/>
              </a:rPr>
              <a:t>– </a:t>
            </a:r>
            <a:r>
              <a:rPr sz="1800" spc="-10" dirty="0">
                <a:latin typeface="Arial"/>
                <a:cs typeface="Arial"/>
              </a:rPr>
              <a:t>how  </a:t>
            </a:r>
            <a:r>
              <a:rPr sz="1800" spc="-5" dirty="0">
                <a:latin typeface="Arial"/>
                <a:cs typeface="Arial"/>
              </a:rPr>
              <a:t>many hours the team can burn </a:t>
            </a:r>
            <a:r>
              <a:rPr sz="1800" spc="-10" dirty="0">
                <a:latin typeface="Arial"/>
                <a:cs typeface="Arial"/>
              </a:rPr>
              <a:t>has </a:t>
            </a:r>
            <a:r>
              <a:rPr sz="1800" spc="-5" dirty="0">
                <a:latin typeface="Arial"/>
                <a:cs typeface="Arial"/>
              </a:rPr>
              <a:t>no direct relationship </a:t>
            </a:r>
            <a:r>
              <a:rPr sz="1800" spc="-10" dirty="0">
                <a:latin typeface="Arial"/>
                <a:cs typeface="Arial"/>
              </a:rPr>
              <a:t>between </a:t>
            </a:r>
            <a:r>
              <a:rPr sz="1800" spc="-5" dirty="0">
                <a:latin typeface="Arial"/>
                <a:cs typeface="Arial"/>
              </a:rPr>
              <a:t>the  commitment which is the final delivery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397509"/>
            <a:ext cx="48698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5" dirty="0">
                <a:solidFill>
                  <a:srgbClr val="000000"/>
                </a:solidFill>
                <a:latin typeface="Arial"/>
                <a:cs typeface="Arial"/>
              </a:rPr>
              <a:t>Our solution for resolving the</a:t>
            </a:r>
            <a:r>
              <a:rPr sz="2400" b="0" spc="-2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400" b="0" spc="-5" dirty="0">
                <a:solidFill>
                  <a:srgbClr val="000000"/>
                </a:solidFill>
                <a:latin typeface="Arial"/>
                <a:cs typeface="Arial"/>
              </a:rPr>
              <a:t>issues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6039" y="1208475"/>
            <a:ext cx="8635365" cy="4526915"/>
          </a:xfrm>
          <a:prstGeom prst="rect">
            <a:avLst/>
          </a:prstGeom>
        </p:spPr>
        <p:txBody>
          <a:bodyPr vert="horz" wrap="square" lIns="0" tIns="29844" rIns="0" bIns="0" rtlCol="0">
            <a:spAutoFit/>
          </a:bodyPr>
          <a:lstStyle/>
          <a:p>
            <a:pPr marL="392430" indent="-290830">
              <a:lnSpc>
                <a:spcPct val="100000"/>
              </a:lnSpc>
              <a:spcBef>
                <a:spcPts val="234"/>
              </a:spcBef>
              <a:buClr>
                <a:srgbClr val="F14C1E"/>
              </a:buClr>
              <a:buSzPct val="79545"/>
              <a:buFont typeface="Webdings"/>
              <a:buChar char=""/>
              <a:tabLst>
                <a:tab pos="392430" algn="l"/>
              </a:tabLst>
            </a:pPr>
            <a:r>
              <a:rPr sz="2200" spc="-5" dirty="0">
                <a:latin typeface="Arial"/>
                <a:cs typeface="Arial"/>
              </a:rPr>
              <a:t>Story Points </a:t>
            </a:r>
            <a:r>
              <a:rPr sz="2200" dirty="0">
                <a:latin typeface="Arial"/>
                <a:cs typeface="Arial"/>
              </a:rPr>
              <a:t>is a </a:t>
            </a:r>
            <a:r>
              <a:rPr sz="2200" spc="-5" dirty="0">
                <a:latin typeface="Arial"/>
                <a:cs typeface="Arial"/>
              </a:rPr>
              <a:t>better </a:t>
            </a:r>
            <a:r>
              <a:rPr sz="2200" dirty="0">
                <a:latin typeface="Arial"/>
                <a:cs typeface="Arial"/>
              </a:rPr>
              <a:t>choice </a:t>
            </a:r>
            <a:r>
              <a:rPr sz="2200" spc="-5" dirty="0">
                <a:latin typeface="Arial"/>
                <a:cs typeface="Arial"/>
              </a:rPr>
              <a:t>for </a:t>
            </a:r>
            <a:r>
              <a:rPr sz="2200" dirty="0">
                <a:latin typeface="Arial"/>
                <a:cs typeface="Arial"/>
              </a:rPr>
              <a:t>the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estimates</a:t>
            </a:r>
            <a:endParaRPr sz="2200">
              <a:latin typeface="Arial"/>
              <a:cs typeface="Arial"/>
            </a:endParaRPr>
          </a:p>
          <a:p>
            <a:pPr marL="844550" marR="122555" lvl="1" indent="-285750">
              <a:lnSpc>
                <a:spcPts val="1810"/>
              </a:lnSpc>
              <a:spcBef>
                <a:spcPts val="459"/>
              </a:spcBef>
              <a:buClr>
                <a:srgbClr val="000066"/>
              </a:buClr>
              <a:buChar char="–"/>
              <a:tabLst>
                <a:tab pos="843915" algn="l"/>
                <a:tab pos="844550" algn="l"/>
              </a:tabLst>
            </a:pPr>
            <a:r>
              <a:rPr sz="1800" spc="-5" dirty="0">
                <a:latin typeface="Arial"/>
                <a:cs typeface="Arial"/>
              </a:rPr>
              <a:t>Published research shows that </a:t>
            </a:r>
            <a:r>
              <a:rPr sz="1800" spc="-10" dirty="0">
                <a:latin typeface="Arial"/>
                <a:cs typeface="Arial"/>
              </a:rPr>
              <a:t>humans </a:t>
            </a:r>
            <a:r>
              <a:rPr sz="1800" spc="-5" dirty="0">
                <a:latin typeface="Arial"/>
                <a:cs typeface="Arial"/>
              </a:rPr>
              <a:t>are terrible at estimating </a:t>
            </a:r>
            <a:r>
              <a:rPr sz="1800" spc="-10" dirty="0">
                <a:latin typeface="Arial"/>
                <a:cs typeface="Arial"/>
              </a:rPr>
              <a:t>anything </a:t>
            </a:r>
            <a:r>
              <a:rPr sz="1800" spc="-5" dirty="0">
                <a:latin typeface="Arial"/>
                <a:cs typeface="Arial"/>
              </a:rPr>
              <a:t>in  </a:t>
            </a:r>
            <a:r>
              <a:rPr sz="1800" spc="-10" dirty="0">
                <a:latin typeface="Arial"/>
                <a:cs typeface="Arial"/>
              </a:rPr>
              <a:t>hours</a:t>
            </a:r>
            <a:r>
              <a:rPr sz="1800" spc="-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333CC"/>
                </a:solidFill>
                <a:latin typeface="Arial"/>
                <a:cs typeface="Arial"/>
              </a:rPr>
              <a:t>¹</a:t>
            </a:r>
            <a:endParaRPr sz="1800">
              <a:latin typeface="Arial"/>
              <a:cs typeface="Arial"/>
            </a:endParaRPr>
          </a:p>
          <a:p>
            <a:pPr marL="844550" marR="476884" lvl="1" indent="-285750">
              <a:lnSpc>
                <a:spcPts val="1810"/>
              </a:lnSpc>
              <a:spcBef>
                <a:spcPts val="450"/>
              </a:spcBef>
              <a:buClr>
                <a:srgbClr val="000066"/>
              </a:buClr>
              <a:buChar char="–"/>
              <a:tabLst>
                <a:tab pos="843915" algn="l"/>
                <a:tab pos="844550" algn="l"/>
              </a:tabLst>
            </a:pPr>
            <a:r>
              <a:rPr sz="1800" spc="-5" dirty="0">
                <a:latin typeface="Arial"/>
                <a:cs typeface="Arial"/>
              </a:rPr>
              <a:t>The tasks </a:t>
            </a:r>
            <a:r>
              <a:rPr sz="1800" spc="-10" dirty="0">
                <a:latin typeface="Arial"/>
                <a:cs typeface="Arial"/>
              </a:rPr>
              <a:t>which one team/individual </a:t>
            </a:r>
            <a:r>
              <a:rPr sz="1800" dirty="0">
                <a:latin typeface="Arial"/>
                <a:cs typeface="Arial"/>
              </a:rPr>
              <a:t>can </a:t>
            </a:r>
            <a:r>
              <a:rPr sz="1800" spc="-5" dirty="0">
                <a:latin typeface="Arial"/>
                <a:cs typeface="Arial"/>
              </a:rPr>
              <a:t>finish in </a:t>
            </a:r>
            <a:r>
              <a:rPr sz="1800" spc="-10" dirty="0">
                <a:latin typeface="Arial"/>
                <a:cs typeface="Arial"/>
              </a:rPr>
              <a:t>10 hours </a:t>
            </a:r>
            <a:r>
              <a:rPr sz="1800" dirty="0">
                <a:latin typeface="Arial"/>
                <a:cs typeface="Arial"/>
              </a:rPr>
              <a:t>may cost </a:t>
            </a:r>
            <a:r>
              <a:rPr sz="1800" spc="-10" dirty="0">
                <a:latin typeface="Arial"/>
                <a:cs typeface="Arial"/>
              </a:rPr>
              <a:t>100  hours </a:t>
            </a:r>
            <a:r>
              <a:rPr sz="1800" spc="-5" dirty="0">
                <a:latin typeface="Arial"/>
                <a:cs typeface="Arial"/>
              </a:rPr>
              <a:t>for </a:t>
            </a:r>
            <a:r>
              <a:rPr sz="1800" spc="-10" dirty="0">
                <a:latin typeface="Arial"/>
                <a:cs typeface="Arial"/>
              </a:rPr>
              <a:t>another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team/individual</a:t>
            </a:r>
            <a:endParaRPr sz="1800">
              <a:latin typeface="Arial"/>
              <a:cs typeface="Arial"/>
            </a:endParaRPr>
          </a:p>
          <a:p>
            <a:pPr marL="844550" marR="241300" lvl="1" indent="-285750">
              <a:lnSpc>
                <a:spcPts val="1810"/>
              </a:lnSpc>
              <a:spcBef>
                <a:spcPts val="450"/>
              </a:spcBef>
              <a:buClr>
                <a:srgbClr val="000066"/>
              </a:buClr>
              <a:buChar char="–"/>
              <a:tabLst>
                <a:tab pos="843915" algn="l"/>
                <a:tab pos="844550" algn="l"/>
              </a:tabLst>
            </a:pPr>
            <a:r>
              <a:rPr sz="1800" spc="-5" dirty="0">
                <a:latin typeface="Arial"/>
                <a:cs typeface="Arial"/>
              </a:rPr>
              <a:t>Story Points is the </a:t>
            </a:r>
            <a:r>
              <a:rPr sz="1800" spc="-10" dirty="0">
                <a:latin typeface="Arial"/>
                <a:cs typeface="Arial"/>
              </a:rPr>
              <a:t>absolute </a:t>
            </a:r>
            <a:r>
              <a:rPr sz="1800" spc="-5" dirty="0">
                <a:latin typeface="Arial"/>
                <a:cs typeface="Arial"/>
              </a:rPr>
              <a:t>value for the </a:t>
            </a:r>
            <a:r>
              <a:rPr sz="1800" dirty="0">
                <a:latin typeface="Arial"/>
                <a:cs typeface="Arial"/>
              </a:rPr>
              <a:t>size </a:t>
            </a:r>
            <a:r>
              <a:rPr sz="1800" spc="-5" dirty="0">
                <a:latin typeface="Arial"/>
                <a:cs typeface="Arial"/>
              </a:rPr>
              <a:t>of the Product Backlog Items  </a:t>
            </a:r>
            <a:r>
              <a:rPr sz="1800" dirty="0">
                <a:latin typeface="Arial"/>
                <a:cs typeface="Arial"/>
              </a:rPr>
              <a:t>(PBIs)</a:t>
            </a:r>
            <a:endParaRPr sz="1800">
              <a:latin typeface="Arial"/>
              <a:cs typeface="Arial"/>
            </a:endParaRPr>
          </a:p>
          <a:p>
            <a:pPr marL="392430" indent="-290830">
              <a:lnSpc>
                <a:spcPct val="100000"/>
              </a:lnSpc>
              <a:spcBef>
                <a:spcPts val="120"/>
              </a:spcBef>
              <a:buClr>
                <a:srgbClr val="F14C1E"/>
              </a:buClr>
              <a:buSzPct val="79545"/>
              <a:buFont typeface="Webdings"/>
              <a:buChar char=""/>
              <a:tabLst>
                <a:tab pos="392430" algn="l"/>
              </a:tabLst>
            </a:pPr>
            <a:r>
              <a:rPr sz="2200" dirty="0">
                <a:latin typeface="Arial"/>
                <a:cs typeface="Arial"/>
              </a:rPr>
              <a:t>Task-based </a:t>
            </a:r>
            <a:r>
              <a:rPr sz="2200" spc="-5" dirty="0">
                <a:latin typeface="Arial"/>
                <a:cs typeface="Arial"/>
              </a:rPr>
              <a:t>burn down </a:t>
            </a:r>
            <a:r>
              <a:rPr sz="2200" dirty="0">
                <a:latin typeface="Arial"/>
                <a:cs typeface="Arial"/>
              </a:rPr>
              <a:t>could </a:t>
            </a:r>
            <a:r>
              <a:rPr sz="2200" spc="-5" dirty="0">
                <a:latin typeface="Arial"/>
                <a:cs typeface="Arial"/>
              </a:rPr>
              <a:t>represent true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completion</a:t>
            </a:r>
            <a:endParaRPr sz="2200">
              <a:latin typeface="Arial"/>
              <a:cs typeface="Arial"/>
            </a:endParaRPr>
          </a:p>
          <a:p>
            <a:pPr marL="844550" lvl="1" indent="-285750">
              <a:lnSpc>
                <a:spcPct val="100000"/>
              </a:lnSpc>
              <a:spcBef>
                <a:spcPts val="100"/>
              </a:spcBef>
              <a:buClr>
                <a:srgbClr val="000066"/>
              </a:buClr>
              <a:buChar char="–"/>
              <a:tabLst>
                <a:tab pos="843915" algn="l"/>
                <a:tab pos="844550" algn="l"/>
              </a:tabLst>
            </a:pPr>
            <a:r>
              <a:rPr sz="1800" spc="-5" dirty="0">
                <a:latin typeface="Arial"/>
                <a:cs typeface="Arial"/>
              </a:rPr>
              <a:t>No direct relationship between time spent </a:t>
            </a:r>
            <a:r>
              <a:rPr sz="1800" spc="-10" dirty="0">
                <a:latin typeface="Arial"/>
                <a:cs typeface="Arial"/>
              </a:rPr>
              <a:t>and </a:t>
            </a:r>
            <a:r>
              <a:rPr sz="1800" spc="-5" dirty="0">
                <a:latin typeface="Arial"/>
                <a:cs typeface="Arial"/>
              </a:rPr>
              <a:t>feature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completion</a:t>
            </a:r>
            <a:endParaRPr sz="1800">
              <a:latin typeface="Arial"/>
              <a:cs typeface="Arial"/>
            </a:endParaRPr>
          </a:p>
          <a:p>
            <a:pPr marL="844550" lvl="1" indent="-285750">
              <a:lnSpc>
                <a:spcPct val="100000"/>
              </a:lnSpc>
              <a:spcBef>
                <a:spcPts val="100"/>
              </a:spcBef>
              <a:buClr>
                <a:srgbClr val="000066"/>
              </a:buClr>
              <a:buChar char="–"/>
              <a:tabLst>
                <a:tab pos="843915" algn="l"/>
                <a:tab pos="844550" algn="l"/>
              </a:tabLst>
            </a:pPr>
            <a:r>
              <a:rPr sz="1800" spc="-5" dirty="0">
                <a:latin typeface="Arial"/>
                <a:cs typeface="Arial"/>
              </a:rPr>
              <a:t>Task-based </a:t>
            </a:r>
            <a:r>
              <a:rPr sz="1800" spc="-10" dirty="0">
                <a:latin typeface="Arial"/>
                <a:cs typeface="Arial"/>
              </a:rPr>
              <a:t>burn down should </a:t>
            </a:r>
            <a:r>
              <a:rPr sz="1800" spc="-5" dirty="0">
                <a:latin typeface="Arial"/>
                <a:cs typeface="Arial"/>
              </a:rPr>
              <a:t>be more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meaningful</a:t>
            </a:r>
            <a:endParaRPr sz="1800">
              <a:latin typeface="Arial"/>
              <a:cs typeface="Arial"/>
            </a:endParaRPr>
          </a:p>
          <a:p>
            <a:pPr marL="844550" lvl="1" indent="-285750">
              <a:lnSpc>
                <a:spcPct val="100000"/>
              </a:lnSpc>
              <a:spcBef>
                <a:spcPts val="100"/>
              </a:spcBef>
              <a:buClr>
                <a:srgbClr val="000066"/>
              </a:buClr>
              <a:buChar char="–"/>
              <a:tabLst>
                <a:tab pos="843915" algn="l"/>
                <a:tab pos="844550" algn="l"/>
              </a:tabLst>
            </a:pPr>
            <a:r>
              <a:rPr sz="1800" spc="-5" dirty="0">
                <a:latin typeface="Arial"/>
                <a:cs typeface="Arial"/>
              </a:rPr>
              <a:t>Key </a:t>
            </a:r>
            <a:r>
              <a:rPr sz="1800" spc="-10" dirty="0">
                <a:latin typeface="Arial"/>
                <a:cs typeface="Arial"/>
              </a:rPr>
              <a:t>dependency </a:t>
            </a:r>
            <a:r>
              <a:rPr sz="1800" spc="-5" dirty="0">
                <a:latin typeface="Arial"/>
                <a:cs typeface="Arial"/>
              </a:rPr>
              <a:t>is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clear “definition of </a:t>
            </a:r>
            <a:r>
              <a:rPr sz="1800" spc="-10" dirty="0">
                <a:latin typeface="Arial"/>
                <a:cs typeface="Arial"/>
              </a:rPr>
              <a:t>done” </a:t>
            </a:r>
            <a:r>
              <a:rPr sz="1800" spc="-5" dirty="0">
                <a:latin typeface="Arial"/>
                <a:cs typeface="Arial"/>
              </a:rPr>
              <a:t>for the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tasks</a:t>
            </a:r>
            <a:endParaRPr sz="1800">
              <a:latin typeface="Arial"/>
              <a:cs typeface="Arial"/>
            </a:endParaRPr>
          </a:p>
          <a:p>
            <a:pPr marL="392430" indent="-290830">
              <a:lnSpc>
                <a:spcPct val="100000"/>
              </a:lnSpc>
              <a:spcBef>
                <a:spcPts val="120"/>
              </a:spcBef>
              <a:buClr>
                <a:srgbClr val="F14C1E"/>
              </a:buClr>
              <a:buSzPct val="79545"/>
              <a:buFont typeface="Webdings"/>
              <a:buChar char=""/>
              <a:tabLst>
                <a:tab pos="392430" algn="l"/>
              </a:tabLst>
            </a:pPr>
            <a:r>
              <a:rPr sz="2200" spc="-5" dirty="0">
                <a:latin typeface="Arial"/>
                <a:cs typeface="Arial"/>
              </a:rPr>
              <a:t>Use </a:t>
            </a:r>
            <a:r>
              <a:rPr sz="2200" dirty="0">
                <a:latin typeface="Arial"/>
                <a:cs typeface="Arial"/>
              </a:rPr>
              <a:t>story </a:t>
            </a:r>
            <a:r>
              <a:rPr sz="2200" spc="-5" dirty="0">
                <a:latin typeface="Arial"/>
                <a:cs typeface="Arial"/>
              </a:rPr>
              <a:t>points to measure the</a:t>
            </a:r>
            <a:r>
              <a:rPr sz="2200" spc="3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velocity</a:t>
            </a:r>
            <a:endParaRPr sz="2200">
              <a:latin typeface="Arial"/>
              <a:cs typeface="Arial"/>
            </a:endParaRPr>
          </a:p>
          <a:p>
            <a:pPr marL="844550" marR="257175" lvl="1" indent="-285750">
              <a:lnSpc>
                <a:spcPts val="1820"/>
              </a:lnSpc>
              <a:spcBef>
                <a:spcPts val="440"/>
              </a:spcBef>
              <a:buClr>
                <a:srgbClr val="000066"/>
              </a:buClr>
              <a:buChar char="–"/>
              <a:tabLst>
                <a:tab pos="843915" algn="l"/>
                <a:tab pos="844550" algn="l"/>
              </a:tabLst>
            </a:pPr>
            <a:r>
              <a:rPr sz="1800" spc="-5" dirty="0">
                <a:latin typeface="Arial"/>
                <a:cs typeface="Arial"/>
              </a:rPr>
              <a:t>Velocity is </a:t>
            </a:r>
            <a:r>
              <a:rPr sz="1800" spc="-10" dirty="0">
                <a:latin typeface="Arial"/>
                <a:cs typeface="Arial"/>
              </a:rPr>
              <a:t>how </a:t>
            </a:r>
            <a:r>
              <a:rPr sz="1800" dirty="0">
                <a:latin typeface="Arial"/>
                <a:cs typeface="Arial"/>
              </a:rPr>
              <a:t>many </a:t>
            </a:r>
            <a:r>
              <a:rPr sz="1800" spc="-5" dirty="0">
                <a:latin typeface="Arial"/>
                <a:cs typeface="Arial"/>
              </a:rPr>
              <a:t>story points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team can </a:t>
            </a:r>
            <a:r>
              <a:rPr sz="1800" spc="-10" dirty="0">
                <a:latin typeface="Arial"/>
                <a:cs typeface="Arial"/>
              </a:rPr>
              <a:t>deliver </a:t>
            </a:r>
            <a:r>
              <a:rPr sz="1800" spc="-5" dirty="0">
                <a:latin typeface="Arial"/>
                <a:cs typeface="Arial"/>
              </a:rPr>
              <a:t>in </a:t>
            </a:r>
            <a:r>
              <a:rPr sz="1800" spc="-10" dirty="0">
                <a:latin typeface="Arial"/>
                <a:cs typeface="Arial"/>
              </a:rPr>
              <a:t>one </a:t>
            </a:r>
            <a:r>
              <a:rPr sz="1800" spc="-5" dirty="0">
                <a:latin typeface="Arial"/>
                <a:cs typeface="Arial"/>
              </a:rPr>
              <a:t>sprint, </a:t>
            </a:r>
            <a:r>
              <a:rPr sz="1800" spc="-10" dirty="0">
                <a:latin typeface="Arial"/>
                <a:cs typeface="Arial"/>
              </a:rPr>
              <a:t>not </a:t>
            </a:r>
            <a:r>
              <a:rPr sz="1800" spc="-5" dirty="0">
                <a:latin typeface="Arial"/>
                <a:cs typeface="Arial"/>
              </a:rPr>
              <a:t>how  many hours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team can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burn</a:t>
            </a:r>
            <a:endParaRPr sz="1800">
              <a:latin typeface="Arial"/>
              <a:cs typeface="Arial"/>
            </a:endParaRPr>
          </a:p>
          <a:p>
            <a:pPr marL="844550" marR="17780" lvl="1" indent="-285750">
              <a:lnSpc>
                <a:spcPts val="1810"/>
              </a:lnSpc>
              <a:spcBef>
                <a:spcPts val="450"/>
              </a:spcBef>
              <a:buClr>
                <a:srgbClr val="000066"/>
              </a:buClr>
              <a:buChar char="–"/>
              <a:tabLst>
                <a:tab pos="843915" algn="l"/>
                <a:tab pos="844550" algn="l"/>
              </a:tabLst>
            </a:pPr>
            <a:r>
              <a:rPr sz="1800" dirty="0">
                <a:latin typeface="Arial"/>
                <a:cs typeface="Arial"/>
              </a:rPr>
              <a:t>We can </a:t>
            </a:r>
            <a:r>
              <a:rPr sz="1800" spc="-10" dirty="0">
                <a:latin typeface="Arial"/>
                <a:cs typeface="Arial"/>
              </a:rPr>
              <a:t>use </a:t>
            </a:r>
            <a:r>
              <a:rPr sz="1800" spc="-5" dirty="0">
                <a:latin typeface="Arial"/>
                <a:cs typeface="Arial"/>
              </a:rPr>
              <a:t>“Story Points finished/sprint” as the formula </a:t>
            </a:r>
            <a:r>
              <a:rPr sz="1800" spc="-10" dirty="0">
                <a:latin typeface="Arial"/>
                <a:cs typeface="Arial"/>
              </a:rPr>
              <a:t>when calculating </a:t>
            </a:r>
            <a:r>
              <a:rPr sz="1800" spc="-5" dirty="0">
                <a:latin typeface="Arial"/>
                <a:cs typeface="Arial"/>
              </a:rPr>
              <a:t>the  velocity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87869" y="6113779"/>
            <a:ext cx="145288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5" dirty="0">
                <a:solidFill>
                  <a:srgbClr val="3333CC"/>
                </a:solidFill>
                <a:latin typeface="Arial"/>
                <a:cs typeface="Arial"/>
              </a:rPr>
              <a:t>[1] </a:t>
            </a:r>
            <a:r>
              <a:rPr sz="1000" b="1" dirty="0">
                <a:solidFill>
                  <a:srgbClr val="3333CC"/>
                </a:solidFill>
                <a:latin typeface="Arial"/>
                <a:cs typeface="Arial"/>
              </a:rPr>
              <a:t>- </a:t>
            </a:r>
            <a:r>
              <a:rPr sz="1000" b="1" spc="-10" dirty="0">
                <a:solidFill>
                  <a:srgbClr val="3333CC"/>
                </a:solidFill>
                <a:latin typeface="Arial"/>
                <a:cs typeface="Arial"/>
              </a:rPr>
              <a:t>See </a:t>
            </a:r>
            <a:r>
              <a:rPr sz="1000" b="1" dirty="0">
                <a:solidFill>
                  <a:srgbClr val="3333CC"/>
                </a:solidFill>
                <a:latin typeface="Arial"/>
                <a:cs typeface="Arial"/>
              </a:rPr>
              <a:t>the</a:t>
            </a:r>
            <a:r>
              <a:rPr sz="1000" b="1" spc="-4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000" b="1" spc="-10" dirty="0">
                <a:solidFill>
                  <a:srgbClr val="3333CC"/>
                </a:solidFill>
                <a:latin typeface="Arial"/>
                <a:cs typeface="Arial"/>
              </a:rPr>
              <a:t>references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397509"/>
            <a:ext cx="43307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5" dirty="0">
                <a:solidFill>
                  <a:srgbClr val="000000"/>
                </a:solidFill>
                <a:latin typeface="Arial"/>
                <a:cs typeface="Arial"/>
              </a:rPr>
              <a:t>Improvement </a:t>
            </a:r>
            <a:r>
              <a:rPr sz="2400" b="0" spc="-10" dirty="0">
                <a:solidFill>
                  <a:srgbClr val="000000"/>
                </a:solidFill>
                <a:latin typeface="Arial"/>
                <a:cs typeface="Arial"/>
              </a:rPr>
              <a:t>Plan </a:t>
            </a:r>
            <a:r>
              <a:rPr sz="2400" b="0" spc="-5" dirty="0">
                <a:solidFill>
                  <a:srgbClr val="000000"/>
                </a:solidFill>
                <a:latin typeface="Arial"/>
                <a:cs typeface="Arial"/>
              </a:rPr>
              <a:t>for Sprint </a:t>
            </a:r>
            <a:r>
              <a:rPr sz="2400" b="0" dirty="0">
                <a:solidFill>
                  <a:srgbClr val="000000"/>
                </a:solidFill>
                <a:latin typeface="Arial"/>
                <a:cs typeface="Arial"/>
              </a:rPr>
              <a:t>#</a:t>
            </a:r>
            <a:r>
              <a:rPr sz="2400" b="0" spc="2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400" b="0" dirty="0">
                <a:solidFill>
                  <a:srgbClr val="000000"/>
                </a:solidFill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74710" y="1136710"/>
          <a:ext cx="8458200" cy="50596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7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230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Action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Description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078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470534" marR="511809" indent="-381000">
                        <a:lnSpc>
                          <a:spcPct val="100000"/>
                        </a:lnSpc>
                        <a:spcBef>
                          <a:spcPts val="1530"/>
                        </a:spcBef>
                        <a:tabLst>
                          <a:tab pos="470534" algn="l"/>
                        </a:tabLst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1.	Improve the Task</a:t>
                      </a:r>
                      <a:r>
                        <a:rPr sz="1600" b="1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Break  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Down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1170" marR="102870" indent="-381000">
                        <a:lnSpc>
                          <a:spcPct val="100000"/>
                        </a:lnSpc>
                        <a:spcBef>
                          <a:spcPts val="969"/>
                        </a:spcBef>
                        <a:tabLst>
                          <a:tab pos="470534" algn="l"/>
                        </a:tabLst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1)	Decompose the final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deliverables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into small pieces, create  one task for each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small</a:t>
                      </a:r>
                      <a:r>
                        <a:rPr sz="140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piece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2318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897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1170" marR="299720" indent="-381000">
                        <a:lnSpc>
                          <a:spcPct val="100000"/>
                        </a:lnSpc>
                        <a:spcBef>
                          <a:spcPts val="350"/>
                        </a:spcBef>
                        <a:tabLst>
                          <a:tab pos="470534" algn="l"/>
                        </a:tabLst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1)	Define "done" for each task - ensure the completion of  each task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means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delivery 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one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potential shippable  product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60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470534" marR="850265" indent="-381000">
                        <a:lnSpc>
                          <a:spcPct val="100000"/>
                        </a:lnSpc>
                        <a:spcBef>
                          <a:spcPts val="1280"/>
                        </a:spcBef>
                        <a:tabLst>
                          <a:tab pos="470534" algn="l"/>
                        </a:tabLst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1.	Use Story Points</a:t>
                      </a:r>
                      <a:r>
                        <a:rPr sz="1600" b="1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for  estimation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90170">
                        <a:lnSpc>
                          <a:spcPct val="100000"/>
                        </a:lnSpc>
                        <a:tabLst>
                          <a:tab pos="470534" algn="l"/>
                        </a:tabLst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1)	Select one “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template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story”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as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the standard</a:t>
                      </a:r>
                      <a:r>
                        <a:rPr sz="1400" spc="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criteria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89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1170" marR="177800" indent="-381000">
                        <a:lnSpc>
                          <a:spcPct val="100000"/>
                        </a:lnSpc>
                        <a:spcBef>
                          <a:spcPts val="350"/>
                        </a:spcBef>
                        <a:tabLst>
                          <a:tab pos="470534" algn="l"/>
                        </a:tabLst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1)	Get the story points for each task based on the 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comparison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with the template story, but still estimate how 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many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ideal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hours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we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need 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finish that</a:t>
                      </a:r>
                      <a:r>
                        <a:rPr sz="1400" spc="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task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8329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470534" marR="366395" indent="-381000">
                        <a:lnSpc>
                          <a:spcPct val="100000"/>
                        </a:lnSpc>
                        <a:tabLst>
                          <a:tab pos="470534" algn="l"/>
                        </a:tabLst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1.	Use the 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Task-based 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Burn  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Down 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for</a:t>
                      </a:r>
                      <a:r>
                        <a:rPr sz="16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tracking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1170" marR="170815" indent="-381000">
                        <a:lnSpc>
                          <a:spcPct val="100000"/>
                        </a:lnSpc>
                        <a:spcBef>
                          <a:spcPts val="720"/>
                        </a:spcBef>
                        <a:tabLst>
                          <a:tab pos="470534" algn="l"/>
                        </a:tabLst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1)	Start to use Task-based Burn Down (still use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Time-based  burn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down at the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same</a:t>
                      </a:r>
                      <a:r>
                        <a:rPr sz="1400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time)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14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166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90170">
                        <a:lnSpc>
                          <a:spcPct val="100000"/>
                        </a:lnSpc>
                        <a:tabLst>
                          <a:tab pos="470534" algn="l"/>
                        </a:tabLst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1)	Record the actual hours we spent 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finish the</a:t>
                      </a:r>
                      <a:r>
                        <a:rPr sz="1400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tasks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28980">
                <a:tc>
                  <a:txBody>
                    <a:bodyPr/>
                    <a:lstStyle/>
                    <a:p>
                      <a:pPr marL="470534" marR="187325" indent="-381000">
                        <a:lnSpc>
                          <a:spcPts val="1910"/>
                        </a:lnSpc>
                        <a:spcBef>
                          <a:spcPts val="1019"/>
                        </a:spcBef>
                        <a:tabLst>
                          <a:tab pos="470534" algn="l"/>
                        </a:tabLst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1.	Measure velocity 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using  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story points</a:t>
                      </a:r>
                      <a:r>
                        <a:rPr sz="1600" b="1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finished/sprint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95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1170" marR="802640" indent="-381000" algn="just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1) After we get stable team velocity, then stop doing  estimates using hours, stop using actual hours 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to 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measure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velocity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397509"/>
            <a:ext cx="33985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5" dirty="0">
                <a:solidFill>
                  <a:srgbClr val="000000"/>
                </a:solidFill>
                <a:latin typeface="Arial"/>
                <a:cs typeface="Arial"/>
              </a:rPr>
              <a:t>Our practice in </a:t>
            </a:r>
            <a:r>
              <a:rPr sz="2400" b="0" spc="-10" dirty="0">
                <a:solidFill>
                  <a:srgbClr val="000000"/>
                </a:solidFill>
                <a:latin typeface="Arial"/>
                <a:cs typeface="Arial"/>
              </a:rPr>
              <a:t>Sprint </a:t>
            </a:r>
            <a:r>
              <a:rPr sz="2400" b="0" dirty="0">
                <a:solidFill>
                  <a:srgbClr val="000000"/>
                </a:solidFill>
                <a:latin typeface="Arial"/>
                <a:cs typeface="Arial"/>
              </a:rPr>
              <a:t>#</a:t>
            </a:r>
            <a:r>
              <a:rPr sz="2400" b="0" spc="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400" b="0" dirty="0">
                <a:solidFill>
                  <a:srgbClr val="000000"/>
                </a:solidFill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40" y="1191259"/>
            <a:ext cx="7425690" cy="127762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431800" indent="-419100">
              <a:lnSpc>
                <a:spcPct val="100000"/>
              </a:lnSpc>
              <a:spcBef>
                <a:spcPts val="409"/>
              </a:spcBef>
              <a:buSzPct val="80555"/>
              <a:buAutoNum type="arabicPeriod"/>
              <a:tabLst>
                <a:tab pos="431165" algn="l"/>
                <a:tab pos="431800" algn="l"/>
              </a:tabLst>
            </a:pPr>
            <a:r>
              <a:rPr sz="1800" spc="-5" dirty="0">
                <a:latin typeface="Arial"/>
                <a:cs typeface="Arial"/>
              </a:rPr>
              <a:t>Spent </a:t>
            </a:r>
            <a:r>
              <a:rPr sz="1800" dirty="0">
                <a:latin typeface="Arial"/>
                <a:cs typeface="Arial"/>
              </a:rPr>
              <a:t>4 </a:t>
            </a:r>
            <a:r>
              <a:rPr sz="1800" spc="-5" dirty="0">
                <a:latin typeface="Arial"/>
                <a:cs typeface="Arial"/>
              </a:rPr>
              <a:t>hours for the sprint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planning</a:t>
            </a:r>
            <a:endParaRPr sz="1800">
              <a:latin typeface="Arial"/>
              <a:cs typeface="Arial"/>
            </a:endParaRPr>
          </a:p>
          <a:p>
            <a:pPr marL="431800" indent="-419100">
              <a:lnSpc>
                <a:spcPct val="100000"/>
              </a:lnSpc>
              <a:spcBef>
                <a:spcPts val="310"/>
              </a:spcBef>
              <a:buSzPct val="80555"/>
              <a:buAutoNum type="arabicPeriod"/>
              <a:tabLst>
                <a:tab pos="431165" algn="l"/>
                <a:tab pos="431800" algn="l"/>
              </a:tabLst>
            </a:pPr>
            <a:r>
              <a:rPr sz="1800" spc="-5" dirty="0">
                <a:latin typeface="Arial"/>
                <a:cs typeface="Arial"/>
              </a:rPr>
              <a:t>Improved task </a:t>
            </a:r>
            <a:r>
              <a:rPr sz="1800" spc="-10" dirty="0">
                <a:latin typeface="Arial"/>
                <a:cs typeface="Arial"/>
              </a:rPr>
              <a:t>break down and </a:t>
            </a:r>
            <a:r>
              <a:rPr sz="1800" spc="-5" dirty="0">
                <a:latin typeface="Arial"/>
                <a:cs typeface="Arial"/>
              </a:rPr>
              <a:t>definition </a:t>
            </a:r>
            <a:r>
              <a:rPr sz="1800" spc="-10" dirty="0">
                <a:latin typeface="Arial"/>
                <a:cs typeface="Arial"/>
              </a:rPr>
              <a:t>of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“done”</a:t>
            </a:r>
            <a:endParaRPr sz="1800">
              <a:latin typeface="Arial"/>
              <a:cs typeface="Arial"/>
            </a:endParaRPr>
          </a:p>
          <a:p>
            <a:pPr marL="431800" indent="-419100">
              <a:lnSpc>
                <a:spcPct val="100000"/>
              </a:lnSpc>
              <a:spcBef>
                <a:spcPts val="300"/>
              </a:spcBef>
              <a:buSzPct val="80555"/>
              <a:buAutoNum type="arabicPeriod"/>
              <a:tabLst>
                <a:tab pos="431165" algn="l"/>
                <a:tab pos="431800" algn="l"/>
              </a:tabLst>
            </a:pPr>
            <a:r>
              <a:rPr sz="1800" spc="-5" dirty="0">
                <a:latin typeface="Arial"/>
                <a:cs typeface="Arial"/>
              </a:rPr>
              <a:t>Created template story and estimated </a:t>
            </a:r>
            <a:r>
              <a:rPr sz="1800" spc="-10" dirty="0">
                <a:latin typeface="Arial"/>
                <a:cs typeface="Arial"/>
              </a:rPr>
              <a:t>all </a:t>
            </a:r>
            <a:r>
              <a:rPr sz="1800" spc="-5" dirty="0">
                <a:latin typeface="Arial"/>
                <a:cs typeface="Arial"/>
              </a:rPr>
              <a:t>the tasks using Story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Points</a:t>
            </a:r>
            <a:endParaRPr sz="1800">
              <a:latin typeface="Arial"/>
              <a:cs typeface="Arial"/>
            </a:endParaRPr>
          </a:p>
          <a:p>
            <a:pPr marL="431800" indent="-419100">
              <a:lnSpc>
                <a:spcPct val="100000"/>
              </a:lnSpc>
              <a:spcBef>
                <a:spcPts val="300"/>
              </a:spcBef>
              <a:buSzPct val="80555"/>
              <a:buAutoNum type="arabicPeriod"/>
              <a:tabLst>
                <a:tab pos="431165" algn="l"/>
                <a:tab pos="431800" algn="l"/>
              </a:tabLst>
            </a:pPr>
            <a:r>
              <a:rPr sz="1800" spc="-5" dirty="0">
                <a:latin typeface="Arial"/>
                <a:cs typeface="Arial"/>
              </a:rPr>
              <a:t>Established task-based </a:t>
            </a:r>
            <a:r>
              <a:rPr sz="1800" spc="-10" dirty="0">
                <a:latin typeface="Arial"/>
                <a:cs typeface="Arial"/>
              </a:rPr>
              <a:t>burn down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chart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620895" y="2873375"/>
            <a:ext cx="4309110" cy="3093720"/>
            <a:chOff x="4620895" y="2873375"/>
            <a:chExt cx="4309110" cy="3093720"/>
          </a:xfrm>
        </p:grpSpPr>
        <p:sp>
          <p:nvSpPr>
            <p:cNvPr id="5" name="object 5"/>
            <p:cNvSpPr/>
            <p:nvPr/>
          </p:nvSpPr>
          <p:spPr>
            <a:xfrm>
              <a:off x="4621530" y="2874010"/>
              <a:ext cx="4307840" cy="3092450"/>
            </a:xfrm>
            <a:custGeom>
              <a:avLst/>
              <a:gdLst/>
              <a:ahLst/>
              <a:cxnLst/>
              <a:rect l="l" t="t" r="r" b="b"/>
              <a:pathLst>
                <a:path w="4307840" h="3092450">
                  <a:moveTo>
                    <a:pt x="0" y="3092450"/>
                  </a:moveTo>
                  <a:lnTo>
                    <a:pt x="4307839" y="3092450"/>
                  </a:lnTo>
                  <a:lnTo>
                    <a:pt x="4307839" y="0"/>
                  </a:lnTo>
                  <a:lnTo>
                    <a:pt x="0" y="0"/>
                  </a:lnTo>
                  <a:lnTo>
                    <a:pt x="0" y="309245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153660" y="3506469"/>
              <a:ext cx="3525520" cy="1394460"/>
            </a:xfrm>
            <a:custGeom>
              <a:avLst/>
              <a:gdLst/>
              <a:ahLst/>
              <a:cxnLst/>
              <a:rect l="l" t="t" r="r" b="b"/>
              <a:pathLst>
                <a:path w="3525520" h="1394460">
                  <a:moveTo>
                    <a:pt x="3525519" y="0"/>
                  </a:moveTo>
                  <a:lnTo>
                    <a:pt x="0" y="0"/>
                  </a:lnTo>
                  <a:lnTo>
                    <a:pt x="0" y="1394459"/>
                  </a:lnTo>
                  <a:lnTo>
                    <a:pt x="3525519" y="1394459"/>
                  </a:lnTo>
                  <a:lnTo>
                    <a:pt x="3525519" y="0"/>
                  </a:lnTo>
                  <a:close/>
                </a:path>
              </a:pathLst>
            </a:custGeom>
            <a:solidFill>
              <a:srgbClr val="FFFF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153660" y="3506469"/>
              <a:ext cx="3525520" cy="1257300"/>
            </a:xfrm>
            <a:custGeom>
              <a:avLst/>
              <a:gdLst/>
              <a:ahLst/>
              <a:cxnLst/>
              <a:rect l="l" t="t" r="r" b="b"/>
              <a:pathLst>
                <a:path w="3525520" h="1257300">
                  <a:moveTo>
                    <a:pt x="0" y="1257299"/>
                  </a:moveTo>
                  <a:lnTo>
                    <a:pt x="3525519" y="1257299"/>
                  </a:lnTo>
                </a:path>
                <a:path w="3525520" h="1257300">
                  <a:moveTo>
                    <a:pt x="0" y="1118869"/>
                  </a:moveTo>
                  <a:lnTo>
                    <a:pt x="3525519" y="1118869"/>
                  </a:lnTo>
                </a:path>
                <a:path w="3525520" h="1257300">
                  <a:moveTo>
                    <a:pt x="0" y="971549"/>
                  </a:moveTo>
                  <a:lnTo>
                    <a:pt x="3525519" y="971549"/>
                  </a:lnTo>
                </a:path>
                <a:path w="3525520" h="1257300">
                  <a:moveTo>
                    <a:pt x="0" y="834389"/>
                  </a:moveTo>
                  <a:lnTo>
                    <a:pt x="3525519" y="834389"/>
                  </a:lnTo>
                </a:path>
                <a:path w="3525520" h="1257300">
                  <a:moveTo>
                    <a:pt x="0" y="697229"/>
                  </a:moveTo>
                  <a:lnTo>
                    <a:pt x="3525519" y="697229"/>
                  </a:lnTo>
                </a:path>
                <a:path w="3525520" h="1257300">
                  <a:moveTo>
                    <a:pt x="0" y="560069"/>
                  </a:moveTo>
                  <a:lnTo>
                    <a:pt x="3525519" y="560069"/>
                  </a:lnTo>
                </a:path>
                <a:path w="3525520" h="1257300">
                  <a:moveTo>
                    <a:pt x="0" y="422909"/>
                  </a:moveTo>
                  <a:lnTo>
                    <a:pt x="3525519" y="422909"/>
                  </a:lnTo>
                </a:path>
                <a:path w="3525520" h="1257300">
                  <a:moveTo>
                    <a:pt x="0" y="274319"/>
                  </a:moveTo>
                  <a:lnTo>
                    <a:pt x="3525519" y="274319"/>
                  </a:lnTo>
                </a:path>
                <a:path w="3525520" h="1257300">
                  <a:moveTo>
                    <a:pt x="0" y="137159"/>
                  </a:moveTo>
                  <a:lnTo>
                    <a:pt x="3525519" y="137159"/>
                  </a:lnTo>
                </a:path>
                <a:path w="3525520" h="1257300">
                  <a:moveTo>
                    <a:pt x="0" y="0"/>
                  </a:moveTo>
                  <a:lnTo>
                    <a:pt x="352551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153660" y="3506469"/>
              <a:ext cx="3525520" cy="1394460"/>
            </a:xfrm>
            <a:custGeom>
              <a:avLst/>
              <a:gdLst/>
              <a:ahLst/>
              <a:cxnLst/>
              <a:rect l="l" t="t" r="r" b="b"/>
              <a:pathLst>
                <a:path w="3525520" h="1394460">
                  <a:moveTo>
                    <a:pt x="0" y="0"/>
                  </a:moveTo>
                  <a:lnTo>
                    <a:pt x="3525519" y="0"/>
                  </a:lnTo>
                </a:path>
                <a:path w="3525520" h="1394460">
                  <a:moveTo>
                    <a:pt x="3525519" y="0"/>
                  </a:moveTo>
                  <a:lnTo>
                    <a:pt x="3525519" y="1394459"/>
                  </a:lnTo>
                </a:path>
                <a:path w="3525520" h="1394460">
                  <a:moveTo>
                    <a:pt x="3525519" y="1394459"/>
                  </a:moveTo>
                  <a:lnTo>
                    <a:pt x="0" y="1394459"/>
                  </a:lnTo>
                </a:path>
                <a:path w="3525520" h="1394460">
                  <a:moveTo>
                    <a:pt x="0" y="1394459"/>
                  </a:moveTo>
                  <a:lnTo>
                    <a:pt x="0" y="0"/>
                  </a:lnTo>
                </a:path>
              </a:pathLst>
            </a:custGeom>
            <a:ln w="101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23180" y="3506469"/>
              <a:ext cx="3556000" cy="1414780"/>
            </a:xfrm>
            <a:custGeom>
              <a:avLst/>
              <a:gdLst/>
              <a:ahLst/>
              <a:cxnLst/>
              <a:rect l="l" t="t" r="r" b="b"/>
              <a:pathLst>
                <a:path w="3556000" h="1414779">
                  <a:moveTo>
                    <a:pt x="30480" y="0"/>
                  </a:moveTo>
                  <a:lnTo>
                    <a:pt x="30480" y="1394459"/>
                  </a:lnTo>
                </a:path>
                <a:path w="3556000" h="1414779">
                  <a:moveTo>
                    <a:pt x="0" y="1394459"/>
                  </a:moveTo>
                  <a:lnTo>
                    <a:pt x="30480" y="1394459"/>
                  </a:lnTo>
                </a:path>
                <a:path w="3556000" h="1414779">
                  <a:moveTo>
                    <a:pt x="0" y="1257299"/>
                  </a:moveTo>
                  <a:lnTo>
                    <a:pt x="30480" y="1257299"/>
                  </a:lnTo>
                </a:path>
                <a:path w="3556000" h="1414779">
                  <a:moveTo>
                    <a:pt x="0" y="1118869"/>
                  </a:moveTo>
                  <a:lnTo>
                    <a:pt x="30480" y="1118869"/>
                  </a:lnTo>
                </a:path>
                <a:path w="3556000" h="1414779">
                  <a:moveTo>
                    <a:pt x="0" y="971549"/>
                  </a:moveTo>
                  <a:lnTo>
                    <a:pt x="30480" y="971549"/>
                  </a:lnTo>
                </a:path>
                <a:path w="3556000" h="1414779">
                  <a:moveTo>
                    <a:pt x="0" y="834389"/>
                  </a:moveTo>
                  <a:lnTo>
                    <a:pt x="30480" y="834389"/>
                  </a:lnTo>
                </a:path>
                <a:path w="3556000" h="1414779">
                  <a:moveTo>
                    <a:pt x="0" y="697229"/>
                  </a:moveTo>
                  <a:lnTo>
                    <a:pt x="30480" y="697229"/>
                  </a:lnTo>
                </a:path>
                <a:path w="3556000" h="1414779">
                  <a:moveTo>
                    <a:pt x="0" y="560069"/>
                  </a:moveTo>
                  <a:lnTo>
                    <a:pt x="30480" y="560069"/>
                  </a:lnTo>
                </a:path>
                <a:path w="3556000" h="1414779">
                  <a:moveTo>
                    <a:pt x="0" y="422909"/>
                  </a:moveTo>
                  <a:lnTo>
                    <a:pt x="30480" y="422909"/>
                  </a:lnTo>
                </a:path>
                <a:path w="3556000" h="1414779">
                  <a:moveTo>
                    <a:pt x="0" y="274319"/>
                  </a:moveTo>
                  <a:lnTo>
                    <a:pt x="30480" y="274319"/>
                  </a:lnTo>
                </a:path>
                <a:path w="3556000" h="1414779">
                  <a:moveTo>
                    <a:pt x="0" y="137159"/>
                  </a:moveTo>
                  <a:lnTo>
                    <a:pt x="30480" y="137159"/>
                  </a:lnTo>
                </a:path>
                <a:path w="3556000" h="1414779">
                  <a:moveTo>
                    <a:pt x="0" y="0"/>
                  </a:moveTo>
                  <a:lnTo>
                    <a:pt x="30480" y="0"/>
                  </a:lnTo>
                </a:path>
                <a:path w="3556000" h="1414779">
                  <a:moveTo>
                    <a:pt x="30480" y="1394459"/>
                  </a:moveTo>
                  <a:lnTo>
                    <a:pt x="3556000" y="1394459"/>
                  </a:lnTo>
                </a:path>
                <a:path w="3556000" h="1414779">
                  <a:moveTo>
                    <a:pt x="30480" y="1414779"/>
                  </a:moveTo>
                  <a:lnTo>
                    <a:pt x="30480" y="1394459"/>
                  </a:lnTo>
                </a:path>
                <a:path w="3556000" h="1414779">
                  <a:moveTo>
                    <a:pt x="260350" y="1414779"/>
                  </a:moveTo>
                  <a:lnTo>
                    <a:pt x="260350" y="1394459"/>
                  </a:lnTo>
                </a:path>
                <a:path w="3556000" h="1414779">
                  <a:moveTo>
                    <a:pt x="500380" y="1414779"/>
                  </a:moveTo>
                  <a:lnTo>
                    <a:pt x="500380" y="1394459"/>
                  </a:lnTo>
                </a:path>
                <a:path w="3556000" h="1414779">
                  <a:moveTo>
                    <a:pt x="731520" y="1414779"/>
                  </a:moveTo>
                  <a:lnTo>
                    <a:pt x="731520" y="1394459"/>
                  </a:lnTo>
                </a:path>
                <a:path w="3556000" h="1414779">
                  <a:moveTo>
                    <a:pt x="971550" y="1414779"/>
                  </a:moveTo>
                  <a:lnTo>
                    <a:pt x="971550" y="1394459"/>
                  </a:lnTo>
                </a:path>
                <a:path w="3556000" h="1414779">
                  <a:moveTo>
                    <a:pt x="1202690" y="1414779"/>
                  </a:moveTo>
                  <a:lnTo>
                    <a:pt x="1202690" y="1394459"/>
                  </a:lnTo>
                </a:path>
                <a:path w="3556000" h="1414779">
                  <a:moveTo>
                    <a:pt x="1442720" y="1414779"/>
                  </a:moveTo>
                  <a:lnTo>
                    <a:pt x="1442720" y="1394459"/>
                  </a:lnTo>
                </a:path>
                <a:path w="3556000" h="1414779">
                  <a:moveTo>
                    <a:pt x="1672590" y="1414779"/>
                  </a:moveTo>
                  <a:lnTo>
                    <a:pt x="1672590" y="1394459"/>
                  </a:lnTo>
                </a:path>
                <a:path w="3556000" h="1414779">
                  <a:moveTo>
                    <a:pt x="1913890" y="1414779"/>
                  </a:moveTo>
                  <a:lnTo>
                    <a:pt x="1913890" y="1394459"/>
                  </a:lnTo>
                </a:path>
                <a:path w="3556000" h="1414779">
                  <a:moveTo>
                    <a:pt x="2143760" y="1414779"/>
                  </a:moveTo>
                  <a:lnTo>
                    <a:pt x="2143760" y="1394459"/>
                  </a:lnTo>
                </a:path>
                <a:path w="3556000" h="1414779">
                  <a:moveTo>
                    <a:pt x="2383790" y="1414779"/>
                  </a:moveTo>
                  <a:lnTo>
                    <a:pt x="2383790" y="1394459"/>
                  </a:lnTo>
                </a:path>
                <a:path w="3556000" h="1414779">
                  <a:moveTo>
                    <a:pt x="2614929" y="1414779"/>
                  </a:moveTo>
                  <a:lnTo>
                    <a:pt x="2614929" y="1394459"/>
                  </a:lnTo>
                </a:path>
                <a:path w="3556000" h="1414779">
                  <a:moveTo>
                    <a:pt x="2854960" y="1414779"/>
                  </a:moveTo>
                  <a:lnTo>
                    <a:pt x="2854960" y="1394459"/>
                  </a:lnTo>
                </a:path>
                <a:path w="3556000" h="1414779">
                  <a:moveTo>
                    <a:pt x="3086100" y="1414779"/>
                  </a:moveTo>
                  <a:lnTo>
                    <a:pt x="3086100" y="1394459"/>
                  </a:lnTo>
                </a:path>
                <a:path w="3556000" h="1414779">
                  <a:moveTo>
                    <a:pt x="3326129" y="1414779"/>
                  </a:moveTo>
                  <a:lnTo>
                    <a:pt x="3326129" y="1394459"/>
                  </a:lnTo>
                </a:path>
                <a:path w="3556000" h="1414779">
                  <a:moveTo>
                    <a:pt x="3556000" y="1414779"/>
                  </a:moveTo>
                  <a:lnTo>
                    <a:pt x="3556000" y="139445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238750" y="3723639"/>
              <a:ext cx="3341370" cy="111379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433059" y="2956559"/>
            <a:ext cx="2696845" cy="2406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1400" b="1" spc="-55" dirty="0">
                <a:latin typeface="Verdana"/>
                <a:cs typeface="Verdana"/>
              </a:rPr>
              <a:t>task-based burn </a:t>
            </a:r>
            <a:r>
              <a:rPr sz="1400" b="1" spc="-30" dirty="0">
                <a:latin typeface="Verdana"/>
                <a:cs typeface="Verdana"/>
              </a:rPr>
              <a:t>down</a:t>
            </a:r>
            <a:r>
              <a:rPr sz="1400" b="1" spc="50" dirty="0">
                <a:latin typeface="Verdana"/>
                <a:cs typeface="Verdana"/>
              </a:rPr>
              <a:t> </a:t>
            </a:r>
            <a:r>
              <a:rPr sz="1400" b="1" spc="-50" dirty="0">
                <a:latin typeface="Verdana"/>
                <a:cs typeface="Verdana"/>
              </a:rPr>
              <a:t>chart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63209" y="4020820"/>
            <a:ext cx="135255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900" spc="-25" dirty="0">
                <a:latin typeface="Arial"/>
                <a:cs typeface="Arial"/>
              </a:rPr>
              <a:t>2</a:t>
            </a:r>
            <a:r>
              <a:rPr sz="900" spc="-20" dirty="0">
                <a:latin typeface="Arial"/>
                <a:cs typeface="Arial"/>
              </a:rPr>
              <a:t>8</a:t>
            </a:r>
            <a:endParaRPr sz="9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594350" y="3968750"/>
            <a:ext cx="133985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900" spc="-35" dirty="0">
                <a:latin typeface="Arial"/>
                <a:cs typeface="Arial"/>
              </a:rPr>
              <a:t>3</a:t>
            </a:r>
            <a:r>
              <a:rPr sz="900" spc="-20" dirty="0">
                <a:latin typeface="Arial"/>
                <a:cs typeface="Arial"/>
              </a:rPr>
              <a:t>0</a:t>
            </a:r>
            <a:endParaRPr sz="9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834379" y="3683000"/>
            <a:ext cx="365125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900" spc="-25" dirty="0">
                <a:latin typeface="Arial"/>
                <a:cs typeface="Arial"/>
              </a:rPr>
              <a:t>40</a:t>
            </a:r>
            <a:r>
              <a:rPr sz="900" spc="70" dirty="0">
                <a:latin typeface="Arial"/>
                <a:cs typeface="Arial"/>
              </a:rPr>
              <a:t> </a:t>
            </a:r>
            <a:r>
              <a:rPr sz="900" spc="-20" dirty="0">
                <a:latin typeface="Arial"/>
                <a:cs typeface="Arial"/>
              </a:rPr>
              <a:t>40</a:t>
            </a:r>
            <a:endParaRPr sz="9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305550" y="3662679"/>
            <a:ext cx="133985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900" spc="-35" dirty="0">
                <a:latin typeface="Arial"/>
                <a:cs typeface="Arial"/>
              </a:rPr>
              <a:t>4</a:t>
            </a:r>
            <a:r>
              <a:rPr sz="900" spc="-20" dirty="0">
                <a:latin typeface="Arial"/>
                <a:cs typeface="Arial"/>
              </a:rPr>
              <a:t>1</a:t>
            </a:r>
            <a:endParaRPr sz="9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535419" y="3883659"/>
            <a:ext cx="135255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900" spc="-25" dirty="0">
                <a:latin typeface="Arial"/>
                <a:cs typeface="Arial"/>
              </a:rPr>
              <a:t>3</a:t>
            </a:r>
            <a:r>
              <a:rPr sz="900" spc="-20" dirty="0">
                <a:latin typeface="Arial"/>
                <a:cs typeface="Arial"/>
              </a:rPr>
              <a:t>3</a:t>
            </a:r>
            <a:endParaRPr sz="9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776719" y="3968750"/>
            <a:ext cx="133985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900" spc="-35" dirty="0">
                <a:latin typeface="Arial"/>
                <a:cs typeface="Arial"/>
              </a:rPr>
              <a:t>3</a:t>
            </a:r>
            <a:r>
              <a:rPr sz="900" spc="-20" dirty="0">
                <a:latin typeface="Arial"/>
                <a:cs typeface="Arial"/>
              </a:rPr>
              <a:t>0</a:t>
            </a:r>
            <a:endParaRPr sz="9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006590" y="4052570"/>
            <a:ext cx="133985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900" spc="-35" dirty="0">
                <a:latin typeface="Arial"/>
                <a:cs typeface="Arial"/>
              </a:rPr>
              <a:t>2</a:t>
            </a:r>
            <a:r>
              <a:rPr sz="900" spc="-20" dirty="0">
                <a:latin typeface="Arial"/>
                <a:cs typeface="Arial"/>
              </a:rPr>
              <a:t>7</a:t>
            </a:r>
            <a:endParaRPr sz="9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236459" y="4137659"/>
            <a:ext cx="135255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900" spc="-25" dirty="0">
                <a:latin typeface="Arial"/>
                <a:cs typeface="Arial"/>
              </a:rPr>
              <a:t>2</a:t>
            </a:r>
            <a:r>
              <a:rPr sz="900" spc="-20" dirty="0">
                <a:latin typeface="Arial"/>
                <a:cs typeface="Arial"/>
              </a:rPr>
              <a:t>4</a:t>
            </a:r>
            <a:endParaRPr sz="9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477759" y="4074159"/>
            <a:ext cx="133985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900" spc="-35" dirty="0">
                <a:latin typeface="Arial"/>
                <a:cs typeface="Arial"/>
              </a:rPr>
              <a:t>2</a:t>
            </a:r>
            <a:r>
              <a:rPr sz="900" spc="-20" dirty="0">
                <a:latin typeface="Arial"/>
                <a:cs typeface="Arial"/>
              </a:rPr>
              <a:t>6</a:t>
            </a:r>
            <a:endParaRPr sz="9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707630" y="3989070"/>
            <a:ext cx="135255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900" spc="-25" dirty="0">
                <a:latin typeface="Arial"/>
                <a:cs typeface="Arial"/>
              </a:rPr>
              <a:t>2</a:t>
            </a:r>
            <a:r>
              <a:rPr sz="900" spc="-20" dirty="0">
                <a:latin typeface="Arial"/>
                <a:cs typeface="Arial"/>
              </a:rPr>
              <a:t>9</a:t>
            </a:r>
            <a:endParaRPr sz="9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948930" y="4189729"/>
            <a:ext cx="133985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900" spc="-35" dirty="0">
                <a:latin typeface="Arial"/>
                <a:cs typeface="Arial"/>
              </a:rPr>
              <a:t>2</a:t>
            </a:r>
            <a:r>
              <a:rPr sz="900" spc="-20" dirty="0"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178800" y="4380229"/>
            <a:ext cx="133985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900" spc="-35" dirty="0">
                <a:latin typeface="Arial"/>
                <a:cs typeface="Arial"/>
              </a:rPr>
              <a:t>1</a:t>
            </a:r>
            <a:r>
              <a:rPr sz="900" spc="-20" dirty="0">
                <a:latin typeface="Arial"/>
                <a:cs typeface="Arial"/>
              </a:rPr>
              <a:t>5</a:t>
            </a:r>
            <a:endParaRPr sz="9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418830" y="4495800"/>
            <a:ext cx="133985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900" spc="-35" dirty="0">
                <a:latin typeface="Arial"/>
                <a:cs typeface="Arial"/>
              </a:rPr>
              <a:t>1</a:t>
            </a:r>
            <a:r>
              <a:rPr sz="900" spc="-20" dirty="0">
                <a:latin typeface="Arial"/>
                <a:cs typeface="Arial"/>
              </a:rPr>
              <a:t>1</a:t>
            </a:r>
            <a:endParaRPr sz="9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649969" y="4718050"/>
            <a:ext cx="74295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900" spc="-20" dirty="0">
                <a:latin typeface="Arial"/>
                <a:cs typeface="Arial"/>
              </a:rPr>
              <a:t>3</a:t>
            </a:r>
            <a:endParaRPr sz="9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953000" y="3408679"/>
            <a:ext cx="133985" cy="155765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900" spc="-35" dirty="0">
                <a:latin typeface="Arial"/>
                <a:cs typeface="Arial"/>
              </a:rPr>
              <a:t>5</a:t>
            </a:r>
            <a:r>
              <a:rPr sz="900" spc="-20" dirty="0">
                <a:latin typeface="Arial"/>
                <a:cs typeface="Arial"/>
              </a:rPr>
              <a:t>0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900" spc="-35" dirty="0">
                <a:latin typeface="Arial"/>
                <a:cs typeface="Arial"/>
              </a:rPr>
              <a:t>4</a:t>
            </a:r>
            <a:r>
              <a:rPr sz="900" spc="-20" dirty="0">
                <a:latin typeface="Arial"/>
                <a:cs typeface="Arial"/>
              </a:rPr>
              <a:t>5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900" spc="-35" dirty="0">
                <a:latin typeface="Arial"/>
                <a:cs typeface="Arial"/>
              </a:rPr>
              <a:t>4</a:t>
            </a:r>
            <a:r>
              <a:rPr sz="900" spc="-20" dirty="0">
                <a:latin typeface="Arial"/>
                <a:cs typeface="Arial"/>
              </a:rPr>
              <a:t>0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900" spc="-35" dirty="0">
                <a:latin typeface="Arial"/>
                <a:cs typeface="Arial"/>
              </a:rPr>
              <a:t>3</a:t>
            </a:r>
            <a:r>
              <a:rPr sz="900" spc="-20" dirty="0">
                <a:latin typeface="Arial"/>
                <a:cs typeface="Arial"/>
              </a:rPr>
              <a:t>5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900" spc="-35" dirty="0">
                <a:latin typeface="Arial"/>
                <a:cs typeface="Arial"/>
              </a:rPr>
              <a:t>3</a:t>
            </a:r>
            <a:r>
              <a:rPr sz="900" spc="-20" dirty="0">
                <a:latin typeface="Arial"/>
                <a:cs typeface="Arial"/>
              </a:rPr>
              <a:t>0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900" spc="-35" dirty="0">
                <a:latin typeface="Arial"/>
                <a:cs typeface="Arial"/>
              </a:rPr>
              <a:t>2</a:t>
            </a:r>
            <a:r>
              <a:rPr sz="900" spc="-20" dirty="0">
                <a:latin typeface="Arial"/>
                <a:cs typeface="Arial"/>
              </a:rPr>
              <a:t>5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900" spc="-35" dirty="0">
                <a:latin typeface="Arial"/>
                <a:cs typeface="Arial"/>
              </a:rPr>
              <a:t>2</a:t>
            </a:r>
            <a:r>
              <a:rPr sz="900" spc="-20" dirty="0">
                <a:latin typeface="Arial"/>
                <a:cs typeface="Arial"/>
              </a:rPr>
              <a:t>0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900" spc="-35" dirty="0">
                <a:latin typeface="Arial"/>
                <a:cs typeface="Arial"/>
              </a:rPr>
              <a:t>1</a:t>
            </a:r>
            <a:r>
              <a:rPr sz="900" spc="-20" dirty="0">
                <a:latin typeface="Arial"/>
                <a:cs typeface="Arial"/>
              </a:rPr>
              <a:t>5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r>
              <a:rPr sz="900" spc="-35" dirty="0">
                <a:latin typeface="Arial"/>
                <a:cs typeface="Arial"/>
              </a:rPr>
              <a:t>1</a:t>
            </a:r>
            <a:r>
              <a:rPr sz="900" spc="-20" dirty="0">
                <a:latin typeface="Arial"/>
                <a:cs typeface="Arial"/>
              </a:rPr>
              <a:t>0</a:t>
            </a:r>
            <a:endParaRPr sz="900">
              <a:latin typeface="Arial"/>
              <a:cs typeface="Arial"/>
            </a:endParaRPr>
          </a:p>
          <a:p>
            <a:pPr marL="59055">
              <a:lnSpc>
                <a:spcPct val="100000"/>
              </a:lnSpc>
            </a:pPr>
            <a:r>
              <a:rPr sz="900" spc="-20" dirty="0">
                <a:latin typeface="Arial"/>
                <a:cs typeface="Arial"/>
              </a:rPr>
              <a:t>5</a:t>
            </a:r>
            <a:endParaRPr sz="900">
              <a:latin typeface="Arial"/>
              <a:cs typeface="Arial"/>
            </a:endParaRPr>
          </a:p>
          <a:p>
            <a:pPr marL="59055">
              <a:lnSpc>
                <a:spcPct val="100000"/>
              </a:lnSpc>
            </a:pPr>
            <a:r>
              <a:rPr sz="900" spc="-20" dirty="0">
                <a:latin typeface="Arial"/>
                <a:cs typeface="Arial"/>
              </a:rPr>
              <a:t>0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5233670" y="4900295"/>
            <a:ext cx="3355340" cy="368935"/>
            <a:chOff x="5233670" y="4900295"/>
            <a:chExt cx="3355340" cy="368935"/>
          </a:xfrm>
        </p:grpSpPr>
        <p:sp>
          <p:nvSpPr>
            <p:cNvPr id="28" name="object 28"/>
            <p:cNvSpPr/>
            <p:nvPr/>
          </p:nvSpPr>
          <p:spPr>
            <a:xfrm>
              <a:off x="5233670" y="4951730"/>
              <a:ext cx="69850" cy="2222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463540" y="4953000"/>
              <a:ext cx="69850" cy="24256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703570" y="4953000"/>
              <a:ext cx="69850" cy="31623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934710" y="4953000"/>
              <a:ext cx="69850" cy="27431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174740" y="4951730"/>
              <a:ext cx="69850" cy="1905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405880" y="4951730"/>
              <a:ext cx="69850" cy="2222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645910" y="4953000"/>
              <a:ext cx="69850" cy="24256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875780" y="4953000"/>
              <a:ext cx="69850" cy="31623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106920" y="4953000"/>
              <a:ext cx="69850" cy="27431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346950" y="4951730"/>
              <a:ext cx="69850" cy="1905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578090" y="4951730"/>
              <a:ext cx="69850" cy="2222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818120" y="4953000"/>
              <a:ext cx="69850" cy="24256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047990" y="4953000"/>
              <a:ext cx="69850" cy="31623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289290" y="4953000"/>
              <a:ext cx="69850" cy="27431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519160" y="4951730"/>
              <a:ext cx="69850" cy="1905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383530" y="4900930"/>
              <a:ext cx="3065780" cy="347980"/>
            </a:xfrm>
            <a:custGeom>
              <a:avLst/>
              <a:gdLst/>
              <a:ahLst/>
              <a:cxnLst/>
              <a:rect l="l" t="t" r="r" b="b"/>
              <a:pathLst>
                <a:path w="3065779" h="347979">
                  <a:moveTo>
                    <a:pt x="0" y="0"/>
                  </a:moveTo>
                  <a:lnTo>
                    <a:pt x="0" y="347980"/>
                  </a:lnTo>
                </a:path>
                <a:path w="3065779" h="347979">
                  <a:moveTo>
                    <a:pt x="240030" y="0"/>
                  </a:moveTo>
                  <a:lnTo>
                    <a:pt x="240030" y="347980"/>
                  </a:lnTo>
                </a:path>
                <a:path w="3065779" h="347979">
                  <a:moveTo>
                    <a:pt x="471170" y="0"/>
                  </a:moveTo>
                  <a:lnTo>
                    <a:pt x="471170" y="347980"/>
                  </a:lnTo>
                </a:path>
                <a:path w="3065779" h="347979">
                  <a:moveTo>
                    <a:pt x="711200" y="0"/>
                  </a:moveTo>
                  <a:lnTo>
                    <a:pt x="711200" y="347980"/>
                  </a:lnTo>
                </a:path>
                <a:path w="3065779" h="347979">
                  <a:moveTo>
                    <a:pt x="1182370" y="0"/>
                  </a:moveTo>
                  <a:lnTo>
                    <a:pt x="1182370" y="347980"/>
                  </a:lnTo>
                </a:path>
                <a:path w="3065779" h="347979">
                  <a:moveTo>
                    <a:pt x="1412240" y="0"/>
                  </a:moveTo>
                  <a:lnTo>
                    <a:pt x="1412240" y="347980"/>
                  </a:lnTo>
                </a:path>
                <a:path w="3065779" h="347979">
                  <a:moveTo>
                    <a:pt x="1653540" y="0"/>
                  </a:moveTo>
                  <a:lnTo>
                    <a:pt x="1653540" y="347980"/>
                  </a:lnTo>
                </a:path>
                <a:path w="3065779" h="347979">
                  <a:moveTo>
                    <a:pt x="1883410" y="0"/>
                  </a:moveTo>
                  <a:lnTo>
                    <a:pt x="1883410" y="347980"/>
                  </a:lnTo>
                </a:path>
                <a:path w="3065779" h="347979">
                  <a:moveTo>
                    <a:pt x="2123440" y="0"/>
                  </a:moveTo>
                  <a:lnTo>
                    <a:pt x="2123440" y="347980"/>
                  </a:lnTo>
                </a:path>
                <a:path w="3065779" h="347979">
                  <a:moveTo>
                    <a:pt x="2354579" y="0"/>
                  </a:moveTo>
                  <a:lnTo>
                    <a:pt x="2354579" y="347980"/>
                  </a:lnTo>
                </a:path>
                <a:path w="3065779" h="347979">
                  <a:moveTo>
                    <a:pt x="2594610" y="0"/>
                  </a:moveTo>
                  <a:lnTo>
                    <a:pt x="2594610" y="347980"/>
                  </a:lnTo>
                </a:path>
                <a:path w="3065779" h="347979">
                  <a:moveTo>
                    <a:pt x="2825750" y="0"/>
                  </a:moveTo>
                  <a:lnTo>
                    <a:pt x="2825750" y="347980"/>
                  </a:lnTo>
                </a:path>
                <a:path w="3065779" h="347979">
                  <a:moveTo>
                    <a:pt x="3065779" y="0"/>
                  </a:moveTo>
                  <a:lnTo>
                    <a:pt x="3065779" y="34798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5654040" y="5308600"/>
            <a:ext cx="194310" cy="101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500" spc="-85" dirty="0">
                <a:latin typeface="Arial"/>
                <a:cs typeface="Arial"/>
              </a:rPr>
              <a:t>W</a:t>
            </a:r>
            <a:r>
              <a:rPr sz="500" spc="-45" dirty="0">
                <a:latin typeface="Arial"/>
                <a:cs typeface="Arial"/>
              </a:rPr>
              <a:t>ee</a:t>
            </a:r>
            <a:r>
              <a:rPr sz="500" spc="65" dirty="0">
                <a:latin typeface="Arial"/>
                <a:cs typeface="Arial"/>
              </a:rPr>
              <a:t>k</a:t>
            </a:r>
            <a:r>
              <a:rPr sz="500" spc="-40" dirty="0">
                <a:latin typeface="Arial"/>
                <a:cs typeface="Arial"/>
              </a:rPr>
              <a:t>1</a:t>
            </a:r>
            <a:endParaRPr sz="5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416800" y="5308600"/>
            <a:ext cx="208915" cy="101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500" spc="-10" dirty="0">
                <a:latin typeface="Arial"/>
                <a:cs typeface="Arial"/>
              </a:rPr>
              <a:t>Week2</a:t>
            </a:r>
            <a:endParaRPr sz="50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5153659" y="4900929"/>
            <a:ext cx="3525520" cy="505459"/>
          </a:xfrm>
          <a:custGeom>
            <a:avLst/>
            <a:gdLst/>
            <a:ahLst/>
            <a:cxnLst/>
            <a:rect l="l" t="t" r="r" b="b"/>
            <a:pathLst>
              <a:path w="3525520" h="505460">
                <a:moveTo>
                  <a:pt x="0" y="0"/>
                </a:moveTo>
                <a:lnTo>
                  <a:pt x="0" y="505460"/>
                </a:lnTo>
              </a:path>
              <a:path w="3525520" h="505460">
                <a:moveTo>
                  <a:pt x="3525519" y="0"/>
                </a:moveTo>
                <a:lnTo>
                  <a:pt x="3525519" y="505460"/>
                </a:lnTo>
              </a:path>
              <a:path w="3525520" h="505460">
                <a:moveTo>
                  <a:pt x="1172210" y="0"/>
                </a:moveTo>
                <a:lnTo>
                  <a:pt x="1172210" y="5054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4734077" y="4047019"/>
            <a:ext cx="154940" cy="348615"/>
          </a:xfrm>
          <a:prstGeom prst="rect">
            <a:avLst/>
          </a:prstGeom>
        </p:spPr>
        <p:txBody>
          <a:bodyPr vert="vert270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00" b="1" dirty="0">
                <a:latin typeface="Arial"/>
                <a:cs typeface="Arial"/>
              </a:rPr>
              <a:t>H</a:t>
            </a:r>
            <a:r>
              <a:rPr sz="900" b="1" spc="25" dirty="0">
                <a:latin typeface="Arial"/>
                <a:cs typeface="Arial"/>
              </a:rPr>
              <a:t>o</a:t>
            </a:r>
            <a:r>
              <a:rPr sz="900" b="1" spc="15" dirty="0">
                <a:latin typeface="Arial"/>
                <a:cs typeface="Arial"/>
              </a:rPr>
              <a:t>u</a:t>
            </a:r>
            <a:r>
              <a:rPr sz="900" b="1" spc="-20" dirty="0">
                <a:latin typeface="Arial"/>
                <a:cs typeface="Arial"/>
              </a:rPr>
              <a:t>r</a:t>
            </a:r>
            <a:r>
              <a:rPr sz="900" b="1" dirty="0">
                <a:latin typeface="Arial"/>
                <a:cs typeface="Arial"/>
              </a:rPr>
              <a:t>s</a:t>
            </a:r>
            <a:endParaRPr sz="900"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4621529" y="2874010"/>
            <a:ext cx="4307840" cy="3092450"/>
          </a:xfrm>
          <a:custGeom>
            <a:avLst/>
            <a:gdLst/>
            <a:ahLst/>
            <a:cxnLst/>
            <a:rect l="l" t="t" r="r" b="b"/>
            <a:pathLst>
              <a:path w="4307840" h="3092450">
                <a:moveTo>
                  <a:pt x="0" y="3092450"/>
                </a:moveTo>
                <a:lnTo>
                  <a:pt x="4307839" y="3092450"/>
                </a:lnTo>
                <a:lnTo>
                  <a:pt x="4307839" y="0"/>
                </a:lnTo>
                <a:lnTo>
                  <a:pt x="0" y="0"/>
                </a:lnTo>
                <a:lnTo>
                  <a:pt x="0" y="309245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9" name="object 49"/>
          <p:cNvGrpSpPr/>
          <p:nvPr/>
        </p:nvGrpSpPr>
        <p:grpSpPr>
          <a:xfrm>
            <a:off x="276225" y="2870835"/>
            <a:ext cx="4236720" cy="3096260"/>
            <a:chOff x="276225" y="2870835"/>
            <a:chExt cx="4236720" cy="3096260"/>
          </a:xfrm>
        </p:grpSpPr>
        <p:sp>
          <p:nvSpPr>
            <p:cNvPr id="50" name="object 50"/>
            <p:cNvSpPr/>
            <p:nvPr/>
          </p:nvSpPr>
          <p:spPr>
            <a:xfrm>
              <a:off x="276860" y="2871470"/>
              <a:ext cx="4235450" cy="3094990"/>
            </a:xfrm>
            <a:custGeom>
              <a:avLst/>
              <a:gdLst/>
              <a:ahLst/>
              <a:cxnLst/>
              <a:rect l="l" t="t" r="r" b="b"/>
              <a:pathLst>
                <a:path w="4235450" h="3094990">
                  <a:moveTo>
                    <a:pt x="0" y="3094990"/>
                  </a:moveTo>
                  <a:lnTo>
                    <a:pt x="4235450" y="3094990"/>
                  </a:lnTo>
                  <a:lnTo>
                    <a:pt x="4235450" y="0"/>
                  </a:lnTo>
                  <a:lnTo>
                    <a:pt x="0" y="0"/>
                  </a:lnTo>
                  <a:lnTo>
                    <a:pt x="0" y="309499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857250" y="3489960"/>
              <a:ext cx="3568700" cy="1993900"/>
            </a:xfrm>
            <a:custGeom>
              <a:avLst/>
              <a:gdLst/>
              <a:ahLst/>
              <a:cxnLst/>
              <a:rect l="l" t="t" r="r" b="b"/>
              <a:pathLst>
                <a:path w="3568700" h="1993900">
                  <a:moveTo>
                    <a:pt x="3568700" y="0"/>
                  </a:moveTo>
                  <a:lnTo>
                    <a:pt x="0" y="0"/>
                  </a:lnTo>
                  <a:lnTo>
                    <a:pt x="0" y="1993900"/>
                  </a:lnTo>
                  <a:lnTo>
                    <a:pt x="3568700" y="1993900"/>
                  </a:lnTo>
                  <a:lnTo>
                    <a:pt x="3568700" y="0"/>
                  </a:lnTo>
                  <a:close/>
                </a:path>
              </a:pathLst>
            </a:custGeom>
            <a:solidFill>
              <a:srgbClr val="FFCC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57250" y="3489960"/>
              <a:ext cx="3568700" cy="1794510"/>
            </a:xfrm>
            <a:custGeom>
              <a:avLst/>
              <a:gdLst/>
              <a:ahLst/>
              <a:cxnLst/>
              <a:rect l="l" t="t" r="r" b="b"/>
              <a:pathLst>
                <a:path w="3568700" h="1794510">
                  <a:moveTo>
                    <a:pt x="0" y="1794509"/>
                  </a:moveTo>
                  <a:lnTo>
                    <a:pt x="3568700" y="1794509"/>
                  </a:lnTo>
                </a:path>
                <a:path w="3568700" h="1794510">
                  <a:moveTo>
                    <a:pt x="0" y="1595120"/>
                  </a:moveTo>
                  <a:lnTo>
                    <a:pt x="3568700" y="1595120"/>
                  </a:lnTo>
                </a:path>
                <a:path w="3568700" h="1794510">
                  <a:moveTo>
                    <a:pt x="0" y="1395729"/>
                  </a:moveTo>
                  <a:lnTo>
                    <a:pt x="3568700" y="1395729"/>
                  </a:lnTo>
                </a:path>
                <a:path w="3568700" h="1794510">
                  <a:moveTo>
                    <a:pt x="0" y="1196339"/>
                  </a:moveTo>
                  <a:lnTo>
                    <a:pt x="3568700" y="1196339"/>
                  </a:lnTo>
                </a:path>
                <a:path w="3568700" h="1794510">
                  <a:moveTo>
                    <a:pt x="0" y="996950"/>
                  </a:moveTo>
                  <a:lnTo>
                    <a:pt x="3568700" y="996950"/>
                  </a:lnTo>
                </a:path>
                <a:path w="3568700" h="1794510">
                  <a:moveTo>
                    <a:pt x="0" y="797559"/>
                  </a:moveTo>
                  <a:lnTo>
                    <a:pt x="3568700" y="797559"/>
                  </a:lnTo>
                </a:path>
                <a:path w="3568700" h="1794510">
                  <a:moveTo>
                    <a:pt x="0" y="598169"/>
                  </a:moveTo>
                  <a:lnTo>
                    <a:pt x="3568700" y="598169"/>
                  </a:lnTo>
                </a:path>
                <a:path w="3568700" h="1794510">
                  <a:moveTo>
                    <a:pt x="0" y="398779"/>
                  </a:moveTo>
                  <a:lnTo>
                    <a:pt x="3568700" y="398779"/>
                  </a:lnTo>
                </a:path>
                <a:path w="3568700" h="1794510">
                  <a:moveTo>
                    <a:pt x="0" y="199389"/>
                  </a:moveTo>
                  <a:lnTo>
                    <a:pt x="3568700" y="199389"/>
                  </a:lnTo>
                </a:path>
                <a:path w="3568700" h="1794510">
                  <a:moveTo>
                    <a:pt x="0" y="0"/>
                  </a:moveTo>
                  <a:lnTo>
                    <a:pt x="356870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857250" y="3489960"/>
              <a:ext cx="3568700" cy="1993900"/>
            </a:xfrm>
            <a:custGeom>
              <a:avLst/>
              <a:gdLst/>
              <a:ahLst/>
              <a:cxnLst/>
              <a:rect l="l" t="t" r="r" b="b"/>
              <a:pathLst>
                <a:path w="3568700" h="1993900">
                  <a:moveTo>
                    <a:pt x="0" y="0"/>
                  </a:moveTo>
                  <a:lnTo>
                    <a:pt x="3568700" y="0"/>
                  </a:lnTo>
                </a:path>
                <a:path w="3568700" h="1993900">
                  <a:moveTo>
                    <a:pt x="3568700" y="0"/>
                  </a:moveTo>
                  <a:lnTo>
                    <a:pt x="3568700" y="1993900"/>
                  </a:lnTo>
                </a:path>
                <a:path w="3568700" h="1993900">
                  <a:moveTo>
                    <a:pt x="3568700" y="1993900"/>
                  </a:moveTo>
                  <a:lnTo>
                    <a:pt x="0" y="1993900"/>
                  </a:lnTo>
                </a:path>
                <a:path w="3568700" h="1993900">
                  <a:moveTo>
                    <a:pt x="0" y="1993900"/>
                  </a:moveTo>
                  <a:lnTo>
                    <a:pt x="0" y="0"/>
                  </a:lnTo>
                </a:path>
              </a:pathLst>
            </a:custGeom>
            <a:ln w="101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828040" y="3489960"/>
              <a:ext cx="3597910" cy="2014220"/>
            </a:xfrm>
            <a:custGeom>
              <a:avLst/>
              <a:gdLst/>
              <a:ahLst/>
              <a:cxnLst/>
              <a:rect l="l" t="t" r="r" b="b"/>
              <a:pathLst>
                <a:path w="3597910" h="2014220">
                  <a:moveTo>
                    <a:pt x="29209" y="0"/>
                  </a:moveTo>
                  <a:lnTo>
                    <a:pt x="29209" y="1993900"/>
                  </a:lnTo>
                </a:path>
                <a:path w="3597910" h="2014220">
                  <a:moveTo>
                    <a:pt x="0" y="1993900"/>
                  </a:moveTo>
                  <a:lnTo>
                    <a:pt x="29209" y="1993900"/>
                  </a:lnTo>
                </a:path>
                <a:path w="3597910" h="2014220">
                  <a:moveTo>
                    <a:pt x="0" y="1794509"/>
                  </a:moveTo>
                  <a:lnTo>
                    <a:pt x="29209" y="1794509"/>
                  </a:lnTo>
                </a:path>
                <a:path w="3597910" h="2014220">
                  <a:moveTo>
                    <a:pt x="0" y="1595120"/>
                  </a:moveTo>
                  <a:lnTo>
                    <a:pt x="29209" y="1595120"/>
                  </a:lnTo>
                </a:path>
                <a:path w="3597910" h="2014220">
                  <a:moveTo>
                    <a:pt x="0" y="1395729"/>
                  </a:moveTo>
                  <a:lnTo>
                    <a:pt x="29209" y="1395729"/>
                  </a:lnTo>
                </a:path>
                <a:path w="3597910" h="2014220">
                  <a:moveTo>
                    <a:pt x="0" y="1196339"/>
                  </a:moveTo>
                  <a:lnTo>
                    <a:pt x="29209" y="1196339"/>
                  </a:lnTo>
                </a:path>
                <a:path w="3597910" h="2014220">
                  <a:moveTo>
                    <a:pt x="0" y="996950"/>
                  </a:moveTo>
                  <a:lnTo>
                    <a:pt x="29209" y="996950"/>
                  </a:lnTo>
                </a:path>
                <a:path w="3597910" h="2014220">
                  <a:moveTo>
                    <a:pt x="0" y="797559"/>
                  </a:moveTo>
                  <a:lnTo>
                    <a:pt x="29209" y="797559"/>
                  </a:lnTo>
                </a:path>
                <a:path w="3597910" h="2014220">
                  <a:moveTo>
                    <a:pt x="0" y="598169"/>
                  </a:moveTo>
                  <a:lnTo>
                    <a:pt x="29209" y="598169"/>
                  </a:lnTo>
                </a:path>
                <a:path w="3597910" h="2014220">
                  <a:moveTo>
                    <a:pt x="0" y="398779"/>
                  </a:moveTo>
                  <a:lnTo>
                    <a:pt x="29209" y="398779"/>
                  </a:lnTo>
                </a:path>
                <a:path w="3597910" h="2014220">
                  <a:moveTo>
                    <a:pt x="0" y="199389"/>
                  </a:moveTo>
                  <a:lnTo>
                    <a:pt x="29209" y="199389"/>
                  </a:lnTo>
                </a:path>
                <a:path w="3597910" h="2014220">
                  <a:moveTo>
                    <a:pt x="0" y="0"/>
                  </a:moveTo>
                  <a:lnTo>
                    <a:pt x="29209" y="0"/>
                  </a:lnTo>
                </a:path>
                <a:path w="3597910" h="2014220">
                  <a:moveTo>
                    <a:pt x="29209" y="1993900"/>
                  </a:moveTo>
                  <a:lnTo>
                    <a:pt x="3597910" y="1993900"/>
                  </a:lnTo>
                </a:path>
                <a:path w="3597910" h="2014220">
                  <a:moveTo>
                    <a:pt x="29209" y="2014220"/>
                  </a:moveTo>
                  <a:lnTo>
                    <a:pt x="29209" y="1993900"/>
                  </a:lnTo>
                </a:path>
                <a:path w="3597910" h="2014220">
                  <a:moveTo>
                    <a:pt x="270509" y="2014220"/>
                  </a:moveTo>
                  <a:lnTo>
                    <a:pt x="270509" y="1993900"/>
                  </a:lnTo>
                </a:path>
                <a:path w="3597910" h="2014220">
                  <a:moveTo>
                    <a:pt x="502919" y="2014220"/>
                  </a:moveTo>
                  <a:lnTo>
                    <a:pt x="502919" y="1993900"/>
                  </a:lnTo>
                </a:path>
                <a:path w="3597910" h="2014220">
                  <a:moveTo>
                    <a:pt x="744219" y="2014220"/>
                  </a:moveTo>
                  <a:lnTo>
                    <a:pt x="744219" y="1993900"/>
                  </a:lnTo>
                </a:path>
                <a:path w="3597910" h="2014220">
                  <a:moveTo>
                    <a:pt x="976629" y="2014220"/>
                  </a:moveTo>
                  <a:lnTo>
                    <a:pt x="976629" y="1993900"/>
                  </a:lnTo>
                </a:path>
                <a:path w="3597910" h="2014220">
                  <a:moveTo>
                    <a:pt x="1219199" y="2014220"/>
                  </a:moveTo>
                  <a:lnTo>
                    <a:pt x="1219199" y="1993900"/>
                  </a:lnTo>
                </a:path>
                <a:path w="3597910" h="2014220">
                  <a:moveTo>
                    <a:pt x="1460499" y="2014220"/>
                  </a:moveTo>
                  <a:lnTo>
                    <a:pt x="1460499" y="1993900"/>
                  </a:lnTo>
                </a:path>
                <a:path w="3597910" h="2014220">
                  <a:moveTo>
                    <a:pt x="1692910" y="2014220"/>
                  </a:moveTo>
                  <a:lnTo>
                    <a:pt x="1692910" y="1993900"/>
                  </a:lnTo>
                </a:path>
                <a:path w="3597910" h="2014220">
                  <a:moveTo>
                    <a:pt x="1934210" y="2014220"/>
                  </a:moveTo>
                  <a:lnTo>
                    <a:pt x="1934210" y="1993900"/>
                  </a:lnTo>
                </a:path>
                <a:path w="3597910" h="2014220">
                  <a:moveTo>
                    <a:pt x="2166620" y="2014220"/>
                  </a:moveTo>
                  <a:lnTo>
                    <a:pt x="2166620" y="1993900"/>
                  </a:lnTo>
                </a:path>
                <a:path w="3597910" h="2014220">
                  <a:moveTo>
                    <a:pt x="2407920" y="2014220"/>
                  </a:moveTo>
                  <a:lnTo>
                    <a:pt x="2407920" y="1993900"/>
                  </a:lnTo>
                </a:path>
                <a:path w="3597910" h="2014220">
                  <a:moveTo>
                    <a:pt x="2650490" y="2014220"/>
                  </a:moveTo>
                  <a:lnTo>
                    <a:pt x="2650490" y="1993900"/>
                  </a:lnTo>
                </a:path>
                <a:path w="3597910" h="2014220">
                  <a:moveTo>
                    <a:pt x="2881630" y="2014220"/>
                  </a:moveTo>
                  <a:lnTo>
                    <a:pt x="2881630" y="1993900"/>
                  </a:lnTo>
                </a:path>
                <a:path w="3597910" h="2014220">
                  <a:moveTo>
                    <a:pt x="3124200" y="2014220"/>
                  </a:moveTo>
                  <a:lnTo>
                    <a:pt x="3124200" y="1993900"/>
                  </a:lnTo>
                </a:path>
                <a:path w="3597910" h="2014220">
                  <a:moveTo>
                    <a:pt x="3356610" y="2014220"/>
                  </a:moveTo>
                  <a:lnTo>
                    <a:pt x="3356610" y="1993900"/>
                  </a:lnTo>
                </a:path>
                <a:path w="3597910" h="2014220">
                  <a:moveTo>
                    <a:pt x="3597910" y="2014220"/>
                  </a:moveTo>
                  <a:lnTo>
                    <a:pt x="3597910" y="199390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215389" y="3658870"/>
              <a:ext cx="241300" cy="199390"/>
            </a:xfrm>
            <a:custGeom>
              <a:avLst/>
              <a:gdLst/>
              <a:ahLst/>
              <a:cxnLst/>
              <a:rect l="l" t="t" r="r" b="b"/>
              <a:pathLst>
                <a:path w="241300" h="199389">
                  <a:moveTo>
                    <a:pt x="0" y="0"/>
                  </a:moveTo>
                  <a:lnTo>
                    <a:pt x="241300" y="199389"/>
                  </a:lnTo>
                </a:path>
              </a:pathLst>
            </a:custGeom>
            <a:ln w="10160">
              <a:solidFill>
                <a:srgbClr val="0000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456689" y="3836670"/>
              <a:ext cx="232410" cy="21590"/>
            </a:xfrm>
            <a:custGeom>
              <a:avLst/>
              <a:gdLst/>
              <a:ahLst/>
              <a:cxnLst/>
              <a:rect l="l" t="t" r="r" b="b"/>
              <a:pathLst>
                <a:path w="232410" h="21589">
                  <a:moveTo>
                    <a:pt x="-5080" y="10794"/>
                  </a:moveTo>
                  <a:lnTo>
                    <a:pt x="237490" y="10794"/>
                  </a:lnTo>
                </a:path>
              </a:pathLst>
            </a:custGeom>
            <a:ln w="31750">
              <a:solidFill>
                <a:srgbClr val="0000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689100" y="3836670"/>
              <a:ext cx="2621280" cy="1605280"/>
            </a:xfrm>
            <a:custGeom>
              <a:avLst/>
              <a:gdLst/>
              <a:ahLst/>
              <a:cxnLst/>
              <a:rect l="l" t="t" r="r" b="b"/>
              <a:pathLst>
                <a:path w="2621279" h="1605279">
                  <a:moveTo>
                    <a:pt x="0" y="0"/>
                  </a:moveTo>
                  <a:lnTo>
                    <a:pt x="241300" y="209549"/>
                  </a:lnTo>
                </a:path>
                <a:path w="2621279" h="1605279">
                  <a:moveTo>
                    <a:pt x="241300" y="209549"/>
                  </a:moveTo>
                  <a:lnTo>
                    <a:pt x="473710" y="419099"/>
                  </a:lnTo>
                </a:path>
                <a:path w="2621279" h="1605279">
                  <a:moveTo>
                    <a:pt x="473710" y="419099"/>
                  </a:moveTo>
                  <a:lnTo>
                    <a:pt x="715010" y="514349"/>
                  </a:lnTo>
                </a:path>
                <a:path w="2621279" h="1605279">
                  <a:moveTo>
                    <a:pt x="715010" y="514349"/>
                  </a:moveTo>
                  <a:lnTo>
                    <a:pt x="957580" y="640079"/>
                  </a:lnTo>
                </a:path>
                <a:path w="2621279" h="1605279">
                  <a:moveTo>
                    <a:pt x="957580" y="640079"/>
                  </a:moveTo>
                  <a:lnTo>
                    <a:pt x="1189989" y="817879"/>
                  </a:lnTo>
                </a:path>
                <a:path w="2621279" h="1605279">
                  <a:moveTo>
                    <a:pt x="1189989" y="817879"/>
                  </a:moveTo>
                  <a:lnTo>
                    <a:pt x="1431289" y="1007109"/>
                  </a:lnTo>
                </a:path>
                <a:path w="2621279" h="1605279">
                  <a:moveTo>
                    <a:pt x="1431289" y="1007109"/>
                  </a:moveTo>
                  <a:lnTo>
                    <a:pt x="1663700" y="1038859"/>
                  </a:lnTo>
                </a:path>
                <a:path w="2621279" h="1605279">
                  <a:moveTo>
                    <a:pt x="1663700" y="1038859"/>
                  </a:moveTo>
                  <a:lnTo>
                    <a:pt x="1905000" y="1374139"/>
                  </a:lnTo>
                </a:path>
                <a:path w="2621279" h="1605279">
                  <a:moveTo>
                    <a:pt x="1905000" y="1374139"/>
                  </a:moveTo>
                  <a:lnTo>
                    <a:pt x="2146300" y="1437639"/>
                  </a:lnTo>
                </a:path>
                <a:path w="2621279" h="1605279">
                  <a:moveTo>
                    <a:pt x="2146300" y="1437639"/>
                  </a:moveTo>
                  <a:lnTo>
                    <a:pt x="2378710" y="1447799"/>
                  </a:lnTo>
                </a:path>
                <a:path w="2621279" h="1605279">
                  <a:moveTo>
                    <a:pt x="2378710" y="1447799"/>
                  </a:moveTo>
                  <a:lnTo>
                    <a:pt x="2621279" y="1605279"/>
                  </a:lnTo>
                </a:path>
              </a:pathLst>
            </a:custGeom>
            <a:ln w="10160">
              <a:solidFill>
                <a:srgbClr val="0000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938530" y="3611880"/>
              <a:ext cx="68580" cy="7238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181100" y="3622040"/>
              <a:ext cx="67310" cy="7239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1422400" y="3821430"/>
              <a:ext cx="68580" cy="7238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654810" y="3799840"/>
              <a:ext cx="68580" cy="7366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896110" y="4009390"/>
              <a:ext cx="68580" cy="7366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2128520" y="4220210"/>
              <a:ext cx="68580" cy="7239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2369820" y="4314190"/>
              <a:ext cx="68580" cy="7239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2612389" y="4439920"/>
              <a:ext cx="67310" cy="7366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2844800" y="4617720"/>
              <a:ext cx="67310" cy="7366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3086100" y="4806950"/>
              <a:ext cx="68580" cy="73660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3318510" y="4838700"/>
              <a:ext cx="67309" cy="7239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3564890" y="5179060"/>
              <a:ext cx="58419" cy="63500"/>
            </a:xfrm>
            <a:custGeom>
              <a:avLst/>
              <a:gdLst/>
              <a:ahLst/>
              <a:cxnLst/>
              <a:rect l="l" t="t" r="r" b="b"/>
              <a:pathLst>
                <a:path w="58420" h="63500">
                  <a:moveTo>
                    <a:pt x="29210" y="0"/>
                  </a:moveTo>
                  <a:lnTo>
                    <a:pt x="0" y="31750"/>
                  </a:lnTo>
                  <a:lnTo>
                    <a:pt x="29210" y="63499"/>
                  </a:lnTo>
                  <a:lnTo>
                    <a:pt x="58420" y="31750"/>
                  </a:lnTo>
                  <a:lnTo>
                    <a:pt x="29210" y="0"/>
                  </a:lnTo>
                  <a:close/>
                </a:path>
              </a:pathLst>
            </a:custGeom>
            <a:solidFill>
              <a:srgbClr val="00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3564890" y="5179060"/>
              <a:ext cx="58419" cy="63500"/>
            </a:xfrm>
            <a:custGeom>
              <a:avLst/>
              <a:gdLst/>
              <a:ahLst/>
              <a:cxnLst/>
              <a:rect l="l" t="t" r="r" b="b"/>
              <a:pathLst>
                <a:path w="58420" h="63500">
                  <a:moveTo>
                    <a:pt x="29210" y="0"/>
                  </a:moveTo>
                  <a:lnTo>
                    <a:pt x="58420" y="31750"/>
                  </a:lnTo>
                  <a:lnTo>
                    <a:pt x="29210" y="63499"/>
                  </a:lnTo>
                  <a:lnTo>
                    <a:pt x="0" y="31750"/>
                  </a:lnTo>
                  <a:lnTo>
                    <a:pt x="29210" y="0"/>
                  </a:lnTo>
                  <a:close/>
                </a:path>
              </a:pathLst>
            </a:custGeom>
            <a:ln w="10160">
              <a:solidFill>
                <a:srgbClr val="0000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3806190" y="5242560"/>
              <a:ext cx="58419" cy="62230"/>
            </a:xfrm>
            <a:custGeom>
              <a:avLst/>
              <a:gdLst/>
              <a:ahLst/>
              <a:cxnLst/>
              <a:rect l="l" t="t" r="r" b="b"/>
              <a:pathLst>
                <a:path w="58420" h="62229">
                  <a:moveTo>
                    <a:pt x="29210" y="0"/>
                  </a:moveTo>
                  <a:lnTo>
                    <a:pt x="0" y="31749"/>
                  </a:lnTo>
                  <a:lnTo>
                    <a:pt x="29210" y="62229"/>
                  </a:lnTo>
                  <a:lnTo>
                    <a:pt x="58420" y="31749"/>
                  </a:lnTo>
                  <a:lnTo>
                    <a:pt x="29210" y="0"/>
                  </a:lnTo>
                  <a:close/>
                </a:path>
              </a:pathLst>
            </a:custGeom>
            <a:solidFill>
              <a:srgbClr val="00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3806190" y="5242560"/>
              <a:ext cx="58419" cy="62230"/>
            </a:xfrm>
            <a:custGeom>
              <a:avLst/>
              <a:gdLst/>
              <a:ahLst/>
              <a:cxnLst/>
              <a:rect l="l" t="t" r="r" b="b"/>
              <a:pathLst>
                <a:path w="58420" h="62229">
                  <a:moveTo>
                    <a:pt x="29210" y="0"/>
                  </a:moveTo>
                  <a:lnTo>
                    <a:pt x="58420" y="31749"/>
                  </a:lnTo>
                  <a:lnTo>
                    <a:pt x="29210" y="62229"/>
                  </a:lnTo>
                  <a:lnTo>
                    <a:pt x="0" y="31749"/>
                  </a:lnTo>
                  <a:lnTo>
                    <a:pt x="29210" y="0"/>
                  </a:lnTo>
                  <a:close/>
                </a:path>
              </a:pathLst>
            </a:custGeom>
            <a:ln w="10160">
              <a:solidFill>
                <a:srgbClr val="0000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4038600" y="5252720"/>
              <a:ext cx="58419" cy="63500"/>
            </a:xfrm>
            <a:custGeom>
              <a:avLst/>
              <a:gdLst/>
              <a:ahLst/>
              <a:cxnLst/>
              <a:rect l="l" t="t" r="r" b="b"/>
              <a:pathLst>
                <a:path w="58420" h="63500">
                  <a:moveTo>
                    <a:pt x="29210" y="0"/>
                  </a:moveTo>
                  <a:lnTo>
                    <a:pt x="0" y="31749"/>
                  </a:lnTo>
                  <a:lnTo>
                    <a:pt x="29210" y="63499"/>
                  </a:lnTo>
                  <a:lnTo>
                    <a:pt x="58420" y="31749"/>
                  </a:lnTo>
                  <a:lnTo>
                    <a:pt x="29210" y="0"/>
                  </a:lnTo>
                  <a:close/>
                </a:path>
              </a:pathLst>
            </a:custGeom>
            <a:solidFill>
              <a:srgbClr val="00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4038600" y="5252720"/>
              <a:ext cx="58419" cy="63500"/>
            </a:xfrm>
            <a:custGeom>
              <a:avLst/>
              <a:gdLst/>
              <a:ahLst/>
              <a:cxnLst/>
              <a:rect l="l" t="t" r="r" b="b"/>
              <a:pathLst>
                <a:path w="58420" h="63500">
                  <a:moveTo>
                    <a:pt x="29210" y="0"/>
                  </a:moveTo>
                  <a:lnTo>
                    <a:pt x="58420" y="31749"/>
                  </a:lnTo>
                  <a:lnTo>
                    <a:pt x="29210" y="63499"/>
                  </a:lnTo>
                  <a:lnTo>
                    <a:pt x="0" y="31749"/>
                  </a:lnTo>
                  <a:lnTo>
                    <a:pt x="29210" y="0"/>
                  </a:lnTo>
                  <a:close/>
                </a:path>
              </a:pathLst>
            </a:custGeom>
            <a:ln w="10160">
              <a:solidFill>
                <a:srgbClr val="0000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4281170" y="5410200"/>
              <a:ext cx="57150" cy="62230"/>
            </a:xfrm>
            <a:custGeom>
              <a:avLst/>
              <a:gdLst/>
              <a:ahLst/>
              <a:cxnLst/>
              <a:rect l="l" t="t" r="r" b="b"/>
              <a:pathLst>
                <a:path w="57150" h="62229">
                  <a:moveTo>
                    <a:pt x="29209" y="0"/>
                  </a:moveTo>
                  <a:lnTo>
                    <a:pt x="0" y="31750"/>
                  </a:lnTo>
                  <a:lnTo>
                    <a:pt x="29209" y="62230"/>
                  </a:lnTo>
                  <a:lnTo>
                    <a:pt x="57150" y="31750"/>
                  </a:lnTo>
                  <a:lnTo>
                    <a:pt x="29209" y="0"/>
                  </a:lnTo>
                  <a:close/>
                </a:path>
              </a:pathLst>
            </a:custGeom>
            <a:solidFill>
              <a:srgbClr val="00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4281170" y="5410200"/>
              <a:ext cx="57150" cy="62230"/>
            </a:xfrm>
            <a:custGeom>
              <a:avLst/>
              <a:gdLst/>
              <a:ahLst/>
              <a:cxnLst/>
              <a:rect l="l" t="t" r="r" b="b"/>
              <a:pathLst>
                <a:path w="57150" h="62229">
                  <a:moveTo>
                    <a:pt x="29209" y="0"/>
                  </a:moveTo>
                  <a:lnTo>
                    <a:pt x="57150" y="31750"/>
                  </a:lnTo>
                  <a:lnTo>
                    <a:pt x="29209" y="62230"/>
                  </a:lnTo>
                  <a:lnTo>
                    <a:pt x="0" y="31750"/>
                  </a:lnTo>
                  <a:lnTo>
                    <a:pt x="29209" y="0"/>
                  </a:lnTo>
                  <a:close/>
                </a:path>
              </a:pathLst>
            </a:custGeom>
            <a:ln w="10160">
              <a:solidFill>
                <a:srgbClr val="0000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77"/>
          <p:cNvSpPr txBox="1"/>
          <p:nvPr/>
        </p:nvSpPr>
        <p:spPr>
          <a:xfrm>
            <a:off x="1089660" y="2955290"/>
            <a:ext cx="263144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b="1" spc="-75" dirty="0">
                <a:solidFill>
                  <a:srgbClr val="191919"/>
                </a:solidFill>
                <a:latin typeface="Verdana"/>
                <a:cs typeface="Verdana"/>
              </a:rPr>
              <a:t>time-based </a:t>
            </a:r>
            <a:r>
              <a:rPr sz="1400" b="1" spc="-80" dirty="0">
                <a:solidFill>
                  <a:srgbClr val="191919"/>
                </a:solidFill>
                <a:latin typeface="Verdana"/>
                <a:cs typeface="Verdana"/>
              </a:rPr>
              <a:t>burn </a:t>
            </a:r>
            <a:r>
              <a:rPr sz="1400" b="1" spc="-70" dirty="0">
                <a:solidFill>
                  <a:srgbClr val="191919"/>
                </a:solidFill>
                <a:latin typeface="Verdana"/>
                <a:cs typeface="Verdana"/>
              </a:rPr>
              <a:t>down</a:t>
            </a:r>
            <a:r>
              <a:rPr sz="1400" b="1" spc="15" dirty="0">
                <a:solidFill>
                  <a:srgbClr val="191919"/>
                </a:solidFill>
                <a:latin typeface="Verdana"/>
                <a:cs typeface="Verdana"/>
              </a:rPr>
              <a:t> </a:t>
            </a:r>
            <a:r>
              <a:rPr sz="1400" b="1" spc="-80" dirty="0">
                <a:solidFill>
                  <a:srgbClr val="191919"/>
                </a:solidFill>
                <a:latin typeface="Verdana"/>
                <a:cs typeface="Verdana"/>
              </a:rPr>
              <a:t>chart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967739" y="3561079"/>
            <a:ext cx="522605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1350" strike="sngStrike" spc="-30" baseline="6172" dirty="0">
                <a:solidFill>
                  <a:srgbClr val="191919"/>
                </a:solidFill>
                <a:latin typeface="Times New Roman"/>
                <a:cs typeface="Times New Roman"/>
              </a:rPr>
              <a:t>  </a:t>
            </a:r>
            <a:r>
              <a:rPr sz="1350" strike="sngStrike" spc="104" baseline="6172" dirty="0">
                <a:solidFill>
                  <a:srgbClr val="191919"/>
                </a:solidFill>
                <a:latin typeface="Times New Roman"/>
                <a:cs typeface="Times New Roman"/>
              </a:rPr>
              <a:t> </a:t>
            </a:r>
            <a:r>
              <a:rPr sz="1350" strike="sngStrike" spc="-67" baseline="6172" dirty="0">
                <a:solidFill>
                  <a:srgbClr val="191919"/>
                </a:solidFill>
                <a:latin typeface="Arial"/>
                <a:cs typeface="Arial"/>
              </a:rPr>
              <a:t>184</a:t>
            </a:r>
            <a:r>
              <a:rPr sz="1350" strike="noStrike" spc="-7" baseline="6172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900" strike="noStrike" spc="-45" dirty="0">
                <a:solidFill>
                  <a:srgbClr val="191919"/>
                </a:solidFill>
                <a:latin typeface="Arial"/>
                <a:cs typeface="Arial"/>
              </a:rPr>
              <a:t>183</a:t>
            </a:r>
            <a:endParaRPr sz="900">
              <a:latin typeface="Arial"/>
              <a:cs typeface="Arial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1517650" y="3668014"/>
            <a:ext cx="1186815" cy="749300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665"/>
              </a:spcBef>
            </a:pPr>
            <a:r>
              <a:rPr sz="1350" spc="-67" baseline="-9259" dirty="0">
                <a:solidFill>
                  <a:srgbClr val="191919"/>
                </a:solidFill>
                <a:latin typeface="Arial"/>
                <a:cs typeface="Arial"/>
              </a:rPr>
              <a:t>163</a:t>
            </a:r>
            <a:r>
              <a:rPr sz="1350" spc="-15" baseline="-9259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900" spc="-45" dirty="0">
                <a:solidFill>
                  <a:srgbClr val="191919"/>
                </a:solidFill>
                <a:latin typeface="Arial"/>
                <a:cs typeface="Arial"/>
              </a:rPr>
              <a:t>165.5</a:t>
            </a:r>
            <a:endParaRPr sz="900">
              <a:latin typeface="Arial"/>
              <a:cs typeface="Arial"/>
            </a:endParaRPr>
          </a:p>
          <a:p>
            <a:pPr marL="74930" algn="ctr">
              <a:lnSpc>
                <a:spcPct val="100000"/>
              </a:lnSpc>
              <a:spcBef>
                <a:spcPts val="570"/>
              </a:spcBef>
            </a:pPr>
            <a:r>
              <a:rPr sz="900" spc="-45" dirty="0">
                <a:solidFill>
                  <a:srgbClr val="191919"/>
                </a:solidFill>
                <a:latin typeface="Arial"/>
                <a:cs typeface="Arial"/>
              </a:rPr>
              <a:t>144.5</a:t>
            </a:r>
            <a:endParaRPr sz="900">
              <a:latin typeface="Arial"/>
              <a:cs typeface="Arial"/>
            </a:endParaRPr>
          </a:p>
          <a:p>
            <a:pPr marL="730885">
              <a:lnSpc>
                <a:spcPts val="910"/>
              </a:lnSpc>
              <a:spcBef>
                <a:spcPts val="580"/>
              </a:spcBef>
            </a:pPr>
            <a:r>
              <a:rPr sz="900" spc="-45" dirty="0">
                <a:solidFill>
                  <a:srgbClr val="191919"/>
                </a:solidFill>
                <a:latin typeface="Arial"/>
                <a:cs typeface="Arial"/>
              </a:rPr>
              <a:t>123.5</a:t>
            </a:r>
            <a:endParaRPr sz="900">
              <a:latin typeface="Arial"/>
              <a:cs typeface="Arial"/>
            </a:endParaRPr>
          </a:p>
          <a:p>
            <a:pPr marL="973455">
              <a:lnSpc>
                <a:spcPts val="910"/>
              </a:lnSpc>
            </a:pPr>
            <a:r>
              <a:rPr sz="900" spc="-45" dirty="0">
                <a:solidFill>
                  <a:srgbClr val="191919"/>
                </a:solidFill>
                <a:latin typeface="Arial"/>
                <a:cs typeface="Arial"/>
              </a:rPr>
              <a:t>114</a:t>
            </a:r>
            <a:endParaRPr sz="900">
              <a:latin typeface="Arial"/>
              <a:cs typeface="Arial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2733039" y="4378959"/>
            <a:ext cx="188595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900" spc="-50" dirty="0">
                <a:solidFill>
                  <a:srgbClr val="191919"/>
                </a:solidFill>
                <a:latin typeface="Arial"/>
                <a:cs typeface="Arial"/>
              </a:rPr>
              <a:t>10</a:t>
            </a:r>
            <a:r>
              <a:rPr sz="900" spc="-40" dirty="0">
                <a:solidFill>
                  <a:srgbClr val="191919"/>
                </a:solidFill>
                <a:latin typeface="Arial"/>
                <a:cs typeface="Arial"/>
              </a:rPr>
              <a:t>1</a:t>
            </a:r>
            <a:endParaRPr sz="900">
              <a:latin typeface="Arial"/>
              <a:cs typeface="Arial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2965450" y="4556759"/>
            <a:ext cx="216535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900" spc="-50" dirty="0">
                <a:solidFill>
                  <a:srgbClr val="191919"/>
                </a:solidFill>
                <a:latin typeface="Arial"/>
                <a:cs typeface="Arial"/>
              </a:rPr>
              <a:t>8</a:t>
            </a:r>
            <a:r>
              <a:rPr sz="900" spc="-55" dirty="0">
                <a:solidFill>
                  <a:srgbClr val="191919"/>
                </a:solidFill>
                <a:latin typeface="Arial"/>
                <a:cs typeface="Arial"/>
              </a:rPr>
              <a:t>3</a:t>
            </a:r>
            <a:r>
              <a:rPr sz="900" spc="-25" dirty="0">
                <a:solidFill>
                  <a:srgbClr val="191919"/>
                </a:solidFill>
                <a:latin typeface="Arial"/>
                <a:cs typeface="Arial"/>
              </a:rPr>
              <a:t>.</a:t>
            </a:r>
            <a:r>
              <a:rPr sz="900" spc="-40" dirty="0">
                <a:solidFill>
                  <a:srgbClr val="191919"/>
                </a:solidFill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3181350" y="4745990"/>
            <a:ext cx="499745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10"/>
              </a:spcBef>
            </a:pPr>
            <a:r>
              <a:rPr sz="900" spc="-40" dirty="0">
                <a:solidFill>
                  <a:srgbClr val="191919"/>
                </a:solidFill>
                <a:latin typeface="Arial"/>
                <a:cs typeface="Arial"/>
              </a:rPr>
              <a:t>63.7</a:t>
            </a:r>
            <a:r>
              <a:rPr sz="900" spc="-65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1350" spc="-60" baseline="-15432" dirty="0">
                <a:solidFill>
                  <a:srgbClr val="191919"/>
                </a:solidFill>
                <a:latin typeface="Arial"/>
                <a:cs typeface="Arial"/>
              </a:rPr>
              <a:t>60.9</a:t>
            </a:r>
            <a:endParaRPr sz="1350" baseline="-15432">
              <a:latin typeface="Arial"/>
              <a:cs typeface="Arial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605790" y="3332733"/>
            <a:ext cx="187960" cy="221742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85"/>
              </a:spcBef>
            </a:pPr>
            <a:r>
              <a:rPr sz="900" spc="-50" dirty="0">
                <a:solidFill>
                  <a:srgbClr val="191919"/>
                </a:solidFill>
                <a:latin typeface="Arial"/>
                <a:cs typeface="Arial"/>
              </a:rPr>
              <a:t>2</a:t>
            </a:r>
            <a:r>
              <a:rPr sz="900" spc="-55" dirty="0">
                <a:solidFill>
                  <a:srgbClr val="191919"/>
                </a:solidFill>
                <a:latin typeface="Arial"/>
                <a:cs typeface="Arial"/>
              </a:rPr>
              <a:t>0</a:t>
            </a:r>
            <a:r>
              <a:rPr sz="900" spc="-40" dirty="0">
                <a:solidFill>
                  <a:srgbClr val="191919"/>
                </a:solidFill>
                <a:latin typeface="Arial"/>
                <a:cs typeface="Arial"/>
              </a:rPr>
              <a:t>0</a:t>
            </a:r>
            <a:endParaRPr sz="9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490"/>
              </a:spcBef>
            </a:pPr>
            <a:r>
              <a:rPr sz="900" spc="-50" dirty="0">
                <a:solidFill>
                  <a:srgbClr val="191919"/>
                </a:solidFill>
                <a:latin typeface="Arial"/>
                <a:cs typeface="Arial"/>
              </a:rPr>
              <a:t>1</a:t>
            </a:r>
            <a:r>
              <a:rPr sz="900" spc="-55" dirty="0">
                <a:solidFill>
                  <a:srgbClr val="191919"/>
                </a:solidFill>
                <a:latin typeface="Arial"/>
                <a:cs typeface="Arial"/>
              </a:rPr>
              <a:t>8</a:t>
            </a:r>
            <a:r>
              <a:rPr sz="900" spc="-40" dirty="0">
                <a:solidFill>
                  <a:srgbClr val="191919"/>
                </a:solidFill>
                <a:latin typeface="Arial"/>
                <a:cs typeface="Arial"/>
              </a:rPr>
              <a:t>0</a:t>
            </a:r>
            <a:endParaRPr sz="9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490"/>
              </a:spcBef>
            </a:pPr>
            <a:r>
              <a:rPr sz="900" spc="-50" dirty="0">
                <a:solidFill>
                  <a:srgbClr val="191919"/>
                </a:solidFill>
                <a:latin typeface="Arial"/>
                <a:cs typeface="Arial"/>
              </a:rPr>
              <a:t>1</a:t>
            </a:r>
            <a:r>
              <a:rPr sz="900" spc="-55" dirty="0">
                <a:solidFill>
                  <a:srgbClr val="191919"/>
                </a:solidFill>
                <a:latin typeface="Arial"/>
                <a:cs typeface="Arial"/>
              </a:rPr>
              <a:t>6</a:t>
            </a:r>
            <a:r>
              <a:rPr sz="900" spc="-40" dirty="0">
                <a:solidFill>
                  <a:srgbClr val="191919"/>
                </a:solidFill>
                <a:latin typeface="Arial"/>
                <a:cs typeface="Arial"/>
              </a:rPr>
              <a:t>0</a:t>
            </a:r>
            <a:endParaRPr sz="9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480"/>
              </a:spcBef>
            </a:pPr>
            <a:r>
              <a:rPr sz="900" spc="-50" dirty="0">
                <a:solidFill>
                  <a:srgbClr val="191919"/>
                </a:solidFill>
                <a:latin typeface="Arial"/>
                <a:cs typeface="Arial"/>
              </a:rPr>
              <a:t>1</a:t>
            </a:r>
            <a:r>
              <a:rPr sz="900" spc="-55" dirty="0">
                <a:solidFill>
                  <a:srgbClr val="191919"/>
                </a:solidFill>
                <a:latin typeface="Arial"/>
                <a:cs typeface="Arial"/>
              </a:rPr>
              <a:t>4</a:t>
            </a:r>
            <a:r>
              <a:rPr sz="900" spc="-40" dirty="0">
                <a:solidFill>
                  <a:srgbClr val="191919"/>
                </a:solidFill>
                <a:latin typeface="Arial"/>
                <a:cs typeface="Arial"/>
              </a:rPr>
              <a:t>0</a:t>
            </a:r>
            <a:endParaRPr sz="9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500"/>
              </a:spcBef>
            </a:pPr>
            <a:r>
              <a:rPr sz="900" spc="-50" dirty="0">
                <a:solidFill>
                  <a:srgbClr val="191919"/>
                </a:solidFill>
                <a:latin typeface="Arial"/>
                <a:cs typeface="Arial"/>
              </a:rPr>
              <a:t>1</a:t>
            </a:r>
            <a:r>
              <a:rPr sz="900" spc="-55" dirty="0">
                <a:solidFill>
                  <a:srgbClr val="191919"/>
                </a:solidFill>
                <a:latin typeface="Arial"/>
                <a:cs typeface="Arial"/>
              </a:rPr>
              <a:t>2</a:t>
            </a:r>
            <a:r>
              <a:rPr sz="900" spc="-40" dirty="0">
                <a:solidFill>
                  <a:srgbClr val="191919"/>
                </a:solidFill>
                <a:latin typeface="Arial"/>
                <a:cs typeface="Arial"/>
              </a:rPr>
              <a:t>0</a:t>
            </a:r>
            <a:endParaRPr sz="9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480"/>
              </a:spcBef>
            </a:pPr>
            <a:r>
              <a:rPr sz="900" spc="-50" dirty="0">
                <a:solidFill>
                  <a:srgbClr val="191919"/>
                </a:solidFill>
                <a:latin typeface="Arial"/>
                <a:cs typeface="Arial"/>
              </a:rPr>
              <a:t>1</a:t>
            </a:r>
            <a:r>
              <a:rPr sz="900" spc="-55" dirty="0">
                <a:solidFill>
                  <a:srgbClr val="191919"/>
                </a:solidFill>
                <a:latin typeface="Arial"/>
                <a:cs typeface="Arial"/>
              </a:rPr>
              <a:t>0</a:t>
            </a:r>
            <a:r>
              <a:rPr sz="900" spc="-40" dirty="0">
                <a:solidFill>
                  <a:srgbClr val="191919"/>
                </a:solidFill>
                <a:latin typeface="Arial"/>
                <a:cs typeface="Arial"/>
              </a:rPr>
              <a:t>0</a:t>
            </a:r>
            <a:endParaRPr sz="9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490"/>
              </a:spcBef>
            </a:pPr>
            <a:r>
              <a:rPr sz="900" spc="-55" dirty="0">
                <a:solidFill>
                  <a:srgbClr val="191919"/>
                </a:solidFill>
                <a:latin typeface="Arial"/>
                <a:cs typeface="Arial"/>
              </a:rPr>
              <a:t>8</a:t>
            </a:r>
            <a:r>
              <a:rPr sz="900" spc="-40" dirty="0">
                <a:solidFill>
                  <a:srgbClr val="191919"/>
                </a:solidFill>
                <a:latin typeface="Arial"/>
                <a:cs typeface="Arial"/>
              </a:rPr>
              <a:t>0</a:t>
            </a:r>
            <a:endParaRPr sz="9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490"/>
              </a:spcBef>
            </a:pPr>
            <a:r>
              <a:rPr sz="900" spc="-55" dirty="0">
                <a:solidFill>
                  <a:srgbClr val="191919"/>
                </a:solidFill>
                <a:latin typeface="Arial"/>
                <a:cs typeface="Arial"/>
              </a:rPr>
              <a:t>6</a:t>
            </a:r>
            <a:r>
              <a:rPr sz="900" spc="-40" dirty="0">
                <a:solidFill>
                  <a:srgbClr val="191919"/>
                </a:solidFill>
                <a:latin typeface="Arial"/>
                <a:cs typeface="Arial"/>
              </a:rPr>
              <a:t>0</a:t>
            </a:r>
            <a:endParaRPr sz="9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490"/>
              </a:spcBef>
            </a:pPr>
            <a:r>
              <a:rPr sz="900" spc="-55" dirty="0">
                <a:solidFill>
                  <a:srgbClr val="191919"/>
                </a:solidFill>
                <a:latin typeface="Arial"/>
                <a:cs typeface="Arial"/>
              </a:rPr>
              <a:t>4</a:t>
            </a:r>
            <a:r>
              <a:rPr sz="900" spc="-40" dirty="0">
                <a:solidFill>
                  <a:srgbClr val="191919"/>
                </a:solidFill>
                <a:latin typeface="Arial"/>
                <a:cs typeface="Arial"/>
              </a:rPr>
              <a:t>0</a:t>
            </a:r>
            <a:endParaRPr sz="9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490"/>
              </a:spcBef>
            </a:pPr>
            <a:r>
              <a:rPr sz="900" spc="-55" dirty="0">
                <a:solidFill>
                  <a:srgbClr val="191919"/>
                </a:solidFill>
                <a:latin typeface="Arial"/>
                <a:cs typeface="Arial"/>
              </a:rPr>
              <a:t>2</a:t>
            </a:r>
            <a:r>
              <a:rPr sz="900" spc="-40" dirty="0">
                <a:solidFill>
                  <a:srgbClr val="191919"/>
                </a:solidFill>
                <a:latin typeface="Arial"/>
                <a:cs typeface="Arial"/>
              </a:rPr>
              <a:t>0</a:t>
            </a:r>
            <a:endParaRPr sz="9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490"/>
              </a:spcBef>
            </a:pPr>
            <a:r>
              <a:rPr sz="900" spc="-40" dirty="0">
                <a:solidFill>
                  <a:srgbClr val="191919"/>
                </a:solidFill>
                <a:latin typeface="Arial"/>
                <a:cs typeface="Arial"/>
              </a:rPr>
              <a:t>0</a:t>
            </a:r>
            <a:endParaRPr sz="900">
              <a:latin typeface="Arial"/>
              <a:cs typeface="Arial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821689" y="5167884"/>
            <a:ext cx="3720465" cy="489584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R="175260" algn="r">
              <a:lnSpc>
                <a:spcPct val="100000"/>
              </a:lnSpc>
              <a:spcBef>
                <a:spcPts val="254"/>
              </a:spcBef>
            </a:pPr>
            <a:r>
              <a:rPr sz="1350" spc="-60" baseline="37037" dirty="0">
                <a:solidFill>
                  <a:srgbClr val="191919"/>
                </a:solidFill>
                <a:latin typeface="Arial"/>
                <a:cs typeface="Arial"/>
              </a:rPr>
              <a:t>27.4 </a:t>
            </a:r>
            <a:r>
              <a:rPr sz="1350" spc="-60" baseline="6172" dirty="0">
                <a:solidFill>
                  <a:srgbClr val="191919"/>
                </a:solidFill>
                <a:latin typeface="Arial"/>
                <a:cs typeface="Arial"/>
              </a:rPr>
              <a:t>20.7</a:t>
            </a:r>
            <a:r>
              <a:rPr sz="1350" spc="-30" baseline="6172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900" spc="-40" dirty="0">
                <a:solidFill>
                  <a:srgbClr val="191919"/>
                </a:solidFill>
                <a:latin typeface="Arial"/>
                <a:cs typeface="Arial"/>
              </a:rPr>
              <a:t>19.7</a:t>
            </a:r>
            <a:endParaRPr sz="900">
              <a:latin typeface="Arial"/>
              <a:cs typeface="Arial"/>
            </a:endParaRPr>
          </a:p>
          <a:p>
            <a:pPr marR="30480" algn="r">
              <a:lnSpc>
                <a:spcPct val="100000"/>
              </a:lnSpc>
              <a:spcBef>
                <a:spcPts val="160"/>
              </a:spcBef>
            </a:pPr>
            <a:r>
              <a:rPr sz="900" spc="-55" dirty="0">
                <a:solidFill>
                  <a:srgbClr val="191919"/>
                </a:solidFill>
                <a:latin typeface="Arial"/>
                <a:cs typeface="Arial"/>
              </a:rPr>
              <a:t>4</a:t>
            </a:r>
            <a:r>
              <a:rPr sz="900" spc="-25" dirty="0">
                <a:solidFill>
                  <a:srgbClr val="191919"/>
                </a:solidFill>
                <a:latin typeface="Arial"/>
                <a:cs typeface="Arial"/>
              </a:rPr>
              <a:t>.</a:t>
            </a:r>
            <a:r>
              <a:rPr sz="900" spc="-40" dirty="0">
                <a:solidFill>
                  <a:srgbClr val="191919"/>
                </a:solidFill>
                <a:latin typeface="Arial"/>
                <a:cs typeface="Arial"/>
              </a:rPr>
              <a:t>5</a:t>
            </a:r>
            <a:endParaRPr sz="9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509"/>
              </a:spcBef>
            </a:pPr>
            <a:r>
              <a:rPr sz="550" spc="-45" dirty="0">
                <a:solidFill>
                  <a:srgbClr val="191919"/>
                </a:solidFill>
                <a:latin typeface="Arial"/>
                <a:cs typeface="Arial"/>
              </a:rPr>
              <a:t>MondayTuesdaWyednesdTahyursdayFridayMondayTuesdaWyednesdTahyursdayFridayMondayTuesdaWyednesdTahyursdayFriday</a:t>
            </a:r>
            <a:endParaRPr sz="550">
              <a:latin typeface="Arial"/>
              <a:cs typeface="Arial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1098550" y="5483859"/>
            <a:ext cx="3086100" cy="177800"/>
          </a:xfrm>
          <a:custGeom>
            <a:avLst/>
            <a:gdLst/>
            <a:ahLst/>
            <a:cxnLst/>
            <a:rect l="l" t="t" r="r" b="b"/>
            <a:pathLst>
              <a:path w="3086100" h="177800">
                <a:moveTo>
                  <a:pt x="0" y="0"/>
                </a:moveTo>
                <a:lnTo>
                  <a:pt x="0" y="177799"/>
                </a:lnTo>
              </a:path>
              <a:path w="3086100" h="177800">
                <a:moveTo>
                  <a:pt x="232409" y="0"/>
                </a:moveTo>
                <a:lnTo>
                  <a:pt x="232409" y="177799"/>
                </a:lnTo>
              </a:path>
              <a:path w="3086100" h="177800">
                <a:moveTo>
                  <a:pt x="473709" y="0"/>
                </a:moveTo>
                <a:lnTo>
                  <a:pt x="473709" y="177799"/>
                </a:lnTo>
              </a:path>
              <a:path w="3086100" h="177800">
                <a:moveTo>
                  <a:pt x="706119" y="0"/>
                </a:moveTo>
                <a:lnTo>
                  <a:pt x="706119" y="177799"/>
                </a:lnTo>
              </a:path>
              <a:path w="3086100" h="177800">
                <a:moveTo>
                  <a:pt x="1189989" y="0"/>
                </a:moveTo>
                <a:lnTo>
                  <a:pt x="1189989" y="177799"/>
                </a:lnTo>
              </a:path>
              <a:path w="3086100" h="177800">
                <a:moveTo>
                  <a:pt x="1422400" y="0"/>
                </a:moveTo>
                <a:lnTo>
                  <a:pt x="1422400" y="177799"/>
                </a:lnTo>
              </a:path>
              <a:path w="3086100" h="177800">
                <a:moveTo>
                  <a:pt x="1663700" y="0"/>
                </a:moveTo>
                <a:lnTo>
                  <a:pt x="1663700" y="177799"/>
                </a:lnTo>
              </a:path>
              <a:path w="3086100" h="177800">
                <a:moveTo>
                  <a:pt x="1896110" y="0"/>
                </a:moveTo>
                <a:lnTo>
                  <a:pt x="1896110" y="177799"/>
                </a:lnTo>
              </a:path>
              <a:path w="3086100" h="177800">
                <a:moveTo>
                  <a:pt x="2137410" y="0"/>
                </a:moveTo>
                <a:lnTo>
                  <a:pt x="2137410" y="177799"/>
                </a:lnTo>
              </a:path>
              <a:path w="3086100" h="177800">
                <a:moveTo>
                  <a:pt x="2379979" y="0"/>
                </a:moveTo>
                <a:lnTo>
                  <a:pt x="2379979" y="177799"/>
                </a:lnTo>
              </a:path>
              <a:path w="3086100" h="177800">
                <a:moveTo>
                  <a:pt x="2611120" y="0"/>
                </a:moveTo>
                <a:lnTo>
                  <a:pt x="2611120" y="177799"/>
                </a:lnTo>
              </a:path>
              <a:path w="3086100" h="177800">
                <a:moveTo>
                  <a:pt x="2853690" y="0"/>
                </a:moveTo>
                <a:lnTo>
                  <a:pt x="2853690" y="177799"/>
                </a:lnTo>
              </a:path>
              <a:path w="3086100" h="177800">
                <a:moveTo>
                  <a:pt x="3086100" y="0"/>
                </a:moveTo>
                <a:lnTo>
                  <a:pt x="3086100" y="17779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 txBox="1"/>
          <p:nvPr/>
        </p:nvSpPr>
        <p:spPr>
          <a:xfrm>
            <a:off x="1350010" y="5721350"/>
            <a:ext cx="2026920" cy="1143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  <a:tabLst>
                <a:tab pos="1779905" algn="l"/>
              </a:tabLst>
            </a:pPr>
            <a:r>
              <a:rPr sz="550" spc="-65" dirty="0">
                <a:solidFill>
                  <a:srgbClr val="191919"/>
                </a:solidFill>
                <a:latin typeface="Arial"/>
                <a:cs typeface="Arial"/>
              </a:rPr>
              <a:t>W</a:t>
            </a:r>
            <a:r>
              <a:rPr sz="550" dirty="0">
                <a:solidFill>
                  <a:srgbClr val="191919"/>
                </a:solidFill>
                <a:latin typeface="Arial"/>
                <a:cs typeface="Arial"/>
              </a:rPr>
              <a:t>e</a:t>
            </a:r>
            <a:r>
              <a:rPr sz="550" spc="-10" dirty="0">
                <a:solidFill>
                  <a:srgbClr val="191919"/>
                </a:solidFill>
                <a:latin typeface="Arial"/>
                <a:cs typeface="Arial"/>
              </a:rPr>
              <a:t>e</a:t>
            </a:r>
            <a:r>
              <a:rPr sz="550" spc="100" dirty="0">
                <a:solidFill>
                  <a:srgbClr val="191919"/>
                </a:solidFill>
                <a:latin typeface="Arial"/>
                <a:cs typeface="Arial"/>
              </a:rPr>
              <a:t>k</a:t>
            </a:r>
            <a:r>
              <a:rPr sz="550" spc="-40" dirty="0">
                <a:solidFill>
                  <a:srgbClr val="191919"/>
                </a:solidFill>
                <a:latin typeface="Arial"/>
                <a:cs typeface="Arial"/>
              </a:rPr>
              <a:t>1</a:t>
            </a:r>
            <a:r>
              <a:rPr sz="550" dirty="0">
                <a:solidFill>
                  <a:srgbClr val="191919"/>
                </a:solidFill>
                <a:latin typeface="Arial"/>
                <a:cs typeface="Arial"/>
              </a:rPr>
              <a:t>	</a:t>
            </a:r>
            <a:r>
              <a:rPr sz="550" spc="-75" dirty="0">
                <a:solidFill>
                  <a:srgbClr val="191919"/>
                </a:solidFill>
                <a:latin typeface="Arial"/>
                <a:cs typeface="Arial"/>
              </a:rPr>
              <a:t>W</a:t>
            </a:r>
            <a:r>
              <a:rPr sz="550" dirty="0">
                <a:solidFill>
                  <a:srgbClr val="191919"/>
                </a:solidFill>
                <a:latin typeface="Arial"/>
                <a:cs typeface="Arial"/>
              </a:rPr>
              <a:t>e</a:t>
            </a:r>
            <a:r>
              <a:rPr sz="550" spc="-10" dirty="0">
                <a:solidFill>
                  <a:srgbClr val="191919"/>
                </a:solidFill>
                <a:latin typeface="Arial"/>
                <a:cs typeface="Arial"/>
              </a:rPr>
              <a:t>e</a:t>
            </a:r>
            <a:r>
              <a:rPr sz="550" spc="100" dirty="0">
                <a:solidFill>
                  <a:srgbClr val="191919"/>
                </a:solidFill>
                <a:latin typeface="Arial"/>
                <a:cs typeface="Arial"/>
              </a:rPr>
              <a:t>k</a:t>
            </a:r>
            <a:r>
              <a:rPr sz="550" spc="90" dirty="0">
                <a:solidFill>
                  <a:srgbClr val="191919"/>
                </a:solidFill>
                <a:latin typeface="Arial"/>
                <a:cs typeface="Arial"/>
              </a:rPr>
              <a:t>2</a:t>
            </a:r>
            <a:endParaRPr sz="550">
              <a:latin typeface="Arial"/>
              <a:cs typeface="Arial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857250" y="5483859"/>
            <a:ext cx="3568700" cy="356870"/>
          </a:xfrm>
          <a:custGeom>
            <a:avLst/>
            <a:gdLst/>
            <a:ahLst/>
            <a:cxnLst/>
            <a:rect l="l" t="t" r="r" b="b"/>
            <a:pathLst>
              <a:path w="3568700" h="356870">
                <a:moveTo>
                  <a:pt x="0" y="0"/>
                </a:moveTo>
                <a:lnTo>
                  <a:pt x="0" y="356869"/>
                </a:lnTo>
              </a:path>
              <a:path w="3568700" h="356870">
                <a:moveTo>
                  <a:pt x="3568700" y="0"/>
                </a:moveTo>
                <a:lnTo>
                  <a:pt x="3568700" y="356869"/>
                </a:lnTo>
              </a:path>
              <a:path w="3568700" h="356870">
                <a:moveTo>
                  <a:pt x="1189989" y="0"/>
                </a:moveTo>
                <a:lnTo>
                  <a:pt x="1189989" y="35686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 txBox="1"/>
          <p:nvPr/>
        </p:nvSpPr>
        <p:spPr>
          <a:xfrm>
            <a:off x="391947" y="4341583"/>
            <a:ext cx="154940" cy="335915"/>
          </a:xfrm>
          <a:prstGeom prst="rect">
            <a:avLst/>
          </a:prstGeom>
        </p:spPr>
        <p:txBody>
          <a:bodyPr vert="vert270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00" b="1" spc="5" dirty="0">
                <a:solidFill>
                  <a:srgbClr val="191919"/>
                </a:solidFill>
                <a:latin typeface="Arial"/>
                <a:cs typeface="Arial"/>
              </a:rPr>
              <a:t>H</a:t>
            </a:r>
            <a:r>
              <a:rPr sz="900" b="1" spc="15" dirty="0">
                <a:solidFill>
                  <a:srgbClr val="191919"/>
                </a:solidFill>
                <a:latin typeface="Arial"/>
                <a:cs typeface="Arial"/>
              </a:rPr>
              <a:t>o</a:t>
            </a:r>
            <a:r>
              <a:rPr sz="900" b="1" spc="25" dirty="0">
                <a:solidFill>
                  <a:srgbClr val="191919"/>
                </a:solidFill>
                <a:latin typeface="Arial"/>
                <a:cs typeface="Arial"/>
              </a:rPr>
              <a:t>u</a:t>
            </a:r>
            <a:r>
              <a:rPr sz="900" b="1" spc="-30" dirty="0">
                <a:solidFill>
                  <a:srgbClr val="191919"/>
                </a:solidFill>
                <a:latin typeface="Arial"/>
                <a:cs typeface="Arial"/>
              </a:rPr>
              <a:t>r</a:t>
            </a:r>
            <a:r>
              <a:rPr sz="900" b="1" dirty="0">
                <a:solidFill>
                  <a:srgbClr val="191919"/>
                </a:solidFill>
                <a:latin typeface="Arial"/>
                <a:cs typeface="Arial"/>
              </a:rPr>
              <a:t>s</a:t>
            </a:r>
            <a:endParaRPr sz="900">
              <a:latin typeface="Arial"/>
              <a:cs typeface="Arial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276859" y="2871470"/>
            <a:ext cx="4235450" cy="3094990"/>
          </a:xfrm>
          <a:custGeom>
            <a:avLst/>
            <a:gdLst/>
            <a:ahLst/>
            <a:cxnLst/>
            <a:rect l="l" t="t" r="r" b="b"/>
            <a:pathLst>
              <a:path w="4235450" h="3094990">
                <a:moveTo>
                  <a:pt x="0" y="3094990"/>
                </a:moveTo>
                <a:lnTo>
                  <a:pt x="4235450" y="3094990"/>
                </a:lnTo>
                <a:lnTo>
                  <a:pt x="4235450" y="0"/>
                </a:lnTo>
                <a:lnTo>
                  <a:pt x="0" y="0"/>
                </a:lnTo>
                <a:lnTo>
                  <a:pt x="0" y="309499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7</a:t>
            </a:fld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69" y="412750"/>
            <a:ext cx="46761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5" dirty="0">
                <a:solidFill>
                  <a:srgbClr val="000000"/>
                </a:solidFill>
                <a:latin typeface="Verdana"/>
                <a:cs typeface="Verdana"/>
              </a:rPr>
              <a:t>Benefit of </a:t>
            </a:r>
            <a:r>
              <a:rPr sz="2400" b="0" dirty="0">
                <a:solidFill>
                  <a:srgbClr val="000000"/>
                </a:solidFill>
                <a:latin typeface="Verdana"/>
                <a:cs typeface="Verdana"/>
              </a:rPr>
              <a:t>using new</a:t>
            </a:r>
            <a:r>
              <a:rPr sz="2400" b="0" spc="-5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b="0" spc="-5" dirty="0">
                <a:solidFill>
                  <a:srgbClr val="000000"/>
                </a:solidFill>
                <a:latin typeface="Verdana"/>
                <a:cs typeface="Verdana"/>
              </a:rPr>
              <a:t>approach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4470" y="1254759"/>
            <a:ext cx="7895590" cy="97536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28930" marR="30480" indent="-290830">
              <a:lnSpc>
                <a:spcPct val="101699"/>
              </a:lnSpc>
              <a:spcBef>
                <a:spcPts val="60"/>
              </a:spcBef>
            </a:pPr>
            <a:r>
              <a:rPr sz="2400" baseline="10416" dirty="0">
                <a:solidFill>
                  <a:srgbClr val="F14C1E"/>
                </a:solidFill>
                <a:latin typeface="Webdings"/>
                <a:cs typeface="Webdings"/>
              </a:rPr>
              <a:t></a:t>
            </a:r>
            <a:r>
              <a:rPr sz="2400" baseline="10416" dirty="0">
                <a:solidFill>
                  <a:srgbClr val="F14C1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Verdana"/>
                <a:cs typeface="Verdana"/>
              </a:rPr>
              <a:t>In </a:t>
            </a:r>
            <a:r>
              <a:rPr sz="2000" spc="-5" dirty="0">
                <a:latin typeface="Verdana"/>
                <a:cs typeface="Verdana"/>
              </a:rPr>
              <a:t>general, </a:t>
            </a:r>
            <a:r>
              <a:rPr sz="2000" dirty="0">
                <a:latin typeface="Verdana"/>
                <a:cs typeface="Verdana"/>
              </a:rPr>
              <a:t>the </a:t>
            </a:r>
            <a:r>
              <a:rPr sz="2000" spc="-5" dirty="0">
                <a:latin typeface="Verdana"/>
                <a:cs typeface="Verdana"/>
              </a:rPr>
              <a:t>task-based burn down matches </a:t>
            </a:r>
            <a:r>
              <a:rPr sz="2000" dirty="0">
                <a:latin typeface="Verdana"/>
                <a:cs typeface="Verdana"/>
              </a:rPr>
              <a:t>the </a:t>
            </a:r>
            <a:r>
              <a:rPr sz="2000" spc="-5" dirty="0">
                <a:latin typeface="Verdana"/>
                <a:cs typeface="Verdana"/>
              </a:rPr>
              <a:t>feature  completion</a:t>
            </a:r>
            <a:endParaRPr sz="2000">
              <a:latin typeface="Verdana"/>
              <a:cs typeface="Verdana"/>
            </a:endParaRPr>
          </a:p>
          <a:p>
            <a:pPr marL="495300">
              <a:lnSpc>
                <a:spcPct val="100000"/>
              </a:lnSpc>
              <a:spcBef>
                <a:spcPts val="480"/>
              </a:spcBef>
              <a:tabLst>
                <a:tab pos="780415" algn="l"/>
              </a:tabLst>
            </a:pPr>
            <a:r>
              <a:rPr sz="1800" dirty="0">
                <a:solidFill>
                  <a:srgbClr val="000066"/>
                </a:solidFill>
                <a:latin typeface="Verdana"/>
                <a:cs typeface="Verdana"/>
              </a:rPr>
              <a:t>–	</a:t>
            </a:r>
            <a:r>
              <a:rPr sz="1800" spc="-5" dirty="0">
                <a:latin typeface="Verdana"/>
                <a:cs typeface="Verdana"/>
              </a:rPr>
              <a:t>Which means the chart can represent the real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velocity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51154" y="2568575"/>
            <a:ext cx="4013200" cy="3168650"/>
            <a:chOff x="351154" y="2568575"/>
            <a:chExt cx="4013200" cy="3168650"/>
          </a:xfrm>
        </p:grpSpPr>
        <p:sp>
          <p:nvSpPr>
            <p:cNvPr id="5" name="object 5"/>
            <p:cNvSpPr/>
            <p:nvPr/>
          </p:nvSpPr>
          <p:spPr>
            <a:xfrm>
              <a:off x="351789" y="2569210"/>
              <a:ext cx="4011929" cy="3167380"/>
            </a:xfrm>
            <a:custGeom>
              <a:avLst/>
              <a:gdLst/>
              <a:ahLst/>
              <a:cxnLst/>
              <a:rect l="l" t="t" r="r" b="b"/>
              <a:pathLst>
                <a:path w="4011929" h="3167379">
                  <a:moveTo>
                    <a:pt x="0" y="3167379"/>
                  </a:moveTo>
                  <a:lnTo>
                    <a:pt x="4011929" y="3167379"/>
                  </a:lnTo>
                  <a:lnTo>
                    <a:pt x="4011929" y="0"/>
                  </a:lnTo>
                  <a:lnTo>
                    <a:pt x="0" y="0"/>
                  </a:lnTo>
                  <a:lnTo>
                    <a:pt x="0" y="316737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45820" y="3216909"/>
              <a:ext cx="3284220" cy="1427480"/>
            </a:xfrm>
            <a:custGeom>
              <a:avLst/>
              <a:gdLst/>
              <a:ahLst/>
              <a:cxnLst/>
              <a:rect l="l" t="t" r="r" b="b"/>
              <a:pathLst>
                <a:path w="3284220" h="1427479">
                  <a:moveTo>
                    <a:pt x="3284220" y="0"/>
                  </a:moveTo>
                  <a:lnTo>
                    <a:pt x="0" y="0"/>
                  </a:lnTo>
                  <a:lnTo>
                    <a:pt x="0" y="1427479"/>
                  </a:lnTo>
                  <a:lnTo>
                    <a:pt x="3284220" y="1427479"/>
                  </a:lnTo>
                  <a:lnTo>
                    <a:pt x="3284220" y="0"/>
                  </a:lnTo>
                  <a:close/>
                </a:path>
              </a:pathLst>
            </a:custGeom>
            <a:solidFill>
              <a:srgbClr val="FFFF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45820" y="3216909"/>
              <a:ext cx="3284220" cy="1286510"/>
            </a:xfrm>
            <a:custGeom>
              <a:avLst/>
              <a:gdLst/>
              <a:ahLst/>
              <a:cxnLst/>
              <a:rect l="l" t="t" r="r" b="b"/>
              <a:pathLst>
                <a:path w="3284220" h="1286510">
                  <a:moveTo>
                    <a:pt x="0" y="1286509"/>
                  </a:moveTo>
                  <a:lnTo>
                    <a:pt x="3284220" y="1286509"/>
                  </a:lnTo>
                </a:path>
                <a:path w="3284220" h="1286510">
                  <a:moveTo>
                    <a:pt x="0" y="1146809"/>
                  </a:moveTo>
                  <a:lnTo>
                    <a:pt x="3284220" y="1146809"/>
                  </a:lnTo>
                </a:path>
                <a:path w="3284220" h="1286510">
                  <a:moveTo>
                    <a:pt x="0" y="994409"/>
                  </a:moveTo>
                  <a:lnTo>
                    <a:pt x="3284220" y="994409"/>
                  </a:lnTo>
                </a:path>
                <a:path w="3284220" h="1286510">
                  <a:moveTo>
                    <a:pt x="0" y="854709"/>
                  </a:moveTo>
                  <a:lnTo>
                    <a:pt x="3284220" y="854709"/>
                  </a:lnTo>
                </a:path>
                <a:path w="3284220" h="1286510">
                  <a:moveTo>
                    <a:pt x="0" y="713739"/>
                  </a:moveTo>
                  <a:lnTo>
                    <a:pt x="3284220" y="713739"/>
                  </a:lnTo>
                </a:path>
                <a:path w="3284220" h="1286510">
                  <a:moveTo>
                    <a:pt x="0" y="572769"/>
                  </a:moveTo>
                  <a:lnTo>
                    <a:pt x="3284220" y="572769"/>
                  </a:lnTo>
                </a:path>
                <a:path w="3284220" h="1286510">
                  <a:moveTo>
                    <a:pt x="0" y="433069"/>
                  </a:moveTo>
                  <a:lnTo>
                    <a:pt x="3284220" y="433069"/>
                  </a:lnTo>
                </a:path>
                <a:path w="3284220" h="1286510">
                  <a:moveTo>
                    <a:pt x="0" y="280669"/>
                  </a:moveTo>
                  <a:lnTo>
                    <a:pt x="3284220" y="280669"/>
                  </a:lnTo>
                </a:path>
                <a:path w="3284220" h="1286510">
                  <a:moveTo>
                    <a:pt x="0" y="140969"/>
                  </a:moveTo>
                  <a:lnTo>
                    <a:pt x="3284220" y="140969"/>
                  </a:lnTo>
                </a:path>
                <a:path w="3284220" h="1286510">
                  <a:moveTo>
                    <a:pt x="0" y="0"/>
                  </a:moveTo>
                  <a:lnTo>
                    <a:pt x="328422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45820" y="3216909"/>
              <a:ext cx="3284220" cy="1427480"/>
            </a:xfrm>
            <a:custGeom>
              <a:avLst/>
              <a:gdLst/>
              <a:ahLst/>
              <a:cxnLst/>
              <a:rect l="l" t="t" r="r" b="b"/>
              <a:pathLst>
                <a:path w="3284220" h="1427479">
                  <a:moveTo>
                    <a:pt x="0" y="0"/>
                  </a:moveTo>
                  <a:lnTo>
                    <a:pt x="3284220" y="0"/>
                  </a:lnTo>
                </a:path>
                <a:path w="3284220" h="1427479">
                  <a:moveTo>
                    <a:pt x="3284220" y="0"/>
                  </a:moveTo>
                  <a:lnTo>
                    <a:pt x="3284220" y="1427479"/>
                  </a:lnTo>
                </a:path>
                <a:path w="3284220" h="1427479">
                  <a:moveTo>
                    <a:pt x="3284220" y="1427479"/>
                  </a:moveTo>
                  <a:lnTo>
                    <a:pt x="0" y="1427479"/>
                  </a:lnTo>
                </a:path>
                <a:path w="3284220" h="1427479">
                  <a:moveTo>
                    <a:pt x="0" y="1427479"/>
                  </a:moveTo>
                  <a:lnTo>
                    <a:pt x="0" y="0"/>
                  </a:lnTo>
                </a:path>
              </a:pathLst>
            </a:custGeom>
            <a:ln w="101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17879" y="3216909"/>
              <a:ext cx="3312160" cy="1449070"/>
            </a:xfrm>
            <a:custGeom>
              <a:avLst/>
              <a:gdLst/>
              <a:ahLst/>
              <a:cxnLst/>
              <a:rect l="l" t="t" r="r" b="b"/>
              <a:pathLst>
                <a:path w="3312160" h="1449070">
                  <a:moveTo>
                    <a:pt x="27939" y="0"/>
                  </a:moveTo>
                  <a:lnTo>
                    <a:pt x="27939" y="1427479"/>
                  </a:lnTo>
                </a:path>
                <a:path w="3312160" h="1449070">
                  <a:moveTo>
                    <a:pt x="0" y="1427479"/>
                  </a:moveTo>
                  <a:lnTo>
                    <a:pt x="27939" y="1427479"/>
                  </a:lnTo>
                </a:path>
                <a:path w="3312160" h="1449070">
                  <a:moveTo>
                    <a:pt x="0" y="1286509"/>
                  </a:moveTo>
                  <a:lnTo>
                    <a:pt x="27939" y="1286509"/>
                  </a:lnTo>
                </a:path>
                <a:path w="3312160" h="1449070">
                  <a:moveTo>
                    <a:pt x="0" y="1146809"/>
                  </a:moveTo>
                  <a:lnTo>
                    <a:pt x="27939" y="1146809"/>
                  </a:lnTo>
                </a:path>
                <a:path w="3312160" h="1449070">
                  <a:moveTo>
                    <a:pt x="0" y="994409"/>
                  </a:moveTo>
                  <a:lnTo>
                    <a:pt x="27939" y="994409"/>
                  </a:lnTo>
                </a:path>
                <a:path w="3312160" h="1449070">
                  <a:moveTo>
                    <a:pt x="0" y="854709"/>
                  </a:moveTo>
                  <a:lnTo>
                    <a:pt x="27939" y="854709"/>
                  </a:lnTo>
                </a:path>
                <a:path w="3312160" h="1449070">
                  <a:moveTo>
                    <a:pt x="0" y="713739"/>
                  </a:moveTo>
                  <a:lnTo>
                    <a:pt x="27939" y="713739"/>
                  </a:lnTo>
                </a:path>
                <a:path w="3312160" h="1449070">
                  <a:moveTo>
                    <a:pt x="0" y="572769"/>
                  </a:moveTo>
                  <a:lnTo>
                    <a:pt x="27939" y="572769"/>
                  </a:lnTo>
                </a:path>
                <a:path w="3312160" h="1449070">
                  <a:moveTo>
                    <a:pt x="0" y="433069"/>
                  </a:moveTo>
                  <a:lnTo>
                    <a:pt x="27939" y="433069"/>
                  </a:lnTo>
                </a:path>
                <a:path w="3312160" h="1449070">
                  <a:moveTo>
                    <a:pt x="0" y="280669"/>
                  </a:moveTo>
                  <a:lnTo>
                    <a:pt x="27939" y="280669"/>
                  </a:lnTo>
                </a:path>
                <a:path w="3312160" h="1449070">
                  <a:moveTo>
                    <a:pt x="0" y="140969"/>
                  </a:moveTo>
                  <a:lnTo>
                    <a:pt x="27939" y="140969"/>
                  </a:lnTo>
                </a:path>
                <a:path w="3312160" h="1449070">
                  <a:moveTo>
                    <a:pt x="0" y="0"/>
                  </a:moveTo>
                  <a:lnTo>
                    <a:pt x="27939" y="0"/>
                  </a:lnTo>
                </a:path>
                <a:path w="3312160" h="1449070">
                  <a:moveTo>
                    <a:pt x="27939" y="1427479"/>
                  </a:moveTo>
                  <a:lnTo>
                    <a:pt x="3312159" y="1427479"/>
                  </a:lnTo>
                </a:path>
                <a:path w="3312160" h="1449070">
                  <a:moveTo>
                    <a:pt x="27939" y="1449070"/>
                  </a:moveTo>
                  <a:lnTo>
                    <a:pt x="27939" y="1427479"/>
                  </a:lnTo>
                </a:path>
                <a:path w="3312160" h="1449070">
                  <a:moveTo>
                    <a:pt x="242569" y="1449070"/>
                  </a:moveTo>
                  <a:lnTo>
                    <a:pt x="242569" y="1427479"/>
                  </a:lnTo>
                </a:path>
                <a:path w="3312160" h="1449070">
                  <a:moveTo>
                    <a:pt x="466089" y="1449070"/>
                  </a:moveTo>
                  <a:lnTo>
                    <a:pt x="466089" y="1427479"/>
                  </a:lnTo>
                </a:path>
                <a:path w="3312160" h="1449070">
                  <a:moveTo>
                    <a:pt x="680719" y="1449070"/>
                  </a:moveTo>
                  <a:lnTo>
                    <a:pt x="680719" y="1427479"/>
                  </a:lnTo>
                </a:path>
                <a:path w="3312160" h="1449070">
                  <a:moveTo>
                    <a:pt x="905509" y="1449070"/>
                  </a:moveTo>
                  <a:lnTo>
                    <a:pt x="905509" y="1427479"/>
                  </a:lnTo>
                </a:path>
                <a:path w="3312160" h="1449070">
                  <a:moveTo>
                    <a:pt x="1120139" y="1449070"/>
                  </a:moveTo>
                  <a:lnTo>
                    <a:pt x="1120139" y="1427479"/>
                  </a:lnTo>
                </a:path>
                <a:path w="3312160" h="1449070">
                  <a:moveTo>
                    <a:pt x="1343659" y="1449070"/>
                  </a:moveTo>
                  <a:lnTo>
                    <a:pt x="1343659" y="1427479"/>
                  </a:lnTo>
                </a:path>
                <a:path w="3312160" h="1449070">
                  <a:moveTo>
                    <a:pt x="1558289" y="1449070"/>
                  </a:moveTo>
                  <a:lnTo>
                    <a:pt x="1558289" y="1427479"/>
                  </a:lnTo>
                </a:path>
                <a:path w="3312160" h="1449070">
                  <a:moveTo>
                    <a:pt x="1781809" y="1449070"/>
                  </a:moveTo>
                  <a:lnTo>
                    <a:pt x="1781809" y="1427479"/>
                  </a:lnTo>
                </a:path>
                <a:path w="3312160" h="1449070">
                  <a:moveTo>
                    <a:pt x="1996439" y="1449070"/>
                  </a:moveTo>
                  <a:lnTo>
                    <a:pt x="1996439" y="1427479"/>
                  </a:lnTo>
                </a:path>
                <a:path w="3312160" h="1449070">
                  <a:moveTo>
                    <a:pt x="2221230" y="1449070"/>
                  </a:moveTo>
                  <a:lnTo>
                    <a:pt x="2221230" y="1427479"/>
                  </a:lnTo>
                </a:path>
                <a:path w="3312160" h="1449070">
                  <a:moveTo>
                    <a:pt x="2435860" y="1449070"/>
                  </a:moveTo>
                  <a:lnTo>
                    <a:pt x="2435860" y="1427479"/>
                  </a:lnTo>
                </a:path>
                <a:path w="3312160" h="1449070">
                  <a:moveTo>
                    <a:pt x="2659380" y="1449070"/>
                  </a:moveTo>
                  <a:lnTo>
                    <a:pt x="2659380" y="1427479"/>
                  </a:lnTo>
                </a:path>
                <a:path w="3312160" h="1449070">
                  <a:moveTo>
                    <a:pt x="2874010" y="1449070"/>
                  </a:moveTo>
                  <a:lnTo>
                    <a:pt x="2874010" y="1427479"/>
                  </a:lnTo>
                </a:path>
                <a:path w="3312160" h="1449070">
                  <a:moveTo>
                    <a:pt x="3097530" y="1449070"/>
                  </a:moveTo>
                  <a:lnTo>
                    <a:pt x="3097530" y="1427479"/>
                  </a:lnTo>
                </a:path>
                <a:path w="3312160" h="1449070">
                  <a:moveTo>
                    <a:pt x="3312159" y="1449070"/>
                  </a:moveTo>
                  <a:lnTo>
                    <a:pt x="3312159" y="142747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24560" y="3439160"/>
              <a:ext cx="3112769" cy="114045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107439" y="2654300"/>
            <a:ext cx="2510790" cy="2463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50" b="1" spc="-140" dirty="0">
                <a:latin typeface="Verdana"/>
                <a:cs typeface="Verdana"/>
              </a:rPr>
              <a:t>task-based </a:t>
            </a:r>
            <a:r>
              <a:rPr sz="1450" b="1" spc="-145" dirty="0">
                <a:latin typeface="Verdana"/>
                <a:cs typeface="Verdana"/>
              </a:rPr>
              <a:t>burn down</a:t>
            </a:r>
            <a:r>
              <a:rPr sz="1450" b="1" spc="60" dirty="0">
                <a:latin typeface="Verdana"/>
                <a:cs typeface="Verdana"/>
              </a:rPr>
              <a:t> </a:t>
            </a:r>
            <a:r>
              <a:rPr sz="1450" b="1" spc="-135" dirty="0">
                <a:latin typeface="Verdana"/>
                <a:cs typeface="Verdana"/>
              </a:rPr>
              <a:t>chart</a:t>
            </a:r>
            <a:endParaRPr sz="145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42669" y="3743960"/>
            <a:ext cx="126364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900" spc="-65" dirty="0">
                <a:latin typeface="Arial"/>
                <a:cs typeface="Arial"/>
              </a:rPr>
              <a:t>2</a:t>
            </a:r>
            <a:r>
              <a:rPr sz="900" spc="-55" dirty="0">
                <a:latin typeface="Arial"/>
                <a:cs typeface="Arial"/>
              </a:rPr>
              <a:t>8</a:t>
            </a:r>
            <a:endParaRPr sz="9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57300" y="3690620"/>
            <a:ext cx="126364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900" spc="-65" dirty="0">
                <a:latin typeface="Arial"/>
                <a:cs typeface="Arial"/>
              </a:rPr>
              <a:t>3</a:t>
            </a:r>
            <a:r>
              <a:rPr sz="900" spc="-55" dirty="0">
                <a:latin typeface="Arial"/>
                <a:cs typeface="Arial"/>
              </a:rPr>
              <a:t>0</a:t>
            </a:r>
            <a:endParaRPr sz="9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80819" y="3398520"/>
            <a:ext cx="340995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900" spc="-60" dirty="0">
                <a:latin typeface="Arial"/>
                <a:cs typeface="Arial"/>
              </a:rPr>
              <a:t>40</a:t>
            </a:r>
            <a:r>
              <a:rPr sz="900" spc="90" dirty="0">
                <a:latin typeface="Arial"/>
                <a:cs typeface="Arial"/>
              </a:rPr>
              <a:t> </a:t>
            </a:r>
            <a:r>
              <a:rPr sz="900" spc="-60" dirty="0">
                <a:latin typeface="Arial"/>
                <a:cs typeface="Arial"/>
              </a:rPr>
              <a:t>40</a:t>
            </a:r>
            <a:endParaRPr sz="9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918970" y="3376930"/>
            <a:ext cx="126364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900" spc="-65" dirty="0">
                <a:latin typeface="Arial"/>
                <a:cs typeface="Arial"/>
              </a:rPr>
              <a:t>4</a:t>
            </a:r>
            <a:r>
              <a:rPr sz="900" spc="-55" dirty="0">
                <a:latin typeface="Arial"/>
                <a:cs typeface="Arial"/>
              </a:rPr>
              <a:t>1</a:t>
            </a:r>
            <a:endParaRPr sz="9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133600" y="3604260"/>
            <a:ext cx="126364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900" spc="-65" dirty="0">
                <a:latin typeface="Arial"/>
                <a:cs typeface="Arial"/>
              </a:rPr>
              <a:t>3</a:t>
            </a:r>
            <a:r>
              <a:rPr sz="900" spc="-55" dirty="0">
                <a:latin typeface="Arial"/>
                <a:cs typeface="Arial"/>
              </a:rPr>
              <a:t>3</a:t>
            </a:r>
            <a:endParaRPr sz="9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357120" y="3690620"/>
            <a:ext cx="126364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900" spc="-65" dirty="0">
                <a:latin typeface="Arial"/>
                <a:cs typeface="Arial"/>
              </a:rPr>
              <a:t>3</a:t>
            </a:r>
            <a:r>
              <a:rPr sz="900" spc="-55" dirty="0">
                <a:latin typeface="Arial"/>
                <a:cs typeface="Arial"/>
              </a:rPr>
              <a:t>0</a:t>
            </a:r>
            <a:endParaRPr sz="9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571750" y="3776979"/>
            <a:ext cx="126364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900" spc="-65" dirty="0">
                <a:latin typeface="Arial"/>
                <a:cs typeface="Arial"/>
              </a:rPr>
              <a:t>2</a:t>
            </a:r>
            <a:r>
              <a:rPr sz="900" spc="-55" dirty="0">
                <a:latin typeface="Arial"/>
                <a:cs typeface="Arial"/>
              </a:rPr>
              <a:t>7</a:t>
            </a:r>
            <a:endParaRPr sz="9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786379" y="3863340"/>
            <a:ext cx="126364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900" spc="-65" dirty="0">
                <a:latin typeface="Arial"/>
                <a:cs typeface="Arial"/>
              </a:rPr>
              <a:t>2</a:t>
            </a:r>
            <a:r>
              <a:rPr sz="900" spc="-55" dirty="0">
                <a:latin typeface="Arial"/>
                <a:cs typeface="Arial"/>
              </a:rPr>
              <a:t>4</a:t>
            </a:r>
            <a:endParaRPr sz="9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009900" y="3798570"/>
            <a:ext cx="126364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900" spc="-65" dirty="0">
                <a:latin typeface="Arial"/>
                <a:cs typeface="Arial"/>
              </a:rPr>
              <a:t>2</a:t>
            </a:r>
            <a:r>
              <a:rPr sz="900" spc="-55" dirty="0">
                <a:latin typeface="Arial"/>
                <a:cs typeface="Arial"/>
              </a:rPr>
              <a:t>6</a:t>
            </a:r>
            <a:endParaRPr sz="9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225800" y="3712210"/>
            <a:ext cx="126364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900" spc="-65" dirty="0">
                <a:latin typeface="Arial"/>
                <a:cs typeface="Arial"/>
              </a:rPr>
              <a:t>2</a:t>
            </a:r>
            <a:r>
              <a:rPr sz="900" spc="-55" dirty="0">
                <a:latin typeface="Arial"/>
                <a:cs typeface="Arial"/>
              </a:rPr>
              <a:t>9</a:t>
            </a:r>
            <a:endParaRPr sz="9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449320" y="3916679"/>
            <a:ext cx="126364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900" spc="-65" dirty="0">
                <a:latin typeface="Arial"/>
                <a:cs typeface="Arial"/>
              </a:rPr>
              <a:t>2</a:t>
            </a:r>
            <a:r>
              <a:rPr sz="900" spc="-55" dirty="0"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663950" y="4112260"/>
            <a:ext cx="126364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900" spc="-65" dirty="0">
                <a:latin typeface="Arial"/>
                <a:cs typeface="Arial"/>
              </a:rPr>
              <a:t>1</a:t>
            </a:r>
            <a:r>
              <a:rPr sz="900" spc="-55" dirty="0">
                <a:latin typeface="Arial"/>
                <a:cs typeface="Arial"/>
              </a:rPr>
              <a:t>5</a:t>
            </a:r>
            <a:endParaRPr sz="9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887470" y="4231640"/>
            <a:ext cx="126364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900" spc="-65" dirty="0">
                <a:latin typeface="Arial"/>
                <a:cs typeface="Arial"/>
              </a:rPr>
              <a:t>1</a:t>
            </a:r>
            <a:r>
              <a:rPr sz="900" spc="-55" dirty="0">
                <a:latin typeface="Arial"/>
                <a:cs typeface="Arial"/>
              </a:rPr>
              <a:t>1</a:t>
            </a:r>
            <a:endParaRPr sz="9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102100" y="4457700"/>
            <a:ext cx="69850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900" spc="-55" dirty="0">
                <a:latin typeface="Arial"/>
                <a:cs typeface="Arial"/>
              </a:rPr>
              <a:t>3</a:t>
            </a:r>
            <a:endParaRPr sz="9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59130" y="3117849"/>
            <a:ext cx="126364" cy="159385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900" spc="-65" dirty="0">
                <a:latin typeface="Arial"/>
                <a:cs typeface="Arial"/>
              </a:rPr>
              <a:t>5</a:t>
            </a:r>
            <a:r>
              <a:rPr sz="900" spc="-55" dirty="0">
                <a:latin typeface="Arial"/>
                <a:cs typeface="Arial"/>
              </a:rPr>
              <a:t>0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r>
              <a:rPr sz="900" spc="-65" dirty="0">
                <a:latin typeface="Arial"/>
                <a:cs typeface="Arial"/>
              </a:rPr>
              <a:t>4</a:t>
            </a:r>
            <a:r>
              <a:rPr sz="900" spc="-55" dirty="0">
                <a:latin typeface="Arial"/>
                <a:cs typeface="Arial"/>
              </a:rPr>
              <a:t>5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r>
              <a:rPr sz="900" spc="-65" dirty="0">
                <a:latin typeface="Arial"/>
                <a:cs typeface="Arial"/>
              </a:rPr>
              <a:t>4</a:t>
            </a:r>
            <a:r>
              <a:rPr sz="900" spc="-55" dirty="0">
                <a:latin typeface="Arial"/>
                <a:cs typeface="Arial"/>
              </a:rPr>
              <a:t>0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900" spc="-65" dirty="0">
                <a:latin typeface="Arial"/>
                <a:cs typeface="Arial"/>
              </a:rPr>
              <a:t>3</a:t>
            </a:r>
            <a:r>
              <a:rPr sz="900" spc="-55" dirty="0">
                <a:latin typeface="Arial"/>
                <a:cs typeface="Arial"/>
              </a:rPr>
              <a:t>5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r>
              <a:rPr sz="900" spc="-65" dirty="0">
                <a:latin typeface="Arial"/>
                <a:cs typeface="Arial"/>
              </a:rPr>
              <a:t>3</a:t>
            </a:r>
            <a:r>
              <a:rPr sz="900" spc="-55" dirty="0">
                <a:latin typeface="Arial"/>
                <a:cs typeface="Arial"/>
              </a:rPr>
              <a:t>0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r>
              <a:rPr sz="900" spc="-65" dirty="0">
                <a:latin typeface="Arial"/>
                <a:cs typeface="Arial"/>
              </a:rPr>
              <a:t>2</a:t>
            </a:r>
            <a:r>
              <a:rPr sz="900" spc="-55" dirty="0">
                <a:latin typeface="Arial"/>
                <a:cs typeface="Arial"/>
              </a:rPr>
              <a:t>5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r>
              <a:rPr sz="900" spc="-65" dirty="0">
                <a:latin typeface="Arial"/>
                <a:cs typeface="Arial"/>
              </a:rPr>
              <a:t>2</a:t>
            </a:r>
            <a:r>
              <a:rPr sz="900" spc="-55" dirty="0">
                <a:latin typeface="Arial"/>
                <a:cs typeface="Arial"/>
              </a:rPr>
              <a:t>0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r>
              <a:rPr sz="900" spc="-65" dirty="0">
                <a:latin typeface="Arial"/>
                <a:cs typeface="Arial"/>
              </a:rPr>
              <a:t>1</a:t>
            </a:r>
            <a:r>
              <a:rPr sz="900" spc="-55" dirty="0">
                <a:latin typeface="Arial"/>
                <a:cs typeface="Arial"/>
              </a:rPr>
              <a:t>5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900" spc="-65" dirty="0">
                <a:latin typeface="Arial"/>
                <a:cs typeface="Arial"/>
              </a:rPr>
              <a:t>1</a:t>
            </a:r>
            <a:r>
              <a:rPr sz="900" spc="-55" dirty="0">
                <a:latin typeface="Arial"/>
                <a:cs typeface="Arial"/>
              </a:rPr>
              <a:t>0</a:t>
            </a:r>
            <a:endParaRPr sz="900">
              <a:latin typeface="Arial"/>
              <a:cs typeface="Arial"/>
            </a:endParaRPr>
          </a:p>
          <a:p>
            <a:pPr marL="55244">
              <a:lnSpc>
                <a:spcPct val="100000"/>
              </a:lnSpc>
              <a:spcBef>
                <a:spcPts val="30"/>
              </a:spcBef>
            </a:pPr>
            <a:r>
              <a:rPr sz="900" spc="-55" dirty="0">
                <a:latin typeface="Arial"/>
                <a:cs typeface="Arial"/>
              </a:rPr>
              <a:t>5</a:t>
            </a:r>
            <a:endParaRPr sz="900">
              <a:latin typeface="Arial"/>
              <a:cs typeface="Arial"/>
            </a:endParaRPr>
          </a:p>
          <a:p>
            <a:pPr marL="55244">
              <a:lnSpc>
                <a:spcPct val="100000"/>
              </a:lnSpc>
              <a:spcBef>
                <a:spcPts val="20"/>
              </a:spcBef>
            </a:pPr>
            <a:r>
              <a:rPr sz="900" spc="-55" dirty="0">
                <a:latin typeface="Arial"/>
                <a:cs typeface="Arial"/>
              </a:rPr>
              <a:t>0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920750" y="4643754"/>
            <a:ext cx="3126740" cy="379095"/>
            <a:chOff x="920750" y="4643754"/>
            <a:chExt cx="3126740" cy="379095"/>
          </a:xfrm>
        </p:grpSpPr>
        <p:sp>
          <p:nvSpPr>
            <p:cNvPr id="28" name="object 28"/>
            <p:cNvSpPr/>
            <p:nvPr/>
          </p:nvSpPr>
          <p:spPr>
            <a:xfrm>
              <a:off x="920750" y="4697729"/>
              <a:ext cx="66040" cy="22733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135379" y="4697729"/>
              <a:ext cx="66040" cy="24891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358900" y="4697729"/>
              <a:ext cx="66040" cy="32511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573530" y="4698999"/>
              <a:ext cx="66039" cy="28066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798319" y="4697729"/>
              <a:ext cx="66039" cy="19431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012950" y="4697729"/>
              <a:ext cx="66039" cy="22733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236469" y="4697729"/>
              <a:ext cx="66039" cy="24891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451100" y="4697729"/>
              <a:ext cx="66039" cy="32511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665729" y="4698999"/>
              <a:ext cx="66039" cy="28066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889250" y="4697729"/>
              <a:ext cx="66039" cy="19431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103879" y="4697729"/>
              <a:ext cx="66039" cy="22733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327400" y="4697729"/>
              <a:ext cx="66039" cy="24891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542029" y="4697729"/>
              <a:ext cx="66039" cy="32511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766820" y="4698999"/>
              <a:ext cx="66039" cy="28066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981450" y="4697729"/>
              <a:ext cx="66039" cy="19431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060450" y="4644389"/>
              <a:ext cx="2854960" cy="356870"/>
            </a:xfrm>
            <a:custGeom>
              <a:avLst/>
              <a:gdLst/>
              <a:ahLst/>
              <a:cxnLst/>
              <a:rect l="l" t="t" r="r" b="b"/>
              <a:pathLst>
                <a:path w="2854960" h="356870">
                  <a:moveTo>
                    <a:pt x="0" y="0"/>
                  </a:moveTo>
                  <a:lnTo>
                    <a:pt x="0" y="356870"/>
                  </a:lnTo>
                </a:path>
                <a:path w="2854960" h="356870">
                  <a:moveTo>
                    <a:pt x="223519" y="0"/>
                  </a:moveTo>
                  <a:lnTo>
                    <a:pt x="223519" y="356870"/>
                  </a:lnTo>
                </a:path>
                <a:path w="2854960" h="356870">
                  <a:moveTo>
                    <a:pt x="438150" y="0"/>
                  </a:moveTo>
                  <a:lnTo>
                    <a:pt x="438150" y="356870"/>
                  </a:lnTo>
                </a:path>
                <a:path w="2854960" h="356870">
                  <a:moveTo>
                    <a:pt x="662939" y="0"/>
                  </a:moveTo>
                  <a:lnTo>
                    <a:pt x="662939" y="356870"/>
                  </a:lnTo>
                </a:path>
                <a:path w="2854960" h="356870">
                  <a:moveTo>
                    <a:pt x="1101089" y="0"/>
                  </a:moveTo>
                  <a:lnTo>
                    <a:pt x="1101089" y="356870"/>
                  </a:lnTo>
                </a:path>
                <a:path w="2854960" h="356870">
                  <a:moveTo>
                    <a:pt x="1315720" y="0"/>
                  </a:moveTo>
                  <a:lnTo>
                    <a:pt x="1315720" y="356870"/>
                  </a:lnTo>
                </a:path>
                <a:path w="2854960" h="356870">
                  <a:moveTo>
                    <a:pt x="1539239" y="0"/>
                  </a:moveTo>
                  <a:lnTo>
                    <a:pt x="1539239" y="356870"/>
                  </a:lnTo>
                </a:path>
                <a:path w="2854960" h="356870">
                  <a:moveTo>
                    <a:pt x="1753870" y="0"/>
                  </a:moveTo>
                  <a:lnTo>
                    <a:pt x="1753870" y="356870"/>
                  </a:lnTo>
                </a:path>
                <a:path w="2854960" h="356870">
                  <a:moveTo>
                    <a:pt x="1978660" y="0"/>
                  </a:moveTo>
                  <a:lnTo>
                    <a:pt x="1978660" y="356870"/>
                  </a:lnTo>
                </a:path>
                <a:path w="2854960" h="356870">
                  <a:moveTo>
                    <a:pt x="2193290" y="0"/>
                  </a:moveTo>
                  <a:lnTo>
                    <a:pt x="2193290" y="356870"/>
                  </a:lnTo>
                </a:path>
                <a:path w="2854960" h="356870">
                  <a:moveTo>
                    <a:pt x="2416810" y="0"/>
                  </a:moveTo>
                  <a:lnTo>
                    <a:pt x="2416810" y="356870"/>
                  </a:lnTo>
                </a:path>
                <a:path w="2854960" h="356870">
                  <a:moveTo>
                    <a:pt x="2631440" y="0"/>
                  </a:moveTo>
                  <a:lnTo>
                    <a:pt x="2631440" y="356870"/>
                  </a:lnTo>
                </a:path>
                <a:path w="2854960" h="356870">
                  <a:moveTo>
                    <a:pt x="2854960" y="0"/>
                  </a:moveTo>
                  <a:lnTo>
                    <a:pt x="2854960" y="3568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1311910" y="5063490"/>
            <a:ext cx="182245" cy="1035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500" spc="-110" dirty="0">
                <a:latin typeface="Arial"/>
                <a:cs typeface="Arial"/>
              </a:rPr>
              <a:t>W</a:t>
            </a:r>
            <a:r>
              <a:rPr sz="500" spc="-65" dirty="0">
                <a:latin typeface="Arial"/>
                <a:cs typeface="Arial"/>
              </a:rPr>
              <a:t>ee</a:t>
            </a:r>
            <a:r>
              <a:rPr sz="500" spc="45" dirty="0">
                <a:latin typeface="Arial"/>
                <a:cs typeface="Arial"/>
              </a:rPr>
              <a:t>k</a:t>
            </a:r>
            <a:r>
              <a:rPr sz="500" spc="-60" dirty="0">
                <a:latin typeface="Arial"/>
                <a:cs typeface="Arial"/>
              </a:rPr>
              <a:t>1</a:t>
            </a:r>
            <a:endParaRPr sz="5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954020" y="5063490"/>
            <a:ext cx="195580" cy="1035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500" spc="-110" dirty="0">
                <a:latin typeface="Arial"/>
                <a:cs typeface="Arial"/>
              </a:rPr>
              <a:t>W</a:t>
            </a:r>
            <a:r>
              <a:rPr sz="500" spc="-65" dirty="0">
                <a:latin typeface="Arial"/>
                <a:cs typeface="Arial"/>
              </a:rPr>
              <a:t>ee</a:t>
            </a:r>
            <a:r>
              <a:rPr sz="500" spc="45" dirty="0">
                <a:latin typeface="Arial"/>
                <a:cs typeface="Arial"/>
              </a:rPr>
              <a:t>k2</a:t>
            </a:r>
            <a:endParaRPr sz="50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845819" y="4644390"/>
            <a:ext cx="3284220" cy="518159"/>
          </a:xfrm>
          <a:custGeom>
            <a:avLst/>
            <a:gdLst/>
            <a:ahLst/>
            <a:cxnLst/>
            <a:rect l="l" t="t" r="r" b="b"/>
            <a:pathLst>
              <a:path w="3284220" h="518160">
                <a:moveTo>
                  <a:pt x="0" y="0"/>
                </a:moveTo>
                <a:lnTo>
                  <a:pt x="0" y="518160"/>
                </a:lnTo>
              </a:path>
              <a:path w="3284220" h="518160">
                <a:moveTo>
                  <a:pt x="3284220" y="0"/>
                </a:moveTo>
                <a:lnTo>
                  <a:pt x="3284220" y="518160"/>
                </a:lnTo>
              </a:path>
              <a:path w="3284220" h="518160">
                <a:moveTo>
                  <a:pt x="1092200" y="0"/>
                </a:moveTo>
                <a:lnTo>
                  <a:pt x="1092200" y="5181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444258" y="3801078"/>
            <a:ext cx="157480" cy="327025"/>
          </a:xfrm>
          <a:prstGeom prst="rect">
            <a:avLst/>
          </a:prstGeom>
        </p:spPr>
        <p:txBody>
          <a:bodyPr vert="vert270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900" b="1" spc="5" dirty="0">
                <a:latin typeface="Arial"/>
                <a:cs typeface="Arial"/>
              </a:rPr>
              <a:t>H</a:t>
            </a:r>
            <a:r>
              <a:rPr sz="900" b="1" spc="25" dirty="0">
                <a:latin typeface="Arial"/>
                <a:cs typeface="Arial"/>
              </a:rPr>
              <a:t>o</a:t>
            </a:r>
            <a:r>
              <a:rPr sz="900" b="1" spc="15" dirty="0">
                <a:latin typeface="Arial"/>
                <a:cs typeface="Arial"/>
              </a:rPr>
              <a:t>u</a:t>
            </a:r>
            <a:r>
              <a:rPr sz="900" b="1" spc="-15" dirty="0">
                <a:latin typeface="Arial"/>
                <a:cs typeface="Arial"/>
              </a:rPr>
              <a:t>r</a:t>
            </a:r>
            <a:r>
              <a:rPr sz="900" b="1" dirty="0">
                <a:latin typeface="Arial"/>
                <a:cs typeface="Arial"/>
              </a:rPr>
              <a:t>s</a:t>
            </a:r>
            <a:endParaRPr sz="900"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351790" y="2569210"/>
            <a:ext cx="4011929" cy="3167380"/>
          </a:xfrm>
          <a:custGeom>
            <a:avLst/>
            <a:gdLst/>
            <a:ahLst/>
            <a:cxnLst/>
            <a:rect l="l" t="t" r="r" b="b"/>
            <a:pathLst>
              <a:path w="4011929" h="3167379">
                <a:moveTo>
                  <a:pt x="0" y="3167379"/>
                </a:moveTo>
                <a:lnTo>
                  <a:pt x="4011929" y="3167379"/>
                </a:lnTo>
                <a:lnTo>
                  <a:pt x="4011929" y="0"/>
                </a:lnTo>
                <a:lnTo>
                  <a:pt x="0" y="0"/>
                </a:lnTo>
                <a:lnTo>
                  <a:pt x="0" y="316737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9" name="object 49"/>
          <p:cNvGrpSpPr/>
          <p:nvPr/>
        </p:nvGrpSpPr>
        <p:grpSpPr>
          <a:xfrm>
            <a:off x="4615815" y="2568575"/>
            <a:ext cx="4017010" cy="3153410"/>
            <a:chOff x="4615815" y="2568575"/>
            <a:chExt cx="4017010" cy="3153410"/>
          </a:xfrm>
        </p:grpSpPr>
        <p:sp>
          <p:nvSpPr>
            <p:cNvPr id="50" name="object 50"/>
            <p:cNvSpPr/>
            <p:nvPr/>
          </p:nvSpPr>
          <p:spPr>
            <a:xfrm>
              <a:off x="4616450" y="2569210"/>
              <a:ext cx="4015740" cy="3152140"/>
            </a:xfrm>
            <a:custGeom>
              <a:avLst/>
              <a:gdLst/>
              <a:ahLst/>
              <a:cxnLst/>
              <a:rect l="l" t="t" r="r" b="b"/>
              <a:pathLst>
                <a:path w="4015740" h="3152140">
                  <a:moveTo>
                    <a:pt x="0" y="3152140"/>
                  </a:moveTo>
                  <a:lnTo>
                    <a:pt x="4015740" y="3152140"/>
                  </a:lnTo>
                  <a:lnTo>
                    <a:pt x="4015740" y="0"/>
                  </a:lnTo>
                  <a:lnTo>
                    <a:pt x="0" y="0"/>
                  </a:lnTo>
                  <a:lnTo>
                    <a:pt x="0" y="315214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102860" y="3210559"/>
              <a:ext cx="3448050" cy="2010410"/>
            </a:xfrm>
            <a:custGeom>
              <a:avLst/>
              <a:gdLst/>
              <a:ahLst/>
              <a:cxnLst/>
              <a:rect l="l" t="t" r="r" b="b"/>
              <a:pathLst>
                <a:path w="3448050" h="2010410">
                  <a:moveTo>
                    <a:pt x="3448049" y="0"/>
                  </a:moveTo>
                  <a:lnTo>
                    <a:pt x="0" y="0"/>
                  </a:lnTo>
                  <a:lnTo>
                    <a:pt x="0" y="2010409"/>
                  </a:lnTo>
                  <a:lnTo>
                    <a:pt x="3448049" y="2010409"/>
                  </a:lnTo>
                  <a:lnTo>
                    <a:pt x="3448049" y="0"/>
                  </a:lnTo>
                  <a:close/>
                </a:path>
              </a:pathLst>
            </a:custGeom>
            <a:solidFill>
              <a:srgbClr val="FFCC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5102860" y="3210559"/>
              <a:ext cx="3448050" cy="1847850"/>
            </a:xfrm>
            <a:custGeom>
              <a:avLst/>
              <a:gdLst/>
              <a:ahLst/>
              <a:cxnLst/>
              <a:rect l="l" t="t" r="r" b="b"/>
              <a:pathLst>
                <a:path w="3448050" h="1847850">
                  <a:moveTo>
                    <a:pt x="0" y="1847850"/>
                  </a:moveTo>
                  <a:lnTo>
                    <a:pt x="3448049" y="1847850"/>
                  </a:lnTo>
                </a:path>
                <a:path w="3448050" h="1847850">
                  <a:moveTo>
                    <a:pt x="0" y="1673859"/>
                  </a:moveTo>
                  <a:lnTo>
                    <a:pt x="3448049" y="1673859"/>
                  </a:lnTo>
                </a:path>
                <a:path w="3448050" h="1847850">
                  <a:moveTo>
                    <a:pt x="0" y="1510029"/>
                  </a:moveTo>
                  <a:lnTo>
                    <a:pt x="3448049" y="1510029"/>
                  </a:lnTo>
                </a:path>
                <a:path w="3448050" h="1847850">
                  <a:moveTo>
                    <a:pt x="0" y="1337309"/>
                  </a:moveTo>
                  <a:lnTo>
                    <a:pt x="3448049" y="1337309"/>
                  </a:lnTo>
                </a:path>
                <a:path w="3448050" h="1847850">
                  <a:moveTo>
                    <a:pt x="0" y="1173479"/>
                  </a:moveTo>
                  <a:lnTo>
                    <a:pt x="3448049" y="1173479"/>
                  </a:lnTo>
                </a:path>
                <a:path w="3448050" h="1847850">
                  <a:moveTo>
                    <a:pt x="0" y="1010919"/>
                  </a:moveTo>
                  <a:lnTo>
                    <a:pt x="3448049" y="1010919"/>
                  </a:lnTo>
                </a:path>
                <a:path w="3448050" h="1847850">
                  <a:moveTo>
                    <a:pt x="0" y="836929"/>
                  </a:moveTo>
                  <a:lnTo>
                    <a:pt x="3448049" y="836929"/>
                  </a:lnTo>
                </a:path>
                <a:path w="3448050" h="1847850">
                  <a:moveTo>
                    <a:pt x="0" y="673100"/>
                  </a:moveTo>
                  <a:lnTo>
                    <a:pt x="3448049" y="673100"/>
                  </a:lnTo>
                </a:path>
                <a:path w="3448050" h="1847850">
                  <a:moveTo>
                    <a:pt x="0" y="499109"/>
                  </a:moveTo>
                  <a:lnTo>
                    <a:pt x="3448049" y="499109"/>
                  </a:lnTo>
                </a:path>
                <a:path w="3448050" h="1847850">
                  <a:moveTo>
                    <a:pt x="0" y="336550"/>
                  </a:moveTo>
                  <a:lnTo>
                    <a:pt x="3448049" y="336550"/>
                  </a:lnTo>
                </a:path>
                <a:path w="3448050" h="1847850">
                  <a:moveTo>
                    <a:pt x="0" y="162560"/>
                  </a:moveTo>
                  <a:lnTo>
                    <a:pt x="3448049" y="162560"/>
                  </a:lnTo>
                </a:path>
                <a:path w="3448050" h="1847850">
                  <a:moveTo>
                    <a:pt x="0" y="0"/>
                  </a:moveTo>
                  <a:lnTo>
                    <a:pt x="344804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102860" y="3210559"/>
              <a:ext cx="3448050" cy="2010410"/>
            </a:xfrm>
            <a:custGeom>
              <a:avLst/>
              <a:gdLst/>
              <a:ahLst/>
              <a:cxnLst/>
              <a:rect l="l" t="t" r="r" b="b"/>
              <a:pathLst>
                <a:path w="3448050" h="2010410">
                  <a:moveTo>
                    <a:pt x="0" y="0"/>
                  </a:moveTo>
                  <a:lnTo>
                    <a:pt x="3448049" y="0"/>
                  </a:lnTo>
                </a:path>
                <a:path w="3448050" h="2010410">
                  <a:moveTo>
                    <a:pt x="3448049" y="0"/>
                  </a:moveTo>
                  <a:lnTo>
                    <a:pt x="3448049" y="2010409"/>
                  </a:lnTo>
                </a:path>
                <a:path w="3448050" h="2010410">
                  <a:moveTo>
                    <a:pt x="3448049" y="2010409"/>
                  </a:moveTo>
                  <a:lnTo>
                    <a:pt x="0" y="2010409"/>
                  </a:lnTo>
                </a:path>
                <a:path w="3448050" h="2010410">
                  <a:moveTo>
                    <a:pt x="0" y="2010409"/>
                  </a:moveTo>
                  <a:lnTo>
                    <a:pt x="0" y="0"/>
                  </a:lnTo>
                </a:path>
              </a:pathLst>
            </a:custGeom>
            <a:ln w="101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5076190" y="3210559"/>
              <a:ext cx="3474720" cy="2032000"/>
            </a:xfrm>
            <a:custGeom>
              <a:avLst/>
              <a:gdLst/>
              <a:ahLst/>
              <a:cxnLst/>
              <a:rect l="l" t="t" r="r" b="b"/>
              <a:pathLst>
                <a:path w="3474720" h="2032000">
                  <a:moveTo>
                    <a:pt x="26670" y="0"/>
                  </a:moveTo>
                  <a:lnTo>
                    <a:pt x="26670" y="2010409"/>
                  </a:lnTo>
                </a:path>
                <a:path w="3474720" h="2032000">
                  <a:moveTo>
                    <a:pt x="0" y="2010409"/>
                  </a:moveTo>
                  <a:lnTo>
                    <a:pt x="26670" y="2010409"/>
                  </a:lnTo>
                </a:path>
                <a:path w="3474720" h="2032000">
                  <a:moveTo>
                    <a:pt x="0" y="1847850"/>
                  </a:moveTo>
                  <a:lnTo>
                    <a:pt x="26670" y="1847850"/>
                  </a:lnTo>
                </a:path>
                <a:path w="3474720" h="2032000">
                  <a:moveTo>
                    <a:pt x="0" y="1673859"/>
                  </a:moveTo>
                  <a:lnTo>
                    <a:pt x="26670" y="1673859"/>
                  </a:lnTo>
                </a:path>
                <a:path w="3474720" h="2032000">
                  <a:moveTo>
                    <a:pt x="0" y="1510029"/>
                  </a:moveTo>
                  <a:lnTo>
                    <a:pt x="26670" y="1510029"/>
                  </a:lnTo>
                </a:path>
                <a:path w="3474720" h="2032000">
                  <a:moveTo>
                    <a:pt x="0" y="1337309"/>
                  </a:moveTo>
                  <a:lnTo>
                    <a:pt x="26670" y="1337309"/>
                  </a:lnTo>
                </a:path>
                <a:path w="3474720" h="2032000">
                  <a:moveTo>
                    <a:pt x="0" y="1173479"/>
                  </a:moveTo>
                  <a:lnTo>
                    <a:pt x="26670" y="1173479"/>
                  </a:lnTo>
                </a:path>
                <a:path w="3474720" h="2032000">
                  <a:moveTo>
                    <a:pt x="0" y="1010919"/>
                  </a:moveTo>
                  <a:lnTo>
                    <a:pt x="26670" y="1010919"/>
                  </a:lnTo>
                </a:path>
                <a:path w="3474720" h="2032000">
                  <a:moveTo>
                    <a:pt x="0" y="836929"/>
                  </a:moveTo>
                  <a:lnTo>
                    <a:pt x="26670" y="836929"/>
                  </a:lnTo>
                </a:path>
                <a:path w="3474720" h="2032000">
                  <a:moveTo>
                    <a:pt x="0" y="673100"/>
                  </a:moveTo>
                  <a:lnTo>
                    <a:pt x="26670" y="673100"/>
                  </a:lnTo>
                </a:path>
                <a:path w="3474720" h="2032000">
                  <a:moveTo>
                    <a:pt x="0" y="499109"/>
                  </a:moveTo>
                  <a:lnTo>
                    <a:pt x="26670" y="499109"/>
                  </a:lnTo>
                </a:path>
                <a:path w="3474720" h="2032000">
                  <a:moveTo>
                    <a:pt x="0" y="336550"/>
                  </a:moveTo>
                  <a:lnTo>
                    <a:pt x="26670" y="336550"/>
                  </a:lnTo>
                </a:path>
                <a:path w="3474720" h="2032000">
                  <a:moveTo>
                    <a:pt x="0" y="162560"/>
                  </a:moveTo>
                  <a:lnTo>
                    <a:pt x="26670" y="162560"/>
                  </a:lnTo>
                </a:path>
                <a:path w="3474720" h="2032000">
                  <a:moveTo>
                    <a:pt x="0" y="0"/>
                  </a:moveTo>
                  <a:lnTo>
                    <a:pt x="26670" y="0"/>
                  </a:lnTo>
                </a:path>
                <a:path w="3474720" h="2032000">
                  <a:moveTo>
                    <a:pt x="26670" y="2010409"/>
                  </a:moveTo>
                  <a:lnTo>
                    <a:pt x="3474719" y="2010409"/>
                  </a:lnTo>
                </a:path>
                <a:path w="3474720" h="2032000">
                  <a:moveTo>
                    <a:pt x="26670" y="2032000"/>
                  </a:moveTo>
                  <a:lnTo>
                    <a:pt x="26670" y="2010409"/>
                  </a:lnTo>
                </a:path>
                <a:path w="3474720" h="2032000">
                  <a:moveTo>
                    <a:pt x="261620" y="2032000"/>
                  </a:moveTo>
                  <a:lnTo>
                    <a:pt x="261620" y="2010409"/>
                  </a:lnTo>
                </a:path>
                <a:path w="3474720" h="2032000">
                  <a:moveTo>
                    <a:pt x="486410" y="2032000"/>
                  </a:moveTo>
                  <a:lnTo>
                    <a:pt x="486410" y="2010409"/>
                  </a:lnTo>
                </a:path>
                <a:path w="3474720" h="2032000">
                  <a:moveTo>
                    <a:pt x="720089" y="2032000"/>
                  </a:moveTo>
                  <a:lnTo>
                    <a:pt x="720089" y="2010409"/>
                  </a:lnTo>
                </a:path>
                <a:path w="3474720" h="2032000">
                  <a:moveTo>
                    <a:pt x="944880" y="2032000"/>
                  </a:moveTo>
                  <a:lnTo>
                    <a:pt x="944880" y="2010409"/>
                  </a:lnTo>
                </a:path>
                <a:path w="3474720" h="2032000">
                  <a:moveTo>
                    <a:pt x="1179830" y="2032000"/>
                  </a:moveTo>
                  <a:lnTo>
                    <a:pt x="1179830" y="2010409"/>
                  </a:lnTo>
                </a:path>
                <a:path w="3474720" h="2032000">
                  <a:moveTo>
                    <a:pt x="1404620" y="2032000"/>
                  </a:moveTo>
                  <a:lnTo>
                    <a:pt x="1404620" y="2010409"/>
                  </a:lnTo>
                </a:path>
                <a:path w="3474720" h="2032000">
                  <a:moveTo>
                    <a:pt x="1638300" y="2032000"/>
                  </a:moveTo>
                  <a:lnTo>
                    <a:pt x="1638300" y="2010409"/>
                  </a:lnTo>
                </a:path>
                <a:path w="3474720" h="2032000">
                  <a:moveTo>
                    <a:pt x="1863089" y="2032000"/>
                  </a:moveTo>
                  <a:lnTo>
                    <a:pt x="1863089" y="2010409"/>
                  </a:lnTo>
                </a:path>
                <a:path w="3474720" h="2032000">
                  <a:moveTo>
                    <a:pt x="2098040" y="2032000"/>
                  </a:moveTo>
                  <a:lnTo>
                    <a:pt x="2098040" y="2010409"/>
                  </a:lnTo>
                </a:path>
                <a:path w="3474720" h="2032000">
                  <a:moveTo>
                    <a:pt x="2322830" y="2032000"/>
                  </a:moveTo>
                  <a:lnTo>
                    <a:pt x="2322830" y="2010409"/>
                  </a:lnTo>
                </a:path>
                <a:path w="3474720" h="2032000">
                  <a:moveTo>
                    <a:pt x="2556510" y="2032000"/>
                  </a:moveTo>
                  <a:lnTo>
                    <a:pt x="2556510" y="2010409"/>
                  </a:lnTo>
                </a:path>
                <a:path w="3474720" h="2032000">
                  <a:moveTo>
                    <a:pt x="2781300" y="2032000"/>
                  </a:moveTo>
                  <a:lnTo>
                    <a:pt x="2781300" y="2010409"/>
                  </a:lnTo>
                </a:path>
                <a:path w="3474720" h="2032000">
                  <a:moveTo>
                    <a:pt x="3016250" y="2032000"/>
                  </a:moveTo>
                  <a:lnTo>
                    <a:pt x="3016250" y="2010409"/>
                  </a:lnTo>
                </a:path>
                <a:path w="3474720" h="2032000">
                  <a:moveTo>
                    <a:pt x="3241040" y="2032000"/>
                  </a:moveTo>
                  <a:lnTo>
                    <a:pt x="3241040" y="2010409"/>
                  </a:lnTo>
                </a:path>
                <a:path w="3474720" h="2032000">
                  <a:moveTo>
                    <a:pt x="3474719" y="2032000"/>
                  </a:moveTo>
                  <a:lnTo>
                    <a:pt x="3474719" y="201040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5445760" y="3210559"/>
              <a:ext cx="2988310" cy="2010410"/>
            </a:xfrm>
            <a:custGeom>
              <a:avLst/>
              <a:gdLst/>
              <a:ahLst/>
              <a:cxnLst/>
              <a:rect l="l" t="t" r="r" b="b"/>
              <a:pathLst>
                <a:path w="2988309" h="2010410">
                  <a:moveTo>
                    <a:pt x="0" y="0"/>
                  </a:moveTo>
                  <a:lnTo>
                    <a:pt x="233679" y="162560"/>
                  </a:lnTo>
                </a:path>
                <a:path w="2988309" h="2010410">
                  <a:moveTo>
                    <a:pt x="233679" y="162560"/>
                  </a:moveTo>
                  <a:lnTo>
                    <a:pt x="458469" y="336550"/>
                  </a:lnTo>
                </a:path>
                <a:path w="2988309" h="2010410">
                  <a:moveTo>
                    <a:pt x="458469" y="336550"/>
                  </a:moveTo>
                  <a:lnTo>
                    <a:pt x="693419" y="673100"/>
                  </a:lnTo>
                </a:path>
                <a:path w="2988309" h="2010410">
                  <a:moveTo>
                    <a:pt x="918210" y="673100"/>
                  </a:moveTo>
                  <a:lnTo>
                    <a:pt x="1151889" y="836929"/>
                  </a:lnTo>
                </a:path>
                <a:path w="2988309" h="2010410">
                  <a:moveTo>
                    <a:pt x="1151889" y="836929"/>
                  </a:moveTo>
                  <a:lnTo>
                    <a:pt x="1385569" y="1010919"/>
                  </a:lnTo>
                </a:path>
                <a:path w="2988309" h="2010410">
                  <a:moveTo>
                    <a:pt x="1610360" y="1010919"/>
                  </a:moveTo>
                  <a:lnTo>
                    <a:pt x="1845310" y="1173479"/>
                  </a:lnTo>
                </a:path>
                <a:path w="2988309" h="2010410">
                  <a:moveTo>
                    <a:pt x="1845310" y="1173479"/>
                  </a:moveTo>
                  <a:lnTo>
                    <a:pt x="2070099" y="1337309"/>
                  </a:lnTo>
                </a:path>
                <a:path w="2988309" h="2010410">
                  <a:moveTo>
                    <a:pt x="2070099" y="1337309"/>
                  </a:moveTo>
                  <a:lnTo>
                    <a:pt x="2303780" y="1673859"/>
                  </a:lnTo>
                </a:path>
                <a:path w="2988309" h="2010410">
                  <a:moveTo>
                    <a:pt x="2529840" y="1673859"/>
                  </a:moveTo>
                  <a:lnTo>
                    <a:pt x="2763519" y="1847850"/>
                  </a:lnTo>
                </a:path>
                <a:path w="2988309" h="2010410">
                  <a:moveTo>
                    <a:pt x="2763519" y="1847850"/>
                  </a:moveTo>
                  <a:lnTo>
                    <a:pt x="2988310" y="2010409"/>
                  </a:lnTo>
                </a:path>
              </a:pathLst>
            </a:custGeom>
            <a:ln w="10160">
              <a:solidFill>
                <a:srgbClr val="0000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5187950" y="3172459"/>
              <a:ext cx="64769" cy="7619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5412740" y="3172459"/>
              <a:ext cx="64769" cy="7619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5652770" y="3341369"/>
              <a:ext cx="53340" cy="64769"/>
            </a:xfrm>
            <a:custGeom>
              <a:avLst/>
              <a:gdLst/>
              <a:ahLst/>
              <a:cxnLst/>
              <a:rect l="l" t="t" r="r" b="b"/>
              <a:pathLst>
                <a:path w="53339" h="64770">
                  <a:moveTo>
                    <a:pt x="26669" y="0"/>
                  </a:moveTo>
                  <a:lnTo>
                    <a:pt x="0" y="31750"/>
                  </a:lnTo>
                  <a:lnTo>
                    <a:pt x="26669" y="64769"/>
                  </a:lnTo>
                  <a:lnTo>
                    <a:pt x="53339" y="31750"/>
                  </a:lnTo>
                  <a:lnTo>
                    <a:pt x="26669" y="0"/>
                  </a:lnTo>
                  <a:close/>
                </a:path>
              </a:pathLst>
            </a:custGeom>
            <a:solidFill>
              <a:srgbClr val="00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5652770" y="3341369"/>
              <a:ext cx="53340" cy="64769"/>
            </a:xfrm>
            <a:custGeom>
              <a:avLst/>
              <a:gdLst/>
              <a:ahLst/>
              <a:cxnLst/>
              <a:rect l="l" t="t" r="r" b="b"/>
              <a:pathLst>
                <a:path w="53339" h="64770">
                  <a:moveTo>
                    <a:pt x="26669" y="0"/>
                  </a:moveTo>
                  <a:lnTo>
                    <a:pt x="53339" y="31750"/>
                  </a:lnTo>
                  <a:lnTo>
                    <a:pt x="26669" y="64769"/>
                  </a:lnTo>
                  <a:lnTo>
                    <a:pt x="0" y="31750"/>
                  </a:lnTo>
                  <a:lnTo>
                    <a:pt x="26669" y="0"/>
                  </a:lnTo>
                  <a:close/>
                </a:path>
              </a:pathLst>
            </a:custGeom>
            <a:ln w="10160">
              <a:solidFill>
                <a:srgbClr val="0000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5872480" y="3509010"/>
              <a:ext cx="64769" cy="7619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6106160" y="3846830"/>
              <a:ext cx="64769" cy="7493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6337300" y="3851910"/>
              <a:ext cx="53340" cy="64769"/>
            </a:xfrm>
            <a:custGeom>
              <a:avLst/>
              <a:gdLst/>
              <a:ahLst/>
              <a:cxnLst/>
              <a:rect l="l" t="t" r="r" b="b"/>
              <a:pathLst>
                <a:path w="53339" h="64770">
                  <a:moveTo>
                    <a:pt x="26670" y="0"/>
                  </a:moveTo>
                  <a:lnTo>
                    <a:pt x="0" y="31750"/>
                  </a:lnTo>
                  <a:lnTo>
                    <a:pt x="26670" y="64769"/>
                  </a:lnTo>
                  <a:lnTo>
                    <a:pt x="53339" y="31750"/>
                  </a:lnTo>
                  <a:lnTo>
                    <a:pt x="26670" y="0"/>
                  </a:lnTo>
                  <a:close/>
                </a:path>
              </a:pathLst>
            </a:custGeom>
            <a:solidFill>
              <a:srgbClr val="00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6337300" y="3851910"/>
              <a:ext cx="53340" cy="64769"/>
            </a:xfrm>
            <a:custGeom>
              <a:avLst/>
              <a:gdLst/>
              <a:ahLst/>
              <a:cxnLst/>
              <a:rect l="l" t="t" r="r" b="b"/>
              <a:pathLst>
                <a:path w="53339" h="64770">
                  <a:moveTo>
                    <a:pt x="26670" y="0"/>
                  </a:moveTo>
                  <a:lnTo>
                    <a:pt x="53339" y="31750"/>
                  </a:lnTo>
                  <a:lnTo>
                    <a:pt x="26670" y="64769"/>
                  </a:lnTo>
                  <a:lnTo>
                    <a:pt x="0" y="31750"/>
                  </a:lnTo>
                  <a:lnTo>
                    <a:pt x="26670" y="0"/>
                  </a:lnTo>
                  <a:close/>
                </a:path>
              </a:pathLst>
            </a:custGeom>
            <a:ln w="10160">
              <a:solidFill>
                <a:srgbClr val="0000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6570980" y="4014469"/>
              <a:ext cx="53340" cy="66040"/>
            </a:xfrm>
            <a:custGeom>
              <a:avLst/>
              <a:gdLst/>
              <a:ahLst/>
              <a:cxnLst/>
              <a:rect l="l" t="t" r="r" b="b"/>
              <a:pathLst>
                <a:path w="53340" h="66039">
                  <a:moveTo>
                    <a:pt x="26670" y="0"/>
                  </a:moveTo>
                  <a:lnTo>
                    <a:pt x="0" y="33019"/>
                  </a:lnTo>
                  <a:lnTo>
                    <a:pt x="26670" y="66039"/>
                  </a:lnTo>
                  <a:lnTo>
                    <a:pt x="53340" y="33019"/>
                  </a:lnTo>
                  <a:lnTo>
                    <a:pt x="26670" y="0"/>
                  </a:lnTo>
                  <a:close/>
                </a:path>
              </a:pathLst>
            </a:custGeom>
            <a:solidFill>
              <a:srgbClr val="00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6570980" y="4014469"/>
              <a:ext cx="53340" cy="66040"/>
            </a:xfrm>
            <a:custGeom>
              <a:avLst/>
              <a:gdLst/>
              <a:ahLst/>
              <a:cxnLst/>
              <a:rect l="l" t="t" r="r" b="b"/>
              <a:pathLst>
                <a:path w="53340" h="66039">
                  <a:moveTo>
                    <a:pt x="26670" y="0"/>
                  </a:moveTo>
                  <a:lnTo>
                    <a:pt x="53340" y="33019"/>
                  </a:lnTo>
                  <a:lnTo>
                    <a:pt x="26670" y="66039"/>
                  </a:lnTo>
                  <a:lnTo>
                    <a:pt x="0" y="33019"/>
                  </a:lnTo>
                  <a:lnTo>
                    <a:pt x="26670" y="0"/>
                  </a:lnTo>
                  <a:close/>
                </a:path>
              </a:pathLst>
            </a:custGeom>
            <a:ln w="10160">
              <a:solidFill>
                <a:srgbClr val="0000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6804660" y="4188460"/>
              <a:ext cx="53340" cy="66040"/>
            </a:xfrm>
            <a:custGeom>
              <a:avLst/>
              <a:gdLst/>
              <a:ahLst/>
              <a:cxnLst/>
              <a:rect l="l" t="t" r="r" b="b"/>
              <a:pathLst>
                <a:path w="53340" h="66039">
                  <a:moveTo>
                    <a:pt x="26670" y="0"/>
                  </a:moveTo>
                  <a:lnTo>
                    <a:pt x="0" y="33019"/>
                  </a:lnTo>
                  <a:lnTo>
                    <a:pt x="26670" y="66039"/>
                  </a:lnTo>
                  <a:lnTo>
                    <a:pt x="53340" y="33019"/>
                  </a:lnTo>
                  <a:lnTo>
                    <a:pt x="26670" y="0"/>
                  </a:lnTo>
                  <a:close/>
                </a:path>
              </a:pathLst>
            </a:custGeom>
            <a:solidFill>
              <a:srgbClr val="00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6804660" y="4188460"/>
              <a:ext cx="53340" cy="66040"/>
            </a:xfrm>
            <a:custGeom>
              <a:avLst/>
              <a:gdLst/>
              <a:ahLst/>
              <a:cxnLst/>
              <a:rect l="l" t="t" r="r" b="b"/>
              <a:pathLst>
                <a:path w="53340" h="66039">
                  <a:moveTo>
                    <a:pt x="26670" y="0"/>
                  </a:moveTo>
                  <a:lnTo>
                    <a:pt x="53340" y="33019"/>
                  </a:lnTo>
                  <a:lnTo>
                    <a:pt x="26670" y="66039"/>
                  </a:lnTo>
                  <a:lnTo>
                    <a:pt x="0" y="33019"/>
                  </a:lnTo>
                  <a:lnTo>
                    <a:pt x="26670" y="0"/>
                  </a:lnTo>
                  <a:close/>
                </a:path>
              </a:pathLst>
            </a:custGeom>
            <a:ln w="10160">
              <a:solidFill>
                <a:srgbClr val="0000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7024370" y="4183380"/>
              <a:ext cx="64769" cy="7620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7264400" y="4352289"/>
              <a:ext cx="53340" cy="64769"/>
            </a:xfrm>
            <a:custGeom>
              <a:avLst/>
              <a:gdLst/>
              <a:ahLst/>
              <a:cxnLst/>
              <a:rect l="l" t="t" r="r" b="b"/>
              <a:pathLst>
                <a:path w="53340" h="64770">
                  <a:moveTo>
                    <a:pt x="26670" y="0"/>
                  </a:moveTo>
                  <a:lnTo>
                    <a:pt x="0" y="31750"/>
                  </a:lnTo>
                  <a:lnTo>
                    <a:pt x="26670" y="64770"/>
                  </a:lnTo>
                  <a:lnTo>
                    <a:pt x="53340" y="31750"/>
                  </a:lnTo>
                  <a:lnTo>
                    <a:pt x="26670" y="0"/>
                  </a:lnTo>
                  <a:close/>
                </a:path>
              </a:pathLst>
            </a:custGeom>
            <a:solidFill>
              <a:srgbClr val="00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7264400" y="4352289"/>
              <a:ext cx="53340" cy="64769"/>
            </a:xfrm>
            <a:custGeom>
              <a:avLst/>
              <a:gdLst/>
              <a:ahLst/>
              <a:cxnLst/>
              <a:rect l="l" t="t" r="r" b="b"/>
              <a:pathLst>
                <a:path w="53340" h="64770">
                  <a:moveTo>
                    <a:pt x="26670" y="0"/>
                  </a:moveTo>
                  <a:lnTo>
                    <a:pt x="53340" y="31750"/>
                  </a:lnTo>
                  <a:lnTo>
                    <a:pt x="26670" y="64770"/>
                  </a:lnTo>
                  <a:lnTo>
                    <a:pt x="0" y="31750"/>
                  </a:lnTo>
                  <a:lnTo>
                    <a:pt x="26670" y="0"/>
                  </a:lnTo>
                  <a:close/>
                </a:path>
              </a:pathLst>
            </a:custGeom>
            <a:ln w="10160">
              <a:solidFill>
                <a:srgbClr val="0000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7489190" y="4514850"/>
              <a:ext cx="53340" cy="64769"/>
            </a:xfrm>
            <a:custGeom>
              <a:avLst/>
              <a:gdLst/>
              <a:ahLst/>
              <a:cxnLst/>
              <a:rect l="l" t="t" r="r" b="b"/>
              <a:pathLst>
                <a:path w="53340" h="64770">
                  <a:moveTo>
                    <a:pt x="26669" y="0"/>
                  </a:moveTo>
                  <a:lnTo>
                    <a:pt x="0" y="33019"/>
                  </a:lnTo>
                  <a:lnTo>
                    <a:pt x="26669" y="64769"/>
                  </a:lnTo>
                  <a:lnTo>
                    <a:pt x="53339" y="33019"/>
                  </a:lnTo>
                  <a:lnTo>
                    <a:pt x="26669" y="0"/>
                  </a:lnTo>
                  <a:close/>
                </a:path>
              </a:pathLst>
            </a:custGeom>
            <a:solidFill>
              <a:srgbClr val="00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7489190" y="4514850"/>
              <a:ext cx="53340" cy="64769"/>
            </a:xfrm>
            <a:custGeom>
              <a:avLst/>
              <a:gdLst/>
              <a:ahLst/>
              <a:cxnLst/>
              <a:rect l="l" t="t" r="r" b="b"/>
              <a:pathLst>
                <a:path w="53340" h="64770">
                  <a:moveTo>
                    <a:pt x="26669" y="0"/>
                  </a:moveTo>
                  <a:lnTo>
                    <a:pt x="53339" y="33019"/>
                  </a:lnTo>
                  <a:lnTo>
                    <a:pt x="26669" y="64769"/>
                  </a:lnTo>
                  <a:lnTo>
                    <a:pt x="0" y="33019"/>
                  </a:lnTo>
                  <a:lnTo>
                    <a:pt x="26669" y="0"/>
                  </a:lnTo>
                  <a:close/>
                </a:path>
              </a:pathLst>
            </a:custGeom>
            <a:ln w="10160">
              <a:solidFill>
                <a:srgbClr val="0000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7722870" y="4851400"/>
              <a:ext cx="54610" cy="66040"/>
            </a:xfrm>
            <a:custGeom>
              <a:avLst/>
              <a:gdLst/>
              <a:ahLst/>
              <a:cxnLst/>
              <a:rect l="l" t="t" r="r" b="b"/>
              <a:pathLst>
                <a:path w="54609" h="66039">
                  <a:moveTo>
                    <a:pt x="26670" y="0"/>
                  </a:moveTo>
                  <a:lnTo>
                    <a:pt x="0" y="33019"/>
                  </a:lnTo>
                  <a:lnTo>
                    <a:pt x="26670" y="66039"/>
                  </a:lnTo>
                  <a:lnTo>
                    <a:pt x="54609" y="33019"/>
                  </a:lnTo>
                  <a:lnTo>
                    <a:pt x="26670" y="0"/>
                  </a:lnTo>
                  <a:close/>
                </a:path>
              </a:pathLst>
            </a:custGeom>
            <a:solidFill>
              <a:srgbClr val="00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7722870" y="4851400"/>
              <a:ext cx="54610" cy="66040"/>
            </a:xfrm>
            <a:custGeom>
              <a:avLst/>
              <a:gdLst/>
              <a:ahLst/>
              <a:cxnLst/>
              <a:rect l="l" t="t" r="r" b="b"/>
              <a:pathLst>
                <a:path w="54609" h="66039">
                  <a:moveTo>
                    <a:pt x="26670" y="0"/>
                  </a:moveTo>
                  <a:lnTo>
                    <a:pt x="54609" y="33019"/>
                  </a:lnTo>
                  <a:lnTo>
                    <a:pt x="26670" y="66039"/>
                  </a:lnTo>
                  <a:lnTo>
                    <a:pt x="0" y="33019"/>
                  </a:lnTo>
                  <a:lnTo>
                    <a:pt x="26670" y="0"/>
                  </a:lnTo>
                  <a:close/>
                </a:path>
              </a:pathLst>
            </a:custGeom>
            <a:ln w="10160">
              <a:solidFill>
                <a:srgbClr val="0000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7947660" y="4851400"/>
              <a:ext cx="54610" cy="66040"/>
            </a:xfrm>
            <a:custGeom>
              <a:avLst/>
              <a:gdLst/>
              <a:ahLst/>
              <a:cxnLst/>
              <a:rect l="l" t="t" r="r" b="b"/>
              <a:pathLst>
                <a:path w="54609" h="66039">
                  <a:moveTo>
                    <a:pt x="27940" y="0"/>
                  </a:moveTo>
                  <a:lnTo>
                    <a:pt x="0" y="33019"/>
                  </a:lnTo>
                  <a:lnTo>
                    <a:pt x="27940" y="66039"/>
                  </a:lnTo>
                  <a:lnTo>
                    <a:pt x="54610" y="33019"/>
                  </a:lnTo>
                  <a:lnTo>
                    <a:pt x="27940" y="0"/>
                  </a:lnTo>
                  <a:close/>
                </a:path>
              </a:pathLst>
            </a:custGeom>
            <a:solidFill>
              <a:srgbClr val="00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7947660" y="4851400"/>
              <a:ext cx="54610" cy="66040"/>
            </a:xfrm>
            <a:custGeom>
              <a:avLst/>
              <a:gdLst/>
              <a:ahLst/>
              <a:cxnLst/>
              <a:rect l="l" t="t" r="r" b="b"/>
              <a:pathLst>
                <a:path w="54609" h="66039">
                  <a:moveTo>
                    <a:pt x="27940" y="0"/>
                  </a:moveTo>
                  <a:lnTo>
                    <a:pt x="54610" y="33019"/>
                  </a:lnTo>
                  <a:lnTo>
                    <a:pt x="27940" y="66039"/>
                  </a:lnTo>
                  <a:lnTo>
                    <a:pt x="0" y="33019"/>
                  </a:lnTo>
                  <a:lnTo>
                    <a:pt x="27940" y="0"/>
                  </a:lnTo>
                  <a:close/>
                </a:path>
              </a:pathLst>
            </a:custGeom>
            <a:ln w="10160">
              <a:solidFill>
                <a:srgbClr val="0000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8182610" y="5025389"/>
              <a:ext cx="53340" cy="66040"/>
            </a:xfrm>
            <a:custGeom>
              <a:avLst/>
              <a:gdLst/>
              <a:ahLst/>
              <a:cxnLst/>
              <a:rect l="l" t="t" r="r" b="b"/>
              <a:pathLst>
                <a:path w="53340" h="66039">
                  <a:moveTo>
                    <a:pt x="26670" y="0"/>
                  </a:moveTo>
                  <a:lnTo>
                    <a:pt x="0" y="33020"/>
                  </a:lnTo>
                  <a:lnTo>
                    <a:pt x="26670" y="66040"/>
                  </a:lnTo>
                  <a:lnTo>
                    <a:pt x="53340" y="33020"/>
                  </a:lnTo>
                  <a:lnTo>
                    <a:pt x="26670" y="0"/>
                  </a:lnTo>
                  <a:close/>
                </a:path>
              </a:pathLst>
            </a:custGeom>
            <a:solidFill>
              <a:srgbClr val="00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8182610" y="5025389"/>
              <a:ext cx="53340" cy="66040"/>
            </a:xfrm>
            <a:custGeom>
              <a:avLst/>
              <a:gdLst/>
              <a:ahLst/>
              <a:cxnLst/>
              <a:rect l="l" t="t" r="r" b="b"/>
              <a:pathLst>
                <a:path w="53340" h="66039">
                  <a:moveTo>
                    <a:pt x="26670" y="0"/>
                  </a:moveTo>
                  <a:lnTo>
                    <a:pt x="53340" y="33020"/>
                  </a:lnTo>
                  <a:lnTo>
                    <a:pt x="26670" y="66040"/>
                  </a:lnTo>
                  <a:lnTo>
                    <a:pt x="0" y="33020"/>
                  </a:lnTo>
                  <a:lnTo>
                    <a:pt x="26670" y="0"/>
                  </a:lnTo>
                  <a:close/>
                </a:path>
              </a:pathLst>
            </a:custGeom>
            <a:ln w="10160">
              <a:solidFill>
                <a:srgbClr val="0000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8407400" y="5189220"/>
              <a:ext cx="53340" cy="64769"/>
            </a:xfrm>
            <a:custGeom>
              <a:avLst/>
              <a:gdLst/>
              <a:ahLst/>
              <a:cxnLst/>
              <a:rect l="l" t="t" r="r" b="b"/>
              <a:pathLst>
                <a:path w="53340" h="64770">
                  <a:moveTo>
                    <a:pt x="26670" y="0"/>
                  </a:moveTo>
                  <a:lnTo>
                    <a:pt x="0" y="31749"/>
                  </a:lnTo>
                  <a:lnTo>
                    <a:pt x="26670" y="64769"/>
                  </a:lnTo>
                  <a:lnTo>
                    <a:pt x="53340" y="31749"/>
                  </a:lnTo>
                  <a:lnTo>
                    <a:pt x="26670" y="0"/>
                  </a:lnTo>
                  <a:close/>
                </a:path>
              </a:pathLst>
            </a:custGeom>
            <a:solidFill>
              <a:srgbClr val="00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8407400" y="5189220"/>
              <a:ext cx="53340" cy="64769"/>
            </a:xfrm>
            <a:custGeom>
              <a:avLst/>
              <a:gdLst/>
              <a:ahLst/>
              <a:cxnLst/>
              <a:rect l="l" t="t" r="r" b="b"/>
              <a:pathLst>
                <a:path w="53340" h="64770">
                  <a:moveTo>
                    <a:pt x="26670" y="0"/>
                  </a:moveTo>
                  <a:lnTo>
                    <a:pt x="53340" y="31749"/>
                  </a:lnTo>
                  <a:lnTo>
                    <a:pt x="26670" y="64769"/>
                  </a:lnTo>
                  <a:lnTo>
                    <a:pt x="0" y="31749"/>
                  </a:lnTo>
                  <a:lnTo>
                    <a:pt x="26670" y="0"/>
                  </a:lnTo>
                  <a:close/>
                </a:path>
              </a:pathLst>
            </a:custGeom>
            <a:ln w="10160">
              <a:solidFill>
                <a:srgbClr val="0000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1" name="object 81"/>
          <p:cNvSpPr txBox="1"/>
          <p:nvPr/>
        </p:nvSpPr>
        <p:spPr>
          <a:xfrm>
            <a:off x="5337809" y="2655570"/>
            <a:ext cx="2588895" cy="248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1450" b="1" spc="-155" dirty="0">
                <a:solidFill>
                  <a:srgbClr val="191919"/>
                </a:solidFill>
                <a:latin typeface="Verdana"/>
                <a:cs typeface="Verdana"/>
              </a:rPr>
              <a:t>spring </a:t>
            </a:r>
            <a:r>
              <a:rPr sz="1450" b="1" spc="-215" dirty="0">
                <a:solidFill>
                  <a:srgbClr val="191919"/>
                </a:solidFill>
                <a:latin typeface="Verdana"/>
                <a:cs typeface="Verdana"/>
              </a:rPr>
              <a:t># </a:t>
            </a:r>
            <a:r>
              <a:rPr sz="1450" b="1" spc="-175" dirty="0">
                <a:solidFill>
                  <a:srgbClr val="191919"/>
                </a:solidFill>
                <a:latin typeface="Verdana"/>
                <a:cs typeface="Verdana"/>
              </a:rPr>
              <a:t>2 </a:t>
            </a:r>
            <a:r>
              <a:rPr sz="1450" b="1" spc="-160" dirty="0">
                <a:solidFill>
                  <a:srgbClr val="191919"/>
                </a:solidFill>
                <a:latin typeface="Verdana"/>
                <a:cs typeface="Verdana"/>
              </a:rPr>
              <a:t>feature</a:t>
            </a:r>
            <a:r>
              <a:rPr sz="1450" b="1" spc="-40" dirty="0">
                <a:solidFill>
                  <a:srgbClr val="191919"/>
                </a:solidFill>
                <a:latin typeface="Verdana"/>
                <a:cs typeface="Verdana"/>
              </a:rPr>
              <a:t> </a:t>
            </a:r>
            <a:r>
              <a:rPr sz="1450" b="1" spc="-150" dirty="0">
                <a:solidFill>
                  <a:srgbClr val="191919"/>
                </a:solidFill>
                <a:latin typeface="Verdana"/>
                <a:cs typeface="Verdana"/>
              </a:rPr>
              <a:t>completion</a:t>
            </a:r>
            <a:endParaRPr sz="1450">
              <a:latin typeface="Verdana"/>
              <a:cs typeface="Verdana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5760720" y="3272790"/>
            <a:ext cx="121285" cy="1689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950" spc="-114" dirty="0">
                <a:solidFill>
                  <a:srgbClr val="191919"/>
                </a:solidFill>
                <a:latin typeface="Arial"/>
                <a:cs typeface="Arial"/>
              </a:rPr>
              <a:t>1</a:t>
            </a:r>
            <a:r>
              <a:rPr sz="950" spc="-100" dirty="0">
                <a:solidFill>
                  <a:srgbClr val="191919"/>
                </a:solidFill>
                <a:latin typeface="Arial"/>
                <a:cs typeface="Arial"/>
              </a:rPr>
              <a:t>1</a:t>
            </a:r>
            <a:endParaRPr sz="950">
              <a:latin typeface="Arial"/>
              <a:cs typeface="Arial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5985509" y="3446779"/>
            <a:ext cx="121285" cy="1689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950" spc="-114" dirty="0">
                <a:solidFill>
                  <a:srgbClr val="191919"/>
                </a:solidFill>
                <a:latin typeface="Arial"/>
                <a:cs typeface="Arial"/>
              </a:rPr>
              <a:t>1</a:t>
            </a:r>
            <a:r>
              <a:rPr sz="950" spc="-100" dirty="0">
                <a:solidFill>
                  <a:srgbClr val="191919"/>
                </a:solidFill>
                <a:latin typeface="Arial"/>
                <a:cs typeface="Arial"/>
              </a:rPr>
              <a:t>0</a:t>
            </a:r>
            <a:endParaRPr sz="950">
              <a:latin typeface="Arial"/>
              <a:cs typeface="Arial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6139179" y="3783329"/>
            <a:ext cx="372745" cy="1689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950" strike="sngStrike" spc="-45" dirty="0">
                <a:solidFill>
                  <a:srgbClr val="191919"/>
                </a:solidFill>
                <a:latin typeface="Times New Roman"/>
                <a:cs typeface="Times New Roman"/>
              </a:rPr>
              <a:t>  </a:t>
            </a:r>
            <a:r>
              <a:rPr sz="950" strike="sngStrike" spc="-40" dirty="0">
                <a:solidFill>
                  <a:srgbClr val="191919"/>
                </a:solidFill>
                <a:latin typeface="Times New Roman"/>
                <a:cs typeface="Times New Roman"/>
              </a:rPr>
              <a:t> </a:t>
            </a:r>
            <a:r>
              <a:rPr sz="950" strike="sngStrike" spc="-100" dirty="0">
                <a:solidFill>
                  <a:srgbClr val="191919"/>
                </a:solidFill>
                <a:latin typeface="Arial"/>
                <a:cs typeface="Arial"/>
              </a:rPr>
              <a:t>8</a:t>
            </a:r>
            <a:r>
              <a:rPr sz="950" strike="noStrike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950" strike="noStrike" spc="-100" dirty="0">
                <a:solidFill>
                  <a:srgbClr val="191919"/>
                </a:solidFill>
                <a:latin typeface="Arial"/>
                <a:cs typeface="Arial"/>
              </a:rPr>
              <a:t>8</a:t>
            </a:r>
            <a:endParaRPr sz="950">
              <a:latin typeface="Arial"/>
              <a:cs typeface="Arial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6678930" y="3947159"/>
            <a:ext cx="67945" cy="1689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950" spc="-100" dirty="0">
                <a:solidFill>
                  <a:srgbClr val="191919"/>
                </a:solidFill>
                <a:latin typeface="Arial"/>
                <a:cs typeface="Arial"/>
              </a:rPr>
              <a:t>7</a:t>
            </a:r>
            <a:endParaRPr sz="950">
              <a:latin typeface="Arial"/>
              <a:cs typeface="Arial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6831330" y="4121150"/>
            <a:ext cx="374015" cy="1689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950" strike="sngStrike" spc="-45" dirty="0">
                <a:solidFill>
                  <a:srgbClr val="191919"/>
                </a:solidFill>
                <a:latin typeface="Times New Roman"/>
                <a:cs typeface="Times New Roman"/>
              </a:rPr>
              <a:t>  </a:t>
            </a:r>
            <a:r>
              <a:rPr sz="950" strike="sngStrike" spc="-30" dirty="0">
                <a:solidFill>
                  <a:srgbClr val="191919"/>
                </a:solidFill>
                <a:latin typeface="Times New Roman"/>
                <a:cs typeface="Times New Roman"/>
              </a:rPr>
              <a:t> </a:t>
            </a:r>
            <a:r>
              <a:rPr sz="950" strike="sngStrike" spc="-100" dirty="0">
                <a:solidFill>
                  <a:srgbClr val="191919"/>
                </a:solidFill>
                <a:latin typeface="Arial"/>
                <a:cs typeface="Arial"/>
              </a:rPr>
              <a:t>6</a:t>
            </a:r>
            <a:r>
              <a:rPr sz="950" strike="noStrike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950" strike="noStrike" spc="-100" dirty="0">
                <a:solidFill>
                  <a:srgbClr val="191919"/>
                </a:solidFill>
                <a:latin typeface="Arial"/>
                <a:cs typeface="Arial"/>
              </a:rPr>
              <a:t>6</a:t>
            </a:r>
            <a:endParaRPr sz="950">
              <a:latin typeface="Arial"/>
              <a:cs typeface="Arial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7372350" y="4283709"/>
            <a:ext cx="67945" cy="1689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950" spc="-100" dirty="0">
                <a:solidFill>
                  <a:srgbClr val="191919"/>
                </a:solidFill>
                <a:latin typeface="Arial"/>
                <a:cs typeface="Arial"/>
              </a:rPr>
              <a:t>5</a:t>
            </a:r>
            <a:endParaRPr sz="950">
              <a:latin typeface="Arial"/>
              <a:cs typeface="Arial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7597140" y="4447540"/>
            <a:ext cx="67945" cy="1689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950" spc="-100" dirty="0">
                <a:solidFill>
                  <a:srgbClr val="191919"/>
                </a:solidFill>
                <a:latin typeface="Arial"/>
                <a:cs typeface="Arial"/>
              </a:rPr>
              <a:t>4</a:t>
            </a:r>
            <a:endParaRPr sz="950">
              <a:latin typeface="Arial"/>
              <a:cs typeface="Arial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7749540" y="4784090"/>
            <a:ext cx="374015" cy="1689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950" strike="sngStrike" spc="-45" dirty="0">
                <a:solidFill>
                  <a:srgbClr val="191919"/>
                </a:solidFill>
                <a:latin typeface="Times New Roman"/>
                <a:cs typeface="Times New Roman"/>
              </a:rPr>
              <a:t>  </a:t>
            </a:r>
            <a:r>
              <a:rPr sz="950" strike="sngStrike" spc="-30" dirty="0">
                <a:solidFill>
                  <a:srgbClr val="191919"/>
                </a:solidFill>
                <a:latin typeface="Times New Roman"/>
                <a:cs typeface="Times New Roman"/>
              </a:rPr>
              <a:t> </a:t>
            </a:r>
            <a:r>
              <a:rPr sz="950" strike="sngStrike" spc="-100" dirty="0">
                <a:solidFill>
                  <a:srgbClr val="191919"/>
                </a:solidFill>
                <a:latin typeface="Arial"/>
                <a:cs typeface="Arial"/>
              </a:rPr>
              <a:t>2</a:t>
            </a:r>
            <a:r>
              <a:rPr sz="950" strike="noStrike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950" strike="noStrike" spc="-100" dirty="0">
                <a:solidFill>
                  <a:srgbClr val="191919"/>
                </a:solidFill>
                <a:latin typeface="Arial"/>
                <a:cs typeface="Arial"/>
              </a:rPr>
              <a:t>2</a:t>
            </a:r>
            <a:endParaRPr sz="950">
              <a:latin typeface="Arial"/>
              <a:cs typeface="Arial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8290559" y="4958079"/>
            <a:ext cx="67945" cy="1689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950" spc="-100" dirty="0">
                <a:solidFill>
                  <a:srgbClr val="191919"/>
                </a:solidFill>
                <a:latin typeface="Arial"/>
                <a:cs typeface="Arial"/>
              </a:rPr>
              <a:t>1</a:t>
            </a:r>
            <a:endParaRPr sz="950">
              <a:latin typeface="Arial"/>
              <a:cs typeface="Arial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4923790" y="3090925"/>
            <a:ext cx="724535" cy="219837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40"/>
              </a:spcBef>
              <a:tabLst>
                <a:tab pos="295275" algn="l"/>
              </a:tabLst>
            </a:pPr>
            <a:r>
              <a:rPr sz="950" spc="-105" dirty="0">
                <a:solidFill>
                  <a:srgbClr val="191919"/>
                </a:solidFill>
                <a:latin typeface="Arial"/>
                <a:cs typeface="Arial"/>
              </a:rPr>
              <a:t>12	</a:t>
            </a:r>
            <a:r>
              <a:rPr sz="950" strike="sngStrike" spc="-100" dirty="0">
                <a:solidFill>
                  <a:srgbClr val="191919"/>
                </a:solidFill>
                <a:latin typeface="Arial"/>
                <a:cs typeface="Arial"/>
              </a:rPr>
              <a:t>12</a:t>
            </a:r>
            <a:r>
              <a:rPr sz="950" strike="noStrike" spc="-9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950" strike="noStrike" spc="-105" dirty="0">
                <a:solidFill>
                  <a:srgbClr val="191919"/>
                </a:solidFill>
                <a:latin typeface="Arial"/>
                <a:cs typeface="Arial"/>
              </a:rPr>
              <a:t>12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40"/>
              </a:spcBef>
            </a:pPr>
            <a:r>
              <a:rPr sz="950" spc="-105" dirty="0">
                <a:solidFill>
                  <a:srgbClr val="191919"/>
                </a:solidFill>
                <a:latin typeface="Arial"/>
                <a:cs typeface="Arial"/>
              </a:rPr>
              <a:t>11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29"/>
              </a:spcBef>
            </a:pPr>
            <a:r>
              <a:rPr sz="950" spc="-105" dirty="0">
                <a:solidFill>
                  <a:srgbClr val="191919"/>
                </a:solidFill>
                <a:latin typeface="Arial"/>
                <a:cs typeface="Arial"/>
              </a:rPr>
              <a:t>10</a:t>
            </a:r>
            <a:endParaRPr sz="950">
              <a:latin typeface="Arial"/>
              <a:cs typeface="Arial"/>
            </a:endParaRPr>
          </a:p>
          <a:p>
            <a:pPr marL="52705">
              <a:lnSpc>
                <a:spcPct val="100000"/>
              </a:lnSpc>
              <a:spcBef>
                <a:spcPts val="150"/>
              </a:spcBef>
            </a:pPr>
            <a:r>
              <a:rPr sz="950" spc="-100" dirty="0">
                <a:solidFill>
                  <a:srgbClr val="191919"/>
                </a:solidFill>
                <a:latin typeface="Arial"/>
                <a:cs typeface="Arial"/>
              </a:rPr>
              <a:t>9</a:t>
            </a:r>
            <a:endParaRPr sz="950">
              <a:latin typeface="Arial"/>
              <a:cs typeface="Arial"/>
            </a:endParaRPr>
          </a:p>
          <a:p>
            <a:pPr marL="52705">
              <a:lnSpc>
                <a:spcPct val="100000"/>
              </a:lnSpc>
              <a:spcBef>
                <a:spcPts val="220"/>
              </a:spcBef>
            </a:pPr>
            <a:r>
              <a:rPr sz="950" spc="-100" dirty="0">
                <a:solidFill>
                  <a:srgbClr val="191919"/>
                </a:solidFill>
                <a:latin typeface="Arial"/>
                <a:cs typeface="Arial"/>
              </a:rPr>
              <a:t>8</a:t>
            </a:r>
            <a:endParaRPr sz="950">
              <a:latin typeface="Arial"/>
              <a:cs typeface="Arial"/>
            </a:endParaRPr>
          </a:p>
          <a:p>
            <a:pPr marL="52705">
              <a:lnSpc>
                <a:spcPct val="100000"/>
              </a:lnSpc>
              <a:spcBef>
                <a:spcPts val="150"/>
              </a:spcBef>
            </a:pPr>
            <a:r>
              <a:rPr sz="950" spc="-100" dirty="0">
                <a:solidFill>
                  <a:srgbClr val="191919"/>
                </a:solidFill>
                <a:latin typeface="Arial"/>
                <a:cs typeface="Arial"/>
              </a:rPr>
              <a:t>7</a:t>
            </a:r>
            <a:endParaRPr sz="950">
              <a:latin typeface="Arial"/>
              <a:cs typeface="Arial"/>
            </a:endParaRPr>
          </a:p>
          <a:p>
            <a:pPr marL="52705">
              <a:lnSpc>
                <a:spcPct val="100000"/>
              </a:lnSpc>
              <a:spcBef>
                <a:spcPts val="229"/>
              </a:spcBef>
            </a:pPr>
            <a:r>
              <a:rPr sz="950" spc="-100" dirty="0">
                <a:solidFill>
                  <a:srgbClr val="191919"/>
                </a:solidFill>
                <a:latin typeface="Arial"/>
                <a:cs typeface="Arial"/>
              </a:rPr>
              <a:t>6</a:t>
            </a:r>
            <a:endParaRPr sz="950">
              <a:latin typeface="Arial"/>
              <a:cs typeface="Arial"/>
            </a:endParaRPr>
          </a:p>
          <a:p>
            <a:pPr marL="52705">
              <a:lnSpc>
                <a:spcPct val="100000"/>
              </a:lnSpc>
              <a:spcBef>
                <a:spcPts val="140"/>
              </a:spcBef>
            </a:pPr>
            <a:r>
              <a:rPr sz="950" spc="-100" dirty="0">
                <a:solidFill>
                  <a:srgbClr val="191919"/>
                </a:solidFill>
                <a:latin typeface="Arial"/>
                <a:cs typeface="Arial"/>
              </a:rPr>
              <a:t>5</a:t>
            </a:r>
            <a:endParaRPr sz="950">
              <a:latin typeface="Arial"/>
              <a:cs typeface="Arial"/>
            </a:endParaRPr>
          </a:p>
          <a:p>
            <a:pPr marL="52705">
              <a:lnSpc>
                <a:spcPct val="100000"/>
              </a:lnSpc>
              <a:spcBef>
                <a:spcPts val="150"/>
              </a:spcBef>
            </a:pPr>
            <a:r>
              <a:rPr sz="950" spc="-100" dirty="0">
                <a:solidFill>
                  <a:srgbClr val="191919"/>
                </a:solidFill>
                <a:latin typeface="Arial"/>
                <a:cs typeface="Arial"/>
              </a:rPr>
              <a:t>4</a:t>
            </a:r>
            <a:endParaRPr sz="950">
              <a:latin typeface="Arial"/>
              <a:cs typeface="Arial"/>
            </a:endParaRPr>
          </a:p>
          <a:p>
            <a:pPr marL="52705">
              <a:lnSpc>
                <a:spcPct val="100000"/>
              </a:lnSpc>
              <a:spcBef>
                <a:spcPts val="229"/>
              </a:spcBef>
            </a:pPr>
            <a:r>
              <a:rPr sz="950" spc="-100" dirty="0">
                <a:solidFill>
                  <a:srgbClr val="191919"/>
                </a:solidFill>
                <a:latin typeface="Arial"/>
                <a:cs typeface="Arial"/>
              </a:rPr>
              <a:t>3</a:t>
            </a:r>
            <a:endParaRPr sz="950">
              <a:latin typeface="Arial"/>
              <a:cs typeface="Arial"/>
            </a:endParaRPr>
          </a:p>
          <a:p>
            <a:pPr marL="52705">
              <a:lnSpc>
                <a:spcPct val="100000"/>
              </a:lnSpc>
              <a:spcBef>
                <a:spcPts val="140"/>
              </a:spcBef>
            </a:pPr>
            <a:r>
              <a:rPr sz="950" spc="-100" dirty="0">
                <a:solidFill>
                  <a:srgbClr val="191919"/>
                </a:solidFill>
                <a:latin typeface="Arial"/>
                <a:cs typeface="Arial"/>
              </a:rPr>
              <a:t>2</a:t>
            </a:r>
            <a:endParaRPr sz="950">
              <a:latin typeface="Arial"/>
              <a:cs typeface="Arial"/>
            </a:endParaRPr>
          </a:p>
          <a:p>
            <a:pPr marL="52705">
              <a:lnSpc>
                <a:spcPct val="100000"/>
              </a:lnSpc>
              <a:spcBef>
                <a:spcPts val="229"/>
              </a:spcBef>
            </a:pPr>
            <a:r>
              <a:rPr sz="950" spc="-100" dirty="0">
                <a:solidFill>
                  <a:srgbClr val="191919"/>
                </a:solidFill>
                <a:latin typeface="Arial"/>
                <a:cs typeface="Arial"/>
              </a:rPr>
              <a:t>1</a:t>
            </a:r>
            <a:endParaRPr sz="950">
              <a:latin typeface="Arial"/>
              <a:cs typeface="Arial"/>
            </a:endParaRPr>
          </a:p>
          <a:p>
            <a:pPr marL="52705">
              <a:lnSpc>
                <a:spcPct val="100000"/>
              </a:lnSpc>
              <a:spcBef>
                <a:spcPts val="140"/>
              </a:spcBef>
            </a:pPr>
            <a:r>
              <a:rPr sz="950" spc="-100" dirty="0">
                <a:solidFill>
                  <a:srgbClr val="191919"/>
                </a:solidFill>
                <a:latin typeface="Arial"/>
                <a:cs typeface="Arial"/>
              </a:rPr>
              <a:t>0</a:t>
            </a:r>
            <a:endParaRPr sz="950">
              <a:latin typeface="Arial"/>
              <a:cs typeface="Arial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5102859" y="5090397"/>
            <a:ext cx="3480435" cy="30988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325"/>
              </a:spcBef>
            </a:pPr>
            <a:r>
              <a:rPr sz="950" spc="-100" dirty="0">
                <a:solidFill>
                  <a:srgbClr val="191919"/>
                </a:solidFill>
                <a:latin typeface="Arial"/>
                <a:cs typeface="Arial"/>
              </a:rPr>
              <a:t>0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0"/>
              </a:spcBef>
            </a:pPr>
            <a:r>
              <a:rPr sz="600" spc="-80" dirty="0">
                <a:solidFill>
                  <a:srgbClr val="191919"/>
                </a:solidFill>
                <a:latin typeface="Arial"/>
                <a:cs typeface="Arial"/>
              </a:rPr>
              <a:t>MondayTuesdaWyednesdTahyursdayFridayMondayTuesdaWyednesdTahyursdayFridayMondayTuesdaWyednesdaTyhursdayFriday</a:t>
            </a:r>
            <a:endParaRPr sz="600">
              <a:latin typeface="Arial"/>
              <a:cs typeface="Arial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5337809" y="5220970"/>
            <a:ext cx="2979420" cy="185420"/>
          </a:xfrm>
          <a:custGeom>
            <a:avLst/>
            <a:gdLst/>
            <a:ahLst/>
            <a:cxnLst/>
            <a:rect l="l" t="t" r="r" b="b"/>
            <a:pathLst>
              <a:path w="2979420" h="185420">
                <a:moveTo>
                  <a:pt x="0" y="0"/>
                </a:moveTo>
                <a:lnTo>
                  <a:pt x="0" y="185419"/>
                </a:lnTo>
              </a:path>
              <a:path w="2979420" h="185420">
                <a:moveTo>
                  <a:pt x="224789" y="0"/>
                </a:moveTo>
                <a:lnTo>
                  <a:pt x="224789" y="185419"/>
                </a:lnTo>
              </a:path>
              <a:path w="2979420" h="185420">
                <a:moveTo>
                  <a:pt x="458469" y="0"/>
                </a:moveTo>
                <a:lnTo>
                  <a:pt x="458469" y="185419"/>
                </a:lnTo>
              </a:path>
              <a:path w="2979420" h="185420">
                <a:moveTo>
                  <a:pt x="683260" y="0"/>
                </a:moveTo>
                <a:lnTo>
                  <a:pt x="683260" y="185419"/>
                </a:lnTo>
              </a:path>
              <a:path w="2979420" h="185420">
                <a:moveTo>
                  <a:pt x="1143000" y="0"/>
                </a:moveTo>
                <a:lnTo>
                  <a:pt x="1143000" y="185419"/>
                </a:lnTo>
              </a:path>
              <a:path w="2979420" h="185420">
                <a:moveTo>
                  <a:pt x="1376680" y="0"/>
                </a:moveTo>
                <a:lnTo>
                  <a:pt x="1376680" y="185419"/>
                </a:lnTo>
              </a:path>
              <a:path w="2979420" h="185420">
                <a:moveTo>
                  <a:pt x="1601469" y="0"/>
                </a:moveTo>
                <a:lnTo>
                  <a:pt x="1601469" y="185419"/>
                </a:lnTo>
              </a:path>
              <a:path w="2979420" h="185420">
                <a:moveTo>
                  <a:pt x="1836419" y="0"/>
                </a:moveTo>
                <a:lnTo>
                  <a:pt x="1836419" y="185419"/>
                </a:lnTo>
              </a:path>
              <a:path w="2979420" h="185420">
                <a:moveTo>
                  <a:pt x="2061210" y="0"/>
                </a:moveTo>
                <a:lnTo>
                  <a:pt x="2061210" y="185419"/>
                </a:lnTo>
              </a:path>
              <a:path w="2979420" h="185420">
                <a:moveTo>
                  <a:pt x="2294890" y="0"/>
                </a:moveTo>
                <a:lnTo>
                  <a:pt x="2294890" y="185419"/>
                </a:lnTo>
              </a:path>
              <a:path w="2979420" h="185420">
                <a:moveTo>
                  <a:pt x="2519680" y="0"/>
                </a:moveTo>
                <a:lnTo>
                  <a:pt x="2519680" y="185419"/>
                </a:lnTo>
              </a:path>
              <a:path w="2979420" h="185420">
                <a:moveTo>
                  <a:pt x="2754630" y="0"/>
                </a:moveTo>
                <a:lnTo>
                  <a:pt x="2754630" y="185419"/>
                </a:lnTo>
              </a:path>
              <a:path w="2979420" h="185420">
                <a:moveTo>
                  <a:pt x="2979419" y="0"/>
                </a:moveTo>
                <a:lnTo>
                  <a:pt x="2979419" y="18541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 txBox="1"/>
          <p:nvPr/>
        </p:nvSpPr>
        <p:spPr>
          <a:xfrm>
            <a:off x="5580379" y="5468620"/>
            <a:ext cx="1950720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1718945" algn="l"/>
              </a:tabLst>
            </a:pPr>
            <a:r>
              <a:rPr sz="600" spc="-65" dirty="0">
                <a:solidFill>
                  <a:srgbClr val="191919"/>
                </a:solidFill>
                <a:latin typeface="Arial"/>
                <a:cs typeface="Arial"/>
              </a:rPr>
              <a:t>Week</a:t>
            </a:r>
            <a:r>
              <a:rPr sz="600" spc="-12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-90" dirty="0">
                <a:solidFill>
                  <a:srgbClr val="191919"/>
                </a:solidFill>
                <a:latin typeface="Arial"/>
                <a:cs typeface="Arial"/>
              </a:rPr>
              <a:t>1	</a:t>
            </a:r>
            <a:r>
              <a:rPr sz="600" spc="-65" dirty="0">
                <a:solidFill>
                  <a:srgbClr val="191919"/>
                </a:solidFill>
                <a:latin typeface="Arial"/>
                <a:cs typeface="Arial"/>
              </a:rPr>
              <a:t>Week</a:t>
            </a:r>
            <a:r>
              <a:rPr sz="600" spc="-14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30" dirty="0">
                <a:solidFill>
                  <a:srgbClr val="191919"/>
                </a:solidFill>
                <a:latin typeface="Arial"/>
                <a:cs typeface="Arial"/>
              </a:rPr>
              <a:t>2</a:t>
            </a:r>
            <a:endParaRPr sz="600">
              <a:latin typeface="Arial"/>
              <a:cs typeface="Arial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5102859" y="5220970"/>
            <a:ext cx="3448050" cy="369570"/>
          </a:xfrm>
          <a:custGeom>
            <a:avLst/>
            <a:gdLst/>
            <a:ahLst/>
            <a:cxnLst/>
            <a:rect l="l" t="t" r="r" b="b"/>
            <a:pathLst>
              <a:path w="3448050" h="369570">
                <a:moveTo>
                  <a:pt x="0" y="0"/>
                </a:moveTo>
                <a:lnTo>
                  <a:pt x="0" y="369569"/>
                </a:lnTo>
              </a:path>
              <a:path w="3448050" h="369570">
                <a:moveTo>
                  <a:pt x="3448049" y="0"/>
                </a:moveTo>
                <a:lnTo>
                  <a:pt x="3448049" y="369569"/>
                </a:lnTo>
              </a:path>
              <a:path w="3448050" h="369570">
                <a:moveTo>
                  <a:pt x="1153160" y="0"/>
                </a:moveTo>
                <a:lnTo>
                  <a:pt x="1153160" y="36956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 txBox="1"/>
          <p:nvPr/>
        </p:nvSpPr>
        <p:spPr>
          <a:xfrm>
            <a:off x="4711578" y="3840011"/>
            <a:ext cx="159385" cy="981075"/>
          </a:xfrm>
          <a:prstGeom prst="rect">
            <a:avLst/>
          </a:prstGeom>
        </p:spPr>
        <p:txBody>
          <a:bodyPr vert="vert270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900" b="1" spc="-70" dirty="0">
                <a:solidFill>
                  <a:srgbClr val="191919"/>
                </a:solidFill>
                <a:latin typeface="Arial"/>
                <a:cs typeface="Arial"/>
              </a:rPr>
              <a:t>Remaining</a:t>
            </a:r>
            <a:r>
              <a:rPr sz="900" b="1" spc="-55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900" b="1" spc="-65" dirty="0">
                <a:solidFill>
                  <a:srgbClr val="191919"/>
                </a:solidFill>
                <a:latin typeface="Arial"/>
                <a:cs typeface="Arial"/>
              </a:rPr>
              <a:t>Features</a:t>
            </a:r>
            <a:endParaRPr sz="900">
              <a:latin typeface="Arial"/>
              <a:cs typeface="Arial"/>
            </a:endParaRPr>
          </a:p>
        </p:txBody>
      </p:sp>
      <p:sp>
        <p:nvSpPr>
          <p:cNvPr id="97" name="object 97"/>
          <p:cNvSpPr/>
          <p:nvPr/>
        </p:nvSpPr>
        <p:spPr>
          <a:xfrm>
            <a:off x="4616450" y="2569210"/>
            <a:ext cx="4015740" cy="3152140"/>
          </a:xfrm>
          <a:custGeom>
            <a:avLst/>
            <a:gdLst/>
            <a:ahLst/>
            <a:cxnLst/>
            <a:rect l="l" t="t" r="r" b="b"/>
            <a:pathLst>
              <a:path w="4015740" h="3152140">
                <a:moveTo>
                  <a:pt x="0" y="3152140"/>
                </a:moveTo>
                <a:lnTo>
                  <a:pt x="4015740" y="3152140"/>
                </a:lnTo>
                <a:lnTo>
                  <a:pt x="4015740" y="0"/>
                </a:lnTo>
                <a:lnTo>
                  <a:pt x="0" y="0"/>
                </a:lnTo>
                <a:lnTo>
                  <a:pt x="0" y="315214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8</a:t>
            </a:fld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397509"/>
            <a:ext cx="21729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5" dirty="0">
                <a:solidFill>
                  <a:srgbClr val="000000"/>
                </a:solidFill>
                <a:latin typeface="Arial"/>
                <a:cs typeface="Arial"/>
              </a:rPr>
              <a:t>New</a:t>
            </a:r>
            <a:r>
              <a:rPr sz="2400" b="0" spc="-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400" b="0" spc="-10" dirty="0">
                <a:solidFill>
                  <a:srgbClr val="000000"/>
                </a:solidFill>
                <a:latin typeface="Arial"/>
                <a:cs typeface="Arial"/>
              </a:rPr>
              <a:t>challenges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40" y="1250949"/>
            <a:ext cx="208279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solidFill>
                  <a:srgbClr val="F14C1E"/>
                </a:solidFill>
                <a:latin typeface="Webdings"/>
                <a:cs typeface="Webdings"/>
              </a:rPr>
              <a:t></a:t>
            </a:r>
            <a:endParaRPr sz="1450">
              <a:latin typeface="Webdings"/>
              <a:cs typeface="Web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6440" y="1230629"/>
            <a:ext cx="7378065" cy="55626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ts val="2020"/>
              </a:lnSpc>
              <a:spcBef>
                <a:spcPts val="280"/>
              </a:spcBef>
            </a:pPr>
            <a:r>
              <a:rPr sz="1800" b="1" spc="-10" dirty="0">
                <a:latin typeface="Arial"/>
                <a:cs typeface="Arial"/>
              </a:rPr>
              <a:t>Task-based </a:t>
            </a:r>
            <a:r>
              <a:rPr sz="1800" b="1" dirty="0">
                <a:latin typeface="Arial"/>
                <a:cs typeface="Arial"/>
              </a:rPr>
              <a:t>burn down is </a:t>
            </a:r>
            <a:r>
              <a:rPr sz="1800" b="1" spc="-5" dirty="0">
                <a:latin typeface="Arial"/>
                <a:cs typeface="Arial"/>
              </a:rPr>
              <a:t>still </a:t>
            </a:r>
            <a:r>
              <a:rPr sz="1800" b="1" dirty="0">
                <a:latin typeface="Arial"/>
                <a:cs typeface="Arial"/>
              </a:rPr>
              <a:t>not good enough to </a:t>
            </a:r>
            <a:r>
              <a:rPr sz="1800" b="1" spc="-10" dirty="0">
                <a:latin typeface="Arial"/>
                <a:cs typeface="Arial"/>
              </a:rPr>
              <a:t>represent </a:t>
            </a:r>
            <a:r>
              <a:rPr sz="1800" b="1" spc="-5" dirty="0">
                <a:latin typeface="Arial"/>
                <a:cs typeface="Arial"/>
              </a:rPr>
              <a:t>feature  completion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4540" y="1799590"/>
            <a:ext cx="7712709" cy="1380490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393700" marR="15240" indent="-381000" algn="just">
              <a:lnSpc>
                <a:spcPct val="93300"/>
              </a:lnSpc>
              <a:spcBef>
                <a:spcPts val="244"/>
              </a:spcBef>
              <a:buClr>
                <a:srgbClr val="000066"/>
              </a:buClr>
              <a:buChar char="–"/>
              <a:tabLst>
                <a:tab pos="393700" algn="l"/>
              </a:tabLst>
            </a:pPr>
            <a:r>
              <a:rPr sz="1800" spc="-5" dirty="0">
                <a:latin typeface="Arial"/>
                <a:cs typeface="Arial"/>
              </a:rPr>
              <a:t>Tasks are too </a:t>
            </a:r>
            <a:r>
              <a:rPr sz="1800" spc="-10" dirty="0">
                <a:latin typeface="Arial"/>
                <a:cs typeface="Arial"/>
              </a:rPr>
              <a:t>detailed </a:t>
            </a:r>
            <a:r>
              <a:rPr sz="1800" dirty="0">
                <a:latin typeface="Arial"/>
                <a:cs typeface="Arial"/>
              </a:rPr>
              <a:t>- </a:t>
            </a:r>
            <a:r>
              <a:rPr sz="1800" spc="-5" dirty="0">
                <a:latin typeface="Arial"/>
                <a:cs typeface="Arial"/>
              </a:rPr>
              <a:t>the </a:t>
            </a:r>
            <a:r>
              <a:rPr sz="1800" dirty="0">
                <a:latin typeface="Arial"/>
                <a:cs typeface="Arial"/>
              </a:rPr>
              <a:t># </a:t>
            </a:r>
            <a:r>
              <a:rPr sz="1800" spc="-5" dirty="0">
                <a:latin typeface="Arial"/>
                <a:cs typeface="Arial"/>
              </a:rPr>
              <a:t>of tasks kept </a:t>
            </a:r>
            <a:r>
              <a:rPr sz="1800" spc="-10" dirty="0">
                <a:latin typeface="Arial"/>
                <a:cs typeface="Arial"/>
              </a:rPr>
              <a:t>increasing, </a:t>
            </a:r>
            <a:r>
              <a:rPr sz="1800" spc="-5" dirty="0">
                <a:latin typeface="Arial"/>
                <a:cs typeface="Arial"/>
              </a:rPr>
              <a:t>it’s hard </a:t>
            </a:r>
            <a:r>
              <a:rPr sz="1800" dirty="0">
                <a:latin typeface="Arial"/>
                <a:cs typeface="Arial"/>
              </a:rPr>
              <a:t>(and </a:t>
            </a:r>
            <a:r>
              <a:rPr sz="1800" spc="-10" dirty="0">
                <a:latin typeface="Arial"/>
                <a:cs typeface="Arial"/>
              </a:rPr>
              <a:t>not  necessary)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identify all the </a:t>
            </a:r>
            <a:r>
              <a:rPr sz="1800" spc="-10" dirty="0">
                <a:latin typeface="Arial"/>
                <a:cs typeface="Arial"/>
              </a:rPr>
              <a:t>related </a:t>
            </a:r>
            <a:r>
              <a:rPr sz="1800" spc="-5" dirty="0">
                <a:latin typeface="Arial"/>
                <a:cs typeface="Arial"/>
              </a:rPr>
              <a:t>tasks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complete </a:t>
            </a:r>
            <a:r>
              <a:rPr sz="1800" spc="-10" dirty="0">
                <a:latin typeface="Arial"/>
                <a:cs typeface="Arial"/>
              </a:rPr>
              <a:t>one </a:t>
            </a:r>
            <a:r>
              <a:rPr sz="1800" spc="-5" dirty="0">
                <a:latin typeface="Arial"/>
                <a:cs typeface="Arial"/>
              </a:rPr>
              <a:t>story in sprint  </a:t>
            </a:r>
            <a:r>
              <a:rPr sz="1800" spc="-10" dirty="0">
                <a:latin typeface="Arial"/>
                <a:cs typeface="Arial"/>
              </a:rPr>
              <a:t>planning </a:t>
            </a:r>
            <a:r>
              <a:rPr sz="1800" spc="-5" dirty="0">
                <a:latin typeface="Arial"/>
                <a:cs typeface="Arial"/>
              </a:rPr>
              <a:t>meeting</a:t>
            </a:r>
            <a:endParaRPr sz="1800">
              <a:latin typeface="Arial"/>
              <a:cs typeface="Arial"/>
            </a:endParaRPr>
          </a:p>
          <a:p>
            <a:pPr marL="393700" marR="5080" indent="-381000" algn="just">
              <a:lnSpc>
                <a:spcPts val="2010"/>
              </a:lnSpc>
              <a:spcBef>
                <a:spcPts val="500"/>
              </a:spcBef>
              <a:buClr>
                <a:srgbClr val="000066"/>
              </a:buClr>
              <a:buChar char="–"/>
              <a:tabLst>
                <a:tab pos="393700" algn="l"/>
              </a:tabLst>
            </a:pPr>
            <a:r>
              <a:rPr sz="1800" spc="-5" dirty="0">
                <a:latin typeface="Arial"/>
                <a:cs typeface="Arial"/>
              </a:rPr>
              <a:t>Too many </a:t>
            </a:r>
            <a:r>
              <a:rPr sz="1800" spc="-10" dirty="0">
                <a:latin typeface="Arial"/>
                <a:cs typeface="Arial"/>
              </a:rPr>
              <a:t>dependencies between </a:t>
            </a:r>
            <a:r>
              <a:rPr sz="1800" spc="-5" dirty="0">
                <a:latin typeface="Arial"/>
                <a:cs typeface="Arial"/>
              </a:rPr>
              <a:t>different tasks and also we had lots of  </a:t>
            </a:r>
            <a:r>
              <a:rPr sz="1800" spc="-10" dirty="0">
                <a:latin typeface="Arial"/>
                <a:cs typeface="Arial"/>
              </a:rPr>
              <a:t>generic </a:t>
            </a:r>
            <a:r>
              <a:rPr sz="1800" spc="-5" dirty="0">
                <a:latin typeface="Arial"/>
                <a:cs typeface="Arial"/>
              </a:rPr>
              <a:t>tasks like </a:t>
            </a:r>
            <a:r>
              <a:rPr sz="1800" spc="-10" dirty="0">
                <a:latin typeface="Arial"/>
                <a:cs typeface="Arial"/>
              </a:rPr>
              <a:t>document </a:t>
            </a:r>
            <a:r>
              <a:rPr sz="1800" spc="-5" dirty="0">
                <a:latin typeface="Arial"/>
                <a:cs typeface="Arial"/>
              </a:rPr>
              <a:t>writing/regression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testing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683125" y="3397884"/>
            <a:ext cx="4113529" cy="2890520"/>
            <a:chOff x="4683125" y="3397884"/>
            <a:chExt cx="4113529" cy="2890520"/>
          </a:xfrm>
        </p:grpSpPr>
        <p:sp>
          <p:nvSpPr>
            <p:cNvPr id="7" name="object 7"/>
            <p:cNvSpPr/>
            <p:nvPr/>
          </p:nvSpPr>
          <p:spPr>
            <a:xfrm>
              <a:off x="4683760" y="3398519"/>
              <a:ext cx="4112260" cy="2889250"/>
            </a:xfrm>
            <a:custGeom>
              <a:avLst/>
              <a:gdLst/>
              <a:ahLst/>
              <a:cxnLst/>
              <a:rect l="l" t="t" r="r" b="b"/>
              <a:pathLst>
                <a:path w="4112259" h="2889250">
                  <a:moveTo>
                    <a:pt x="0" y="2889249"/>
                  </a:moveTo>
                  <a:lnTo>
                    <a:pt x="4112260" y="2889249"/>
                  </a:lnTo>
                  <a:lnTo>
                    <a:pt x="4112260" y="0"/>
                  </a:lnTo>
                  <a:lnTo>
                    <a:pt x="0" y="0"/>
                  </a:lnTo>
                  <a:lnTo>
                    <a:pt x="0" y="288924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059679" y="3958589"/>
              <a:ext cx="3566160" cy="1513840"/>
            </a:xfrm>
            <a:custGeom>
              <a:avLst/>
              <a:gdLst/>
              <a:ahLst/>
              <a:cxnLst/>
              <a:rect l="l" t="t" r="r" b="b"/>
              <a:pathLst>
                <a:path w="3566159" h="1513839">
                  <a:moveTo>
                    <a:pt x="3566160" y="0"/>
                  </a:moveTo>
                  <a:lnTo>
                    <a:pt x="0" y="0"/>
                  </a:lnTo>
                  <a:lnTo>
                    <a:pt x="0" y="1513840"/>
                  </a:lnTo>
                  <a:lnTo>
                    <a:pt x="3566160" y="1513840"/>
                  </a:lnTo>
                  <a:lnTo>
                    <a:pt x="3566160" y="0"/>
                  </a:lnTo>
                  <a:close/>
                </a:path>
              </a:pathLst>
            </a:custGeom>
            <a:solidFill>
              <a:srgbClr val="FFFF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059679" y="3958589"/>
              <a:ext cx="3566160" cy="1323340"/>
            </a:xfrm>
            <a:custGeom>
              <a:avLst/>
              <a:gdLst/>
              <a:ahLst/>
              <a:cxnLst/>
              <a:rect l="l" t="t" r="r" b="b"/>
              <a:pathLst>
                <a:path w="3566159" h="1323339">
                  <a:moveTo>
                    <a:pt x="0" y="1323340"/>
                  </a:moveTo>
                  <a:lnTo>
                    <a:pt x="3566160" y="1323340"/>
                  </a:lnTo>
                </a:path>
                <a:path w="3566159" h="1323339">
                  <a:moveTo>
                    <a:pt x="0" y="1139190"/>
                  </a:moveTo>
                  <a:lnTo>
                    <a:pt x="3566160" y="1139190"/>
                  </a:lnTo>
                </a:path>
                <a:path w="3566159" h="1323339">
                  <a:moveTo>
                    <a:pt x="0" y="947420"/>
                  </a:moveTo>
                  <a:lnTo>
                    <a:pt x="3566160" y="947420"/>
                  </a:lnTo>
                </a:path>
                <a:path w="3566159" h="1323339">
                  <a:moveTo>
                    <a:pt x="0" y="756920"/>
                  </a:moveTo>
                  <a:lnTo>
                    <a:pt x="3566160" y="756920"/>
                  </a:lnTo>
                </a:path>
                <a:path w="3566159" h="1323339">
                  <a:moveTo>
                    <a:pt x="0" y="565150"/>
                  </a:moveTo>
                  <a:lnTo>
                    <a:pt x="3566160" y="565150"/>
                  </a:lnTo>
                </a:path>
                <a:path w="3566159" h="1323339">
                  <a:moveTo>
                    <a:pt x="0" y="382270"/>
                  </a:moveTo>
                  <a:lnTo>
                    <a:pt x="3566160" y="382270"/>
                  </a:lnTo>
                </a:path>
                <a:path w="3566159" h="1323339">
                  <a:moveTo>
                    <a:pt x="0" y="190500"/>
                  </a:moveTo>
                  <a:lnTo>
                    <a:pt x="3566160" y="190500"/>
                  </a:lnTo>
                </a:path>
                <a:path w="3566159" h="1323339">
                  <a:moveTo>
                    <a:pt x="0" y="0"/>
                  </a:moveTo>
                  <a:lnTo>
                    <a:pt x="356616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059679" y="3958589"/>
              <a:ext cx="3566160" cy="1513840"/>
            </a:xfrm>
            <a:custGeom>
              <a:avLst/>
              <a:gdLst/>
              <a:ahLst/>
              <a:cxnLst/>
              <a:rect l="l" t="t" r="r" b="b"/>
              <a:pathLst>
                <a:path w="3566159" h="1513839">
                  <a:moveTo>
                    <a:pt x="0" y="0"/>
                  </a:moveTo>
                  <a:lnTo>
                    <a:pt x="3566160" y="0"/>
                  </a:lnTo>
                </a:path>
                <a:path w="3566159" h="1513839">
                  <a:moveTo>
                    <a:pt x="3566160" y="0"/>
                  </a:moveTo>
                  <a:lnTo>
                    <a:pt x="3566160" y="1513840"/>
                  </a:lnTo>
                </a:path>
                <a:path w="3566159" h="1513839">
                  <a:moveTo>
                    <a:pt x="3566160" y="1513840"/>
                  </a:moveTo>
                  <a:lnTo>
                    <a:pt x="0" y="1513840"/>
                  </a:lnTo>
                </a:path>
                <a:path w="3566159" h="1513839">
                  <a:moveTo>
                    <a:pt x="0" y="1513840"/>
                  </a:moveTo>
                  <a:lnTo>
                    <a:pt x="0" y="0"/>
                  </a:lnTo>
                </a:path>
              </a:pathLst>
            </a:custGeom>
            <a:ln w="762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038090" y="3958589"/>
              <a:ext cx="3587750" cy="1535430"/>
            </a:xfrm>
            <a:custGeom>
              <a:avLst/>
              <a:gdLst/>
              <a:ahLst/>
              <a:cxnLst/>
              <a:rect l="l" t="t" r="r" b="b"/>
              <a:pathLst>
                <a:path w="3587750" h="1535429">
                  <a:moveTo>
                    <a:pt x="21589" y="0"/>
                  </a:moveTo>
                  <a:lnTo>
                    <a:pt x="21589" y="1513840"/>
                  </a:lnTo>
                </a:path>
                <a:path w="3587750" h="1535429">
                  <a:moveTo>
                    <a:pt x="0" y="1513840"/>
                  </a:moveTo>
                  <a:lnTo>
                    <a:pt x="21589" y="1513840"/>
                  </a:lnTo>
                </a:path>
                <a:path w="3587750" h="1535429">
                  <a:moveTo>
                    <a:pt x="0" y="1323340"/>
                  </a:moveTo>
                  <a:lnTo>
                    <a:pt x="21589" y="1323340"/>
                  </a:lnTo>
                </a:path>
                <a:path w="3587750" h="1535429">
                  <a:moveTo>
                    <a:pt x="0" y="1139190"/>
                  </a:moveTo>
                  <a:lnTo>
                    <a:pt x="21589" y="1139190"/>
                  </a:lnTo>
                </a:path>
                <a:path w="3587750" h="1535429">
                  <a:moveTo>
                    <a:pt x="0" y="947420"/>
                  </a:moveTo>
                  <a:lnTo>
                    <a:pt x="21589" y="947420"/>
                  </a:lnTo>
                </a:path>
                <a:path w="3587750" h="1535429">
                  <a:moveTo>
                    <a:pt x="0" y="756920"/>
                  </a:moveTo>
                  <a:lnTo>
                    <a:pt x="21589" y="756920"/>
                  </a:lnTo>
                </a:path>
                <a:path w="3587750" h="1535429">
                  <a:moveTo>
                    <a:pt x="0" y="565150"/>
                  </a:moveTo>
                  <a:lnTo>
                    <a:pt x="21589" y="565150"/>
                  </a:lnTo>
                </a:path>
                <a:path w="3587750" h="1535429">
                  <a:moveTo>
                    <a:pt x="0" y="382270"/>
                  </a:moveTo>
                  <a:lnTo>
                    <a:pt x="21589" y="382270"/>
                  </a:lnTo>
                </a:path>
                <a:path w="3587750" h="1535429">
                  <a:moveTo>
                    <a:pt x="0" y="190500"/>
                  </a:moveTo>
                  <a:lnTo>
                    <a:pt x="21589" y="190500"/>
                  </a:lnTo>
                </a:path>
                <a:path w="3587750" h="1535429">
                  <a:moveTo>
                    <a:pt x="0" y="0"/>
                  </a:moveTo>
                  <a:lnTo>
                    <a:pt x="21589" y="0"/>
                  </a:lnTo>
                </a:path>
                <a:path w="3587750" h="1535429">
                  <a:moveTo>
                    <a:pt x="21589" y="1513840"/>
                  </a:moveTo>
                  <a:lnTo>
                    <a:pt x="3587750" y="1513840"/>
                  </a:lnTo>
                </a:path>
                <a:path w="3587750" h="1535429">
                  <a:moveTo>
                    <a:pt x="21589" y="1535430"/>
                  </a:moveTo>
                  <a:lnTo>
                    <a:pt x="21589" y="1513840"/>
                  </a:lnTo>
                </a:path>
                <a:path w="3587750" h="1535429">
                  <a:moveTo>
                    <a:pt x="3587750" y="1535430"/>
                  </a:moveTo>
                  <a:lnTo>
                    <a:pt x="3587750" y="151384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156200" y="4102099"/>
              <a:ext cx="3362959" cy="206883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5308600" y="3483609"/>
            <a:ext cx="2886710" cy="2374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400" b="1" spc="-40" dirty="0">
                <a:latin typeface="Verdana"/>
                <a:cs typeface="Verdana"/>
              </a:rPr>
              <a:t>task-based Iteration</a:t>
            </a:r>
            <a:r>
              <a:rPr sz="1400" b="1" spc="-15" dirty="0">
                <a:latin typeface="Verdana"/>
                <a:cs typeface="Verdana"/>
              </a:rPr>
              <a:t> </a:t>
            </a:r>
            <a:r>
              <a:rPr sz="1400" b="1" spc="-40" dirty="0">
                <a:latin typeface="Verdana"/>
                <a:cs typeface="Verdana"/>
              </a:rPr>
              <a:t>Progress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245100" y="4850129"/>
            <a:ext cx="98425" cy="12318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650" spc="-40" dirty="0">
                <a:latin typeface="Arial"/>
                <a:cs typeface="Arial"/>
              </a:rPr>
              <a:t>2</a:t>
            </a:r>
            <a:r>
              <a:rPr sz="650" spc="-25" dirty="0">
                <a:latin typeface="Arial"/>
                <a:cs typeface="Arial"/>
              </a:rPr>
              <a:t>9</a:t>
            </a:r>
            <a:endParaRPr sz="6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78779" y="4739640"/>
            <a:ext cx="99695" cy="12318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650" spc="-30" dirty="0">
                <a:latin typeface="Arial"/>
                <a:cs typeface="Arial"/>
              </a:rPr>
              <a:t>3</a:t>
            </a:r>
            <a:r>
              <a:rPr sz="650" spc="-25" dirty="0">
                <a:latin typeface="Arial"/>
                <a:cs typeface="Arial"/>
              </a:rPr>
              <a:t>5</a:t>
            </a:r>
            <a:endParaRPr sz="6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721350" y="4547870"/>
            <a:ext cx="98425" cy="12318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650" spc="-40" dirty="0">
                <a:latin typeface="Arial"/>
                <a:cs typeface="Arial"/>
              </a:rPr>
              <a:t>4</a:t>
            </a:r>
            <a:r>
              <a:rPr sz="650" spc="-25" dirty="0">
                <a:latin typeface="Arial"/>
                <a:cs typeface="Arial"/>
              </a:rPr>
              <a:t>5</a:t>
            </a:r>
            <a:endParaRPr sz="6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955029" y="4452620"/>
            <a:ext cx="99695" cy="12318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650" spc="-30" dirty="0">
                <a:latin typeface="Arial"/>
                <a:cs typeface="Arial"/>
              </a:rPr>
              <a:t>5</a:t>
            </a:r>
            <a:r>
              <a:rPr sz="650" spc="-25" dirty="0">
                <a:latin typeface="Arial"/>
                <a:cs typeface="Arial"/>
              </a:rPr>
              <a:t>0</a:t>
            </a:r>
            <a:endParaRPr sz="6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196329" y="4415790"/>
            <a:ext cx="99695" cy="12318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650" spc="-30" dirty="0">
                <a:latin typeface="Arial"/>
                <a:cs typeface="Arial"/>
              </a:rPr>
              <a:t>5</a:t>
            </a:r>
            <a:r>
              <a:rPr sz="650" spc="-25" dirty="0">
                <a:latin typeface="Arial"/>
                <a:cs typeface="Arial"/>
              </a:rPr>
              <a:t>2</a:t>
            </a:r>
            <a:endParaRPr sz="6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431279" y="4400550"/>
            <a:ext cx="98425" cy="12318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650" spc="-40" dirty="0">
                <a:latin typeface="Arial"/>
                <a:cs typeface="Arial"/>
              </a:rPr>
              <a:t>5</a:t>
            </a:r>
            <a:r>
              <a:rPr sz="650" spc="-25" dirty="0">
                <a:latin typeface="Arial"/>
                <a:cs typeface="Arial"/>
              </a:rPr>
              <a:t>3</a:t>
            </a:r>
            <a:endParaRPr sz="6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672580" y="4357370"/>
            <a:ext cx="98425" cy="12318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650" spc="-40" dirty="0">
                <a:latin typeface="Arial"/>
                <a:cs typeface="Arial"/>
              </a:rPr>
              <a:t>5</a:t>
            </a:r>
            <a:r>
              <a:rPr sz="650" spc="-25" dirty="0">
                <a:latin typeface="Arial"/>
                <a:cs typeface="Arial"/>
              </a:rPr>
              <a:t>5</a:t>
            </a:r>
            <a:endParaRPr sz="6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880859" y="4268470"/>
            <a:ext cx="384175" cy="12318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  <a:tabLst>
                <a:tab pos="259715" algn="l"/>
              </a:tabLst>
            </a:pPr>
            <a:r>
              <a:rPr sz="975" spc="-44" baseline="-8547" dirty="0">
                <a:latin typeface="Arial"/>
                <a:cs typeface="Arial"/>
              </a:rPr>
              <a:t>59	</a:t>
            </a:r>
            <a:r>
              <a:rPr sz="650" spc="-30" dirty="0">
                <a:latin typeface="Arial"/>
                <a:cs typeface="Arial"/>
              </a:rPr>
              <a:t>60</a:t>
            </a:r>
            <a:endParaRPr sz="6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382509" y="4173220"/>
            <a:ext cx="99695" cy="12318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650" spc="-30" dirty="0">
                <a:latin typeface="Arial"/>
                <a:cs typeface="Arial"/>
              </a:rPr>
              <a:t>6</a:t>
            </a:r>
            <a:r>
              <a:rPr sz="650" spc="-25" dirty="0">
                <a:latin typeface="Arial"/>
                <a:cs typeface="Arial"/>
              </a:rPr>
              <a:t>5</a:t>
            </a:r>
            <a:endParaRPr sz="6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617459" y="4077970"/>
            <a:ext cx="98425" cy="12318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650" spc="-40" dirty="0">
                <a:latin typeface="Arial"/>
                <a:cs typeface="Arial"/>
              </a:rPr>
              <a:t>7</a:t>
            </a:r>
            <a:r>
              <a:rPr sz="650" spc="-25" dirty="0">
                <a:latin typeface="Arial"/>
                <a:cs typeface="Arial"/>
              </a:rPr>
              <a:t>0</a:t>
            </a:r>
            <a:endParaRPr sz="65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858759" y="4150359"/>
            <a:ext cx="98425" cy="12318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650" spc="-40" dirty="0">
                <a:latin typeface="Arial"/>
                <a:cs typeface="Arial"/>
              </a:rPr>
              <a:t>6</a:t>
            </a:r>
            <a:r>
              <a:rPr sz="650" spc="-25" dirty="0">
                <a:latin typeface="Arial"/>
                <a:cs typeface="Arial"/>
              </a:rPr>
              <a:t>6</a:t>
            </a:r>
            <a:endParaRPr sz="65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092440" y="4128770"/>
            <a:ext cx="99695" cy="12318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650" spc="-30" dirty="0">
                <a:latin typeface="Arial"/>
                <a:cs typeface="Arial"/>
              </a:rPr>
              <a:t>6</a:t>
            </a:r>
            <a:r>
              <a:rPr sz="650" spc="-25" dirty="0">
                <a:latin typeface="Arial"/>
                <a:cs typeface="Arial"/>
              </a:rPr>
              <a:t>7</a:t>
            </a:r>
            <a:endParaRPr sz="65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333740" y="4077970"/>
            <a:ext cx="99695" cy="12318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650" spc="-30" dirty="0">
                <a:latin typeface="Arial"/>
                <a:cs typeface="Arial"/>
              </a:rPr>
              <a:t>7</a:t>
            </a:r>
            <a:r>
              <a:rPr sz="650" spc="-25" dirty="0">
                <a:latin typeface="Arial"/>
                <a:cs typeface="Arial"/>
              </a:rPr>
              <a:t>0</a:t>
            </a:r>
            <a:endParaRPr sz="65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568690" y="4055109"/>
            <a:ext cx="99695" cy="12318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650" spc="-30" dirty="0">
                <a:latin typeface="Arial"/>
                <a:cs typeface="Arial"/>
              </a:rPr>
              <a:t>7</a:t>
            </a:r>
            <a:r>
              <a:rPr sz="650" spc="-25" dirty="0">
                <a:latin typeface="Arial"/>
                <a:cs typeface="Arial"/>
              </a:rPr>
              <a:t>1</a:t>
            </a:r>
            <a:endParaRPr sz="65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245100" y="5378450"/>
            <a:ext cx="56515" cy="12318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650" spc="-25" dirty="0">
                <a:latin typeface="Arial"/>
                <a:cs typeface="Arial"/>
              </a:rPr>
              <a:t>1</a:t>
            </a:r>
            <a:endParaRPr sz="65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31279" y="5025390"/>
            <a:ext cx="98425" cy="12318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650" spc="-40" dirty="0">
                <a:latin typeface="Arial"/>
                <a:cs typeface="Arial"/>
              </a:rPr>
              <a:t>2</a:t>
            </a:r>
            <a:r>
              <a:rPr sz="650" spc="-25" dirty="0">
                <a:latin typeface="Arial"/>
                <a:cs typeface="Arial"/>
              </a:rPr>
              <a:t>0</a:t>
            </a:r>
            <a:endParaRPr sz="65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672580" y="4930140"/>
            <a:ext cx="98425" cy="12318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650" spc="-40" dirty="0">
                <a:latin typeface="Arial"/>
                <a:cs typeface="Arial"/>
              </a:rPr>
              <a:t>2</a:t>
            </a:r>
            <a:r>
              <a:rPr sz="650" spc="-25" dirty="0">
                <a:latin typeface="Arial"/>
                <a:cs typeface="Arial"/>
              </a:rPr>
              <a:t>5</a:t>
            </a:r>
            <a:endParaRPr sz="65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906259" y="4798059"/>
            <a:ext cx="98425" cy="12318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650" spc="-40" dirty="0">
                <a:latin typeface="Arial"/>
                <a:cs typeface="Arial"/>
              </a:rPr>
              <a:t>3</a:t>
            </a:r>
            <a:r>
              <a:rPr sz="650" spc="-25" dirty="0">
                <a:latin typeface="Arial"/>
                <a:cs typeface="Arial"/>
              </a:rPr>
              <a:t>2</a:t>
            </a:r>
            <a:endParaRPr sz="65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141209" y="4716779"/>
            <a:ext cx="98425" cy="12318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650" spc="-40" dirty="0">
                <a:latin typeface="Arial"/>
                <a:cs typeface="Arial"/>
              </a:rPr>
              <a:t>3</a:t>
            </a:r>
            <a:r>
              <a:rPr sz="650" spc="-25" dirty="0">
                <a:latin typeface="Arial"/>
                <a:cs typeface="Arial"/>
              </a:rPr>
              <a:t>6</a:t>
            </a:r>
            <a:endParaRPr sz="65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382509" y="4665979"/>
            <a:ext cx="99695" cy="12318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650" spc="-30" dirty="0">
                <a:latin typeface="Arial"/>
                <a:cs typeface="Arial"/>
              </a:rPr>
              <a:t>3</a:t>
            </a:r>
            <a:r>
              <a:rPr sz="650" spc="-25" dirty="0">
                <a:latin typeface="Arial"/>
                <a:cs typeface="Arial"/>
              </a:rPr>
              <a:t>9</a:t>
            </a:r>
            <a:endParaRPr sz="65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617459" y="4621529"/>
            <a:ext cx="98425" cy="12318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650" spc="-40" dirty="0">
                <a:latin typeface="Arial"/>
                <a:cs typeface="Arial"/>
              </a:rPr>
              <a:t>4</a:t>
            </a:r>
            <a:r>
              <a:rPr sz="650" spc="-25" dirty="0">
                <a:latin typeface="Arial"/>
                <a:cs typeface="Arial"/>
              </a:rPr>
              <a:t>1</a:t>
            </a:r>
            <a:endParaRPr sz="65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858759" y="4569459"/>
            <a:ext cx="98425" cy="12318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650" spc="-40" dirty="0">
                <a:latin typeface="Arial"/>
                <a:cs typeface="Arial"/>
              </a:rPr>
              <a:t>4</a:t>
            </a:r>
            <a:r>
              <a:rPr sz="650" spc="-25" dirty="0">
                <a:latin typeface="Arial"/>
                <a:cs typeface="Arial"/>
              </a:rPr>
              <a:t>4</a:t>
            </a:r>
            <a:endParaRPr sz="65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8092440" y="4415790"/>
            <a:ext cx="99695" cy="12318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650" spc="-30" dirty="0">
                <a:latin typeface="Arial"/>
                <a:cs typeface="Arial"/>
              </a:rPr>
              <a:t>5</a:t>
            </a:r>
            <a:r>
              <a:rPr sz="650" spc="-25" dirty="0">
                <a:latin typeface="Arial"/>
                <a:cs typeface="Arial"/>
              </a:rPr>
              <a:t>2</a:t>
            </a:r>
            <a:endParaRPr sz="65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8333740" y="4283709"/>
            <a:ext cx="99695" cy="12318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650" spc="-30" dirty="0">
                <a:latin typeface="Arial"/>
                <a:cs typeface="Arial"/>
              </a:rPr>
              <a:t>5</a:t>
            </a:r>
            <a:r>
              <a:rPr sz="650" spc="-25" dirty="0">
                <a:latin typeface="Arial"/>
                <a:cs typeface="Arial"/>
              </a:rPr>
              <a:t>9</a:t>
            </a:r>
            <a:endParaRPr sz="65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8568690" y="4114800"/>
            <a:ext cx="99695" cy="12318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650" spc="-30" dirty="0">
                <a:latin typeface="Arial"/>
                <a:cs typeface="Arial"/>
              </a:rPr>
              <a:t>6</a:t>
            </a:r>
            <a:r>
              <a:rPr sz="650" spc="-25" dirty="0">
                <a:latin typeface="Arial"/>
                <a:cs typeface="Arial"/>
              </a:rPr>
              <a:t>8</a:t>
            </a:r>
            <a:endParaRPr sz="65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960620" y="5401309"/>
            <a:ext cx="56515" cy="12318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650" spc="-25" dirty="0">
                <a:latin typeface="Arial"/>
                <a:cs typeface="Arial"/>
              </a:rPr>
              <a:t>0</a:t>
            </a:r>
            <a:endParaRPr sz="65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892040" y="5209540"/>
            <a:ext cx="1429385" cy="2184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5080" algn="ctr">
              <a:lnSpc>
                <a:spcPts val="765"/>
              </a:lnSpc>
              <a:spcBef>
                <a:spcPts val="90"/>
              </a:spcBef>
              <a:tabLst>
                <a:tab pos="1036955" algn="l"/>
                <a:tab pos="1278255" algn="l"/>
              </a:tabLst>
            </a:pPr>
            <a:r>
              <a:rPr sz="650" spc="-25" dirty="0">
                <a:latin typeface="Arial"/>
                <a:cs typeface="Arial"/>
              </a:rPr>
              <a:t>10	10	</a:t>
            </a:r>
            <a:r>
              <a:rPr sz="975" spc="-37" baseline="8547" dirty="0">
                <a:latin typeface="Arial"/>
                <a:cs typeface="Arial"/>
              </a:rPr>
              <a:t>11</a:t>
            </a:r>
            <a:endParaRPr sz="975" baseline="8547">
              <a:latin typeface="Arial"/>
              <a:cs typeface="Arial"/>
            </a:endParaRPr>
          </a:p>
          <a:p>
            <a:pPr marL="30480" algn="ctr">
              <a:lnSpc>
                <a:spcPts val="765"/>
              </a:lnSpc>
              <a:tabLst>
                <a:tab pos="272415" algn="l"/>
              </a:tabLst>
            </a:pPr>
            <a:r>
              <a:rPr sz="650" spc="-25" dirty="0">
                <a:latin typeface="Arial"/>
                <a:cs typeface="Arial"/>
              </a:rPr>
              <a:t>5	5</a:t>
            </a:r>
            <a:endParaRPr sz="65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917440" y="5025390"/>
            <a:ext cx="99695" cy="12318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650" spc="-30" dirty="0">
                <a:latin typeface="Arial"/>
                <a:cs typeface="Arial"/>
              </a:rPr>
              <a:t>2</a:t>
            </a:r>
            <a:r>
              <a:rPr sz="650" spc="-25" dirty="0">
                <a:latin typeface="Arial"/>
                <a:cs typeface="Arial"/>
              </a:rPr>
              <a:t>0</a:t>
            </a:r>
            <a:endParaRPr sz="65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917440" y="4834890"/>
            <a:ext cx="99695" cy="12318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650" spc="-30" dirty="0">
                <a:latin typeface="Arial"/>
                <a:cs typeface="Arial"/>
              </a:rPr>
              <a:t>3</a:t>
            </a:r>
            <a:r>
              <a:rPr sz="650" spc="-25" dirty="0">
                <a:latin typeface="Arial"/>
                <a:cs typeface="Arial"/>
              </a:rPr>
              <a:t>0</a:t>
            </a:r>
            <a:endParaRPr sz="65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917440" y="4643120"/>
            <a:ext cx="99695" cy="12318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650" spc="-30" dirty="0">
                <a:latin typeface="Arial"/>
                <a:cs typeface="Arial"/>
              </a:rPr>
              <a:t>4</a:t>
            </a:r>
            <a:r>
              <a:rPr sz="650" spc="-25" dirty="0">
                <a:latin typeface="Arial"/>
                <a:cs typeface="Arial"/>
              </a:rPr>
              <a:t>0</a:t>
            </a:r>
            <a:endParaRPr sz="65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917440" y="4452620"/>
            <a:ext cx="99695" cy="12318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650" spc="-30" dirty="0">
                <a:latin typeface="Arial"/>
                <a:cs typeface="Arial"/>
              </a:rPr>
              <a:t>5</a:t>
            </a:r>
            <a:r>
              <a:rPr sz="650" spc="-25" dirty="0">
                <a:latin typeface="Arial"/>
                <a:cs typeface="Arial"/>
              </a:rPr>
              <a:t>0</a:t>
            </a:r>
            <a:endParaRPr sz="65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917440" y="4268470"/>
            <a:ext cx="99695" cy="12318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650" spc="-30" dirty="0">
                <a:latin typeface="Arial"/>
                <a:cs typeface="Arial"/>
              </a:rPr>
              <a:t>6</a:t>
            </a:r>
            <a:r>
              <a:rPr sz="650" spc="-25" dirty="0">
                <a:latin typeface="Arial"/>
                <a:cs typeface="Arial"/>
              </a:rPr>
              <a:t>0</a:t>
            </a:r>
            <a:endParaRPr sz="65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917440" y="3886200"/>
            <a:ext cx="99695" cy="3149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650" spc="-30" dirty="0">
                <a:latin typeface="Arial"/>
                <a:cs typeface="Arial"/>
              </a:rPr>
              <a:t>8</a:t>
            </a:r>
            <a:r>
              <a:rPr sz="650" spc="-25" dirty="0">
                <a:latin typeface="Arial"/>
                <a:cs typeface="Arial"/>
              </a:rPr>
              <a:t>0</a:t>
            </a:r>
            <a:endParaRPr sz="6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650" spc="-30" dirty="0">
                <a:latin typeface="Arial"/>
                <a:cs typeface="Arial"/>
              </a:rPr>
              <a:t>7</a:t>
            </a:r>
            <a:r>
              <a:rPr sz="650" spc="-25" dirty="0">
                <a:latin typeface="Arial"/>
                <a:cs typeface="Arial"/>
              </a:rPr>
              <a:t>0</a:t>
            </a:r>
            <a:endParaRPr sz="65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115123" y="5531686"/>
            <a:ext cx="124460" cy="335915"/>
          </a:xfrm>
          <a:prstGeom prst="rect">
            <a:avLst/>
          </a:prstGeom>
        </p:spPr>
        <p:txBody>
          <a:bodyPr vert="vert270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600" spc="-10" dirty="0">
                <a:latin typeface="Verdana"/>
                <a:cs typeface="Verdana"/>
              </a:rPr>
              <a:t>M</a:t>
            </a:r>
            <a:r>
              <a:rPr sz="600" spc="15" dirty="0">
                <a:latin typeface="Verdana"/>
                <a:cs typeface="Verdana"/>
              </a:rPr>
              <a:t>o</a:t>
            </a:r>
            <a:r>
              <a:rPr sz="600" dirty="0">
                <a:latin typeface="Verdana"/>
                <a:cs typeface="Verdana"/>
              </a:rPr>
              <a:t>n</a:t>
            </a:r>
            <a:r>
              <a:rPr sz="600" spc="5" dirty="0">
                <a:latin typeface="Verdana"/>
                <a:cs typeface="Verdana"/>
              </a:rPr>
              <a:t>d</a:t>
            </a:r>
            <a:r>
              <a:rPr sz="600" spc="30" dirty="0">
                <a:latin typeface="Verdana"/>
                <a:cs typeface="Verdana"/>
              </a:rPr>
              <a:t>a</a:t>
            </a:r>
            <a:r>
              <a:rPr sz="600" dirty="0">
                <a:latin typeface="Verdana"/>
                <a:cs typeface="Verdana"/>
              </a:rPr>
              <a:t>y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350073" y="5533010"/>
            <a:ext cx="124460" cy="363855"/>
          </a:xfrm>
          <a:prstGeom prst="rect">
            <a:avLst/>
          </a:prstGeom>
        </p:spPr>
        <p:txBody>
          <a:bodyPr vert="vert270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600" spc="10" dirty="0">
                <a:latin typeface="Verdana"/>
                <a:cs typeface="Verdana"/>
              </a:rPr>
              <a:t>T</a:t>
            </a:r>
            <a:r>
              <a:rPr sz="600" dirty="0">
                <a:latin typeface="Verdana"/>
                <a:cs typeface="Verdana"/>
              </a:rPr>
              <a:t>u</a:t>
            </a:r>
            <a:r>
              <a:rPr sz="600" spc="30" dirty="0">
                <a:latin typeface="Verdana"/>
                <a:cs typeface="Verdana"/>
              </a:rPr>
              <a:t>e</a:t>
            </a:r>
            <a:r>
              <a:rPr sz="600" spc="10" dirty="0">
                <a:latin typeface="Verdana"/>
                <a:cs typeface="Verdana"/>
              </a:rPr>
              <a:t>s</a:t>
            </a:r>
            <a:r>
              <a:rPr sz="600" spc="5" dirty="0">
                <a:latin typeface="Verdana"/>
                <a:cs typeface="Verdana"/>
              </a:rPr>
              <a:t>d</a:t>
            </a:r>
            <a:r>
              <a:rPr sz="600" spc="30" dirty="0">
                <a:latin typeface="Verdana"/>
                <a:cs typeface="Verdana"/>
              </a:rPr>
              <a:t>a</a:t>
            </a:r>
            <a:r>
              <a:rPr sz="600" dirty="0">
                <a:latin typeface="Verdana"/>
                <a:cs typeface="Verdana"/>
              </a:rPr>
              <a:t>y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591373" y="5538045"/>
            <a:ext cx="124460" cy="490855"/>
          </a:xfrm>
          <a:prstGeom prst="rect">
            <a:avLst/>
          </a:prstGeom>
        </p:spPr>
        <p:txBody>
          <a:bodyPr vert="vert270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600" spc="15" dirty="0">
                <a:latin typeface="Verdana"/>
                <a:cs typeface="Verdana"/>
              </a:rPr>
              <a:t>Wednesday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825053" y="5534243"/>
            <a:ext cx="124460" cy="399415"/>
          </a:xfrm>
          <a:prstGeom prst="rect">
            <a:avLst/>
          </a:prstGeom>
        </p:spPr>
        <p:txBody>
          <a:bodyPr vert="vert270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600" spc="20" dirty="0">
                <a:latin typeface="Verdana"/>
                <a:cs typeface="Verdana"/>
              </a:rPr>
              <a:t>T</a:t>
            </a:r>
            <a:r>
              <a:rPr sz="600" dirty="0">
                <a:latin typeface="Verdana"/>
                <a:cs typeface="Verdana"/>
              </a:rPr>
              <a:t>hu</a:t>
            </a:r>
            <a:r>
              <a:rPr sz="600" spc="15" dirty="0">
                <a:latin typeface="Verdana"/>
                <a:cs typeface="Verdana"/>
              </a:rPr>
              <a:t>r</a:t>
            </a:r>
            <a:r>
              <a:rPr sz="600" spc="20" dirty="0">
                <a:latin typeface="Verdana"/>
                <a:cs typeface="Verdana"/>
              </a:rPr>
              <a:t>s</a:t>
            </a:r>
            <a:r>
              <a:rPr sz="600" spc="5" dirty="0">
                <a:latin typeface="Verdana"/>
                <a:cs typeface="Verdana"/>
              </a:rPr>
              <a:t>d</a:t>
            </a:r>
            <a:r>
              <a:rPr sz="600" spc="20" dirty="0">
                <a:latin typeface="Verdana"/>
                <a:cs typeface="Verdana"/>
              </a:rPr>
              <a:t>a</a:t>
            </a:r>
            <a:r>
              <a:rPr sz="600" dirty="0">
                <a:latin typeface="Verdana"/>
                <a:cs typeface="Verdana"/>
              </a:rPr>
              <a:t>y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6067623" y="5530454"/>
            <a:ext cx="124460" cy="271145"/>
          </a:xfrm>
          <a:prstGeom prst="rect">
            <a:avLst/>
          </a:prstGeom>
        </p:spPr>
        <p:txBody>
          <a:bodyPr vert="vert270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650" spc="-25" dirty="0">
                <a:latin typeface="Verdana"/>
                <a:cs typeface="Verdana"/>
              </a:rPr>
              <a:t>F</a:t>
            </a:r>
            <a:r>
              <a:rPr sz="650" spc="15" dirty="0">
                <a:latin typeface="Verdana"/>
                <a:cs typeface="Verdana"/>
              </a:rPr>
              <a:t>r</a:t>
            </a:r>
            <a:r>
              <a:rPr sz="650" dirty="0">
                <a:latin typeface="Verdana"/>
                <a:cs typeface="Verdana"/>
              </a:rPr>
              <a:t>i</a:t>
            </a:r>
            <a:r>
              <a:rPr sz="650" spc="5" dirty="0">
                <a:latin typeface="Verdana"/>
                <a:cs typeface="Verdana"/>
              </a:rPr>
              <a:t>d</a:t>
            </a:r>
            <a:r>
              <a:rPr sz="650" spc="30" dirty="0">
                <a:latin typeface="Verdana"/>
                <a:cs typeface="Verdana"/>
              </a:rPr>
              <a:t>a</a:t>
            </a:r>
            <a:r>
              <a:rPr sz="650" dirty="0">
                <a:latin typeface="Verdana"/>
                <a:cs typeface="Verdana"/>
              </a:rPr>
              <a:t>y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301303" y="5531686"/>
            <a:ext cx="124460" cy="335915"/>
          </a:xfrm>
          <a:prstGeom prst="rect">
            <a:avLst/>
          </a:prstGeom>
        </p:spPr>
        <p:txBody>
          <a:bodyPr vert="vert270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650" spc="-10" dirty="0">
                <a:latin typeface="Verdana"/>
                <a:cs typeface="Verdana"/>
              </a:rPr>
              <a:t>M</a:t>
            </a:r>
            <a:r>
              <a:rPr sz="650" spc="15" dirty="0">
                <a:latin typeface="Verdana"/>
                <a:cs typeface="Verdana"/>
              </a:rPr>
              <a:t>o</a:t>
            </a:r>
            <a:r>
              <a:rPr sz="650" dirty="0">
                <a:latin typeface="Verdana"/>
                <a:cs typeface="Verdana"/>
              </a:rPr>
              <a:t>n</a:t>
            </a:r>
            <a:r>
              <a:rPr sz="650" spc="5" dirty="0">
                <a:latin typeface="Verdana"/>
                <a:cs typeface="Verdana"/>
              </a:rPr>
              <a:t>d</a:t>
            </a:r>
            <a:r>
              <a:rPr sz="650" spc="30" dirty="0">
                <a:latin typeface="Verdana"/>
                <a:cs typeface="Verdana"/>
              </a:rPr>
              <a:t>a</a:t>
            </a:r>
            <a:r>
              <a:rPr sz="650" dirty="0">
                <a:latin typeface="Verdana"/>
                <a:cs typeface="Verdana"/>
              </a:rPr>
              <a:t>y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6542603" y="5533010"/>
            <a:ext cx="124460" cy="363855"/>
          </a:xfrm>
          <a:prstGeom prst="rect">
            <a:avLst/>
          </a:prstGeom>
        </p:spPr>
        <p:txBody>
          <a:bodyPr vert="vert270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650" spc="20" dirty="0">
                <a:latin typeface="Verdana"/>
                <a:cs typeface="Verdana"/>
              </a:rPr>
              <a:t>T</a:t>
            </a:r>
            <a:r>
              <a:rPr sz="650" dirty="0">
                <a:latin typeface="Verdana"/>
                <a:cs typeface="Verdana"/>
              </a:rPr>
              <a:t>u</a:t>
            </a:r>
            <a:r>
              <a:rPr sz="650" spc="20" dirty="0">
                <a:latin typeface="Verdana"/>
                <a:cs typeface="Verdana"/>
              </a:rPr>
              <a:t>es</a:t>
            </a:r>
            <a:r>
              <a:rPr sz="650" spc="5" dirty="0">
                <a:latin typeface="Verdana"/>
                <a:cs typeface="Verdana"/>
              </a:rPr>
              <a:t>d</a:t>
            </a:r>
            <a:r>
              <a:rPr sz="650" spc="20" dirty="0">
                <a:latin typeface="Verdana"/>
                <a:cs typeface="Verdana"/>
              </a:rPr>
              <a:t>a</a:t>
            </a:r>
            <a:r>
              <a:rPr sz="650" dirty="0">
                <a:latin typeface="Verdana"/>
                <a:cs typeface="Verdana"/>
              </a:rPr>
              <a:t>y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777553" y="5538045"/>
            <a:ext cx="124460" cy="490855"/>
          </a:xfrm>
          <a:prstGeom prst="rect">
            <a:avLst/>
          </a:prstGeom>
        </p:spPr>
        <p:txBody>
          <a:bodyPr vert="vert270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650" spc="-15" dirty="0">
                <a:latin typeface="Verdana"/>
                <a:cs typeface="Verdana"/>
              </a:rPr>
              <a:t>Wednesday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7011233" y="5534243"/>
            <a:ext cx="124460" cy="399415"/>
          </a:xfrm>
          <a:prstGeom prst="rect">
            <a:avLst/>
          </a:prstGeom>
        </p:spPr>
        <p:txBody>
          <a:bodyPr vert="vert270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650" spc="-15" dirty="0">
                <a:latin typeface="Verdana"/>
                <a:cs typeface="Verdana"/>
              </a:rPr>
              <a:t>Thursday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7253803" y="5531700"/>
            <a:ext cx="124460" cy="269875"/>
          </a:xfrm>
          <a:prstGeom prst="rect">
            <a:avLst/>
          </a:prstGeom>
        </p:spPr>
        <p:txBody>
          <a:bodyPr vert="vert270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650" spc="-25" dirty="0">
                <a:latin typeface="Verdana"/>
                <a:cs typeface="Verdana"/>
              </a:rPr>
              <a:t>F</a:t>
            </a:r>
            <a:r>
              <a:rPr sz="650" spc="15" dirty="0">
                <a:latin typeface="Verdana"/>
                <a:cs typeface="Verdana"/>
              </a:rPr>
              <a:t>r</a:t>
            </a:r>
            <a:r>
              <a:rPr sz="650" dirty="0">
                <a:latin typeface="Verdana"/>
                <a:cs typeface="Verdana"/>
              </a:rPr>
              <a:t>i</a:t>
            </a:r>
            <a:r>
              <a:rPr sz="650" spc="5" dirty="0">
                <a:latin typeface="Verdana"/>
                <a:cs typeface="Verdana"/>
              </a:rPr>
              <a:t>d</a:t>
            </a:r>
            <a:r>
              <a:rPr sz="650" spc="20" dirty="0">
                <a:latin typeface="Verdana"/>
                <a:cs typeface="Verdana"/>
              </a:rPr>
              <a:t>a</a:t>
            </a:r>
            <a:r>
              <a:rPr sz="650" dirty="0">
                <a:latin typeface="Verdana"/>
                <a:cs typeface="Verdana"/>
              </a:rPr>
              <a:t>y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7487483" y="5533010"/>
            <a:ext cx="124460" cy="334645"/>
          </a:xfrm>
          <a:prstGeom prst="rect">
            <a:avLst/>
          </a:prstGeom>
        </p:spPr>
        <p:txBody>
          <a:bodyPr vert="vert270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650" spc="-20" dirty="0">
                <a:latin typeface="Verdana"/>
                <a:cs typeface="Verdana"/>
              </a:rPr>
              <a:t>M</a:t>
            </a:r>
            <a:r>
              <a:rPr sz="650" spc="25" dirty="0">
                <a:latin typeface="Verdana"/>
                <a:cs typeface="Verdana"/>
              </a:rPr>
              <a:t>o</a:t>
            </a:r>
            <a:r>
              <a:rPr sz="650" dirty="0">
                <a:latin typeface="Verdana"/>
                <a:cs typeface="Verdana"/>
              </a:rPr>
              <a:t>n</a:t>
            </a:r>
            <a:r>
              <a:rPr sz="650" spc="5" dirty="0">
                <a:latin typeface="Verdana"/>
                <a:cs typeface="Verdana"/>
              </a:rPr>
              <a:t>d</a:t>
            </a:r>
            <a:r>
              <a:rPr sz="650" spc="20" dirty="0">
                <a:latin typeface="Verdana"/>
                <a:cs typeface="Verdana"/>
              </a:rPr>
              <a:t>a</a:t>
            </a:r>
            <a:r>
              <a:rPr sz="650" dirty="0">
                <a:latin typeface="Verdana"/>
                <a:cs typeface="Verdana"/>
              </a:rPr>
              <a:t>y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7728783" y="5533010"/>
            <a:ext cx="124460" cy="363855"/>
          </a:xfrm>
          <a:prstGeom prst="rect">
            <a:avLst/>
          </a:prstGeom>
        </p:spPr>
        <p:txBody>
          <a:bodyPr vert="vert270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650" spc="20" dirty="0">
                <a:latin typeface="Verdana"/>
                <a:cs typeface="Verdana"/>
              </a:rPr>
              <a:t>T</a:t>
            </a:r>
            <a:r>
              <a:rPr sz="650" dirty="0">
                <a:latin typeface="Verdana"/>
                <a:cs typeface="Verdana"/>
              </a:rPr>
              <a:t>u</a:t>
            </a:r>
            <a:r>
              <a:rPr sz="650" spc="20" dirty="0">
                <a:latin typeface="Verdana"/>
                <a:cs typeface="Verdana"/>
              </a:rPr>
              <a:t>es</a:t>
            </a:r>
            <a:r>
              <a:rPr sz="650" spc="5" dirty="0">
                <a:latin typeface="Verdana"/>
                <a:cs typeface="Verdana"/>
              </a:rPr>
              <a:t>d</a:t>
            </a:r>
            <a:r>
              <a:rPr sz="650" spc="20" dirty="0">
                <a:latin typeface="Verdana"/>
                <a:cs typeface="Verdana"/>
              </a:rPr>
              <a:t>a</a:t>
            </a:r>
            <a:r>
              <a:rPr sz="650" dirty="0">
                <a:latin typeface="Verdana"/>
                <a:cs typeface="Verdana"/>
              </a:rPr>
              <a:t>y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7963733" y="5538045"/>
            <a:ext cx="124460" cy="490855"/>
          </a:xfrm>
          <a:prstGeom prst="rect">
            <a:avLst/>
          </a:prstGeom>
        </p:spPr>
        <p:txBody>
          <a:bodyPr vert="vert270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650" spc="-15" dirty="0">
                <a:latin typeface="Verdana"/>
                <a:cs typeface="Verdana"/>
              </a:rPr>
              <a:t>Wednesday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8205033" y="5534243"/>
            <a:ext cx="124460" cy="399415"/>
          </a:xfrm>
          <a:prstGeom prst="rect">
            <a:avLst/>
          </a:prstGeom>
        </p:spPr>
        <p:txBody>
          <a:bodyPr vert="vert270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650" spc="-15" dirty="0">
                <a:latin typeface="Verdana"/>
                <a:cs typeface="Verdana"/>
              </a:rPr>
              <a:t>Thursday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8439983" y="5531700"/>
            <a:ext cx="124460" cy="269875"/>
          </a:xfrm>
          <a:prstGeom prst="rect">
            <a:avLst/>
          </a:prstGeom>
        </p:spPr>
        <p:txBody>
          <a:bodyPr vert="vert270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600" spc="5" dirty="0">
                <a:latin typeface="Verdana"/>
                <a:cs typeface="Verdana"/>
              </a:rPr>
              <a:t>Friday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5507990" y="6055359"/>
            <a:ext cx="318135" cy="12318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650" spc="-15" dirty="0">
                <a:latin typeface="Verdana"/>
                <a:cs typeface="Verdana"/>
              </a:rPr>
              <a:t>Week</a:t>
            </a:r>
            <a:r>
              <a:rPr sz="650" spc="-45" dirty="0">
                <a:latin typeface="Verdana"/>
                <a:cs typeface="Verdana"/>
              </a:rPr>
              <a:t> </a:t>
            </a:r>
            <a:r>
              <a:rPr sz="650" spc="-25" dirty="0">
                <a:latin typeface="Verdana"/>
                <a:cs typeface="Verdana"/>
              </a:rPr>
              <a:t>1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7289800" y="6055359"/>
            <a:ext cx="318135" cy="12318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650" spc="-20" dirty="0">
                <a:latin typeface="Verdana"/>
                <a:cs typeface="Verdana"/>
              </a:rPr>
              <a:t>Week</a:t>
            </a:r>
            <a:r>
              <a:rPr sz="650" spc="-30" dirty="0">
                <a:latin typeface="Verdana"/>
                <a:cs typeface="Verdana"/>
              </a:rPr>
              <a:t> </a:t>
            </a:r>
            <a:r>
              <a:rPr sz="650" spc="-25" dirty="0">
                <a:latin typeface="Verdana"/>
                <a:cs typeface="Verdana"/>
              </a:rPr>
              <a:t>2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5059679" y="5472429"/>
            <a:ext cx="3566160" cy="698500"/>
          </a:xfrm>
          <a:custGeom>
            <a:avLst/>
            <a:gdLst/>
            <a:ahLst/>
            <a:cxnLst/>
            <a:rect l="l" t="t" r="r" b="b"/>
            <a:pathLst>
              <a:path w="3566159" h="698500">
                <a:moveTo>
                  <a:pt x="0" y="0"/>
                </a:moveTo>
                <a:lnTo>
                  <a:pt x="0" y="698500"/>
                </a:lnTo>
              </a:path>
              <a:path w="3566159" h="698500">
                <a:moveTo>
                  <a:pt x="3566160" y="0"/>
                </a:moveTo>
                <a:lnTo>
                  <a:pt x="3566160" y="6985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4761309" y="4599807"/>
            <a:ext cx="116205" cy="253365"/>
          </a:xfrm>
          <a:prstGeom prst="rect">
            <a:avLst/>
          </a:prstGeom>
        </p:spPr>
        <p:txBody>
          <a:bodyPr vert="vert270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600" b="1" spc="-5" dirty="0">
                <a:latin typeface="Arial"/>
                <a:cs typeface="Arial"/>
              </a:rPr>
              <a:t>H</a:t>
            </a:r>
            <a:r>
              <a:rPr sz="600" b="1" spc="25" dirty="0">
                <a:latin typeface="Arial"/>
                <a:cs typeface="Arial"/>
              </a:rPr>
              <a:t>o</a:t>
            </a:r>
            <a:r>
              <a:rPr sz="600" b="1" spc="15" dirty="0">
                <a:latin typeface="Arial"/>
                <a:cs typeface="Arial"/>
              </a:rPr>
              <a:t>u</a:t>
            </a:r>
            <a:r>
              <a:rPr sz="600" b="1" spc="-20" dirty="0">
                <a:latin typeface="Arial"/>
                <a:cs typeface="Arial"/>
              </a:rPr>
              <a:t>r</a:t>
            </a:r>
            <a:r>
              <a:rPr sz="600" b="1" dirty="0">
                <a:latin typeface="Arial"/>
                <a:cs typeface="Arial"/>
              </a:rPr>
              <a:t>s</a:t>
            </a:r>
            <a:endParaRPr sz="600">
              <a:latin typeface="Arial"/>
              <a:cs typeface="Arial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4683759" y="3398520"/>
            <a:ext cx="4112260" cy="2889250"/>
          </a:xfrm>
          <a:custGeom>
            <a:avLst/>
            <a:gdLst/>
            <a:ahLst/>
            <a:cxnLst/>
            <a:rect l="l" t="t" r="r" b="b"/>
            <a:pathLst>
              <a:path w="4112259" h="2889250">
                <a:moveTo>
                  <a:pt x="0" y="2889249"/>
                </a:moveTo>
                <a:lnTo>
                  <a:pt x="4112260" y="2889249"/>
                </a:lnTo>
                <a:lnTo>
                  <a:pt x="4112260" y="0"/>
                </a:lnTo>
                <a:lnTo>
                  <a:pt x="0" y="0"/>
                </a:lnTo>
                <a:lnTo>
                  <a:pt x="0" y="288924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7" name="object 67"/>
          <p:cNvGrpSpPr/>
          <p:nvPr/>
        </p:nvGrpSpPr>
        <p:grpSpPr>
          <a:xfrm>
            <a:off x="352425" y="3401695"/>
            <a:ext cx="4161790" cy="2874010"/>
            <a:chOff x="352425" y="3401695"/>
            <a:chExt cx="4161790" cy="2874010"/>
          </a:xfrm>
        </p:grpSpPr>
        <p:sp>
          <p:nvSpPr>
            <p:cNvPr id="68" name="object 68"/>
            <p:cNvSpPr/>
            <p:nvPr/>
          </p:nvSpPr>
          <p:spPr>
            <a:xfrm>
              <a:off x="353060" y="3402330"/>
              <a:ext cx="4160520" cy="2872740"/>
            </a:xfrm>
            <a:custGeom>
              <a:avLst/>
              <a:gdLst/>
              <a:ahLst/>
              <a:cxnLst/>
              <a:rect l="l" t="t" r="r" b="b"/>
              <a:pathLst>
                <a:path w="4160520" h="2872740">
                  <a:moveTo>
                    <a:pt x="0" y="2872739"/>
                  </a:moveTo>
                  <a:lnTo>
                    <a:pt x="4160520" y="2872739"/>
                  </a:lnTo>
                  <a:lnTo>
                    <a:pt x="4160520" y="0"/>
                  </a:lnTo>
                  <a:lnTo>
                    <a:pt x="0" y="0"/>
                  </a:lnTo>
                  <a:lnTo>
                    <a:pt x="0" y="287273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866140" y="4058920"/>
              <a:ext cx="3395979" cy="1225550"/>
            </a:xfrm>
            <a:custGeom>
              <a:avLst/>
              <a:gdLst/>
              <a:ahLst/>
              <a:cxnLst/>
              <a:rect l="l" t="t" r="r" b="b"/>
              <a:pathLst>
                <a:path w="3395979" h="1225550">
                  <a:moveTo>
                    <a:pt x="3395980" y="0"/>
                  </a:moveTo>
                  <a:lnTo>
                    <a:pt x="0" y="0"/>
                  </a:lnTo>
                  <a:lnTo>
                    <a:pt x="0" y="1225549"/>
                  </a:lnTo>
                  <a:lnTo>
                    <a:pt x="3395980" y="1225549"/>
                  </a:lnTo>
                  <a:lnTo>
                    <a:pt x="3395980" y="0"/>
                  </a:lnTo>
                  <a:close/>
                </a:path>
              </a:pathLst>
            </a:custGeom>
            <a:solidFill>
              <a:srgbClr val="FFFF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866140" y="4058920"/>
              <a:ext cx="3395979" cy="1107440"/>
            </a:xfrm>
            <a:custGeom>
              <a:avLst/>
              <a:gdLst/>
              <a:ahLst/>
              <a:cxnLst/>
              <a:rect l="l" t="t" r="r" b="b"/>
              <a:pathLst>
                <a:path w="3395979" h="1107439">
                  <a:moveTo>
                    <a:pt x="0" y="1107439"/>
                  </a:moveTo>
                  <a:lnTo>
                    <a:pt x="3395980" y="1107439"/>
                  </a:lnTo>
                </a:path>
                <a:path w="3395979" h="1107439">
                  <a:moveTo>
                    <a:pt x="0" y="980439"/>
                  </a:moveTo>
                  <a:lnTo>
                    <a:pt x="3395980" y="980439"/>
                  </a:lnTo>
                </a:path>
                <a:path w="3395979" h="1107439">
                  <a:moveTo>
                    <a:pt x="0" y="863599"/>
                  </a:moveTo>
                  <a:lnTo>
                    <a:pt x="3395980" y="863599"/>
                  </a:lnTo>
                </a:path>
                <a:path w="3395979" h="1107439">
                  <a:moveTo>
                    <a:pt x="0" y="735329"/>
                  </a:moveTo>
                  <a:lnTo>
                    <a:pt x="3395980" y="735329"/>
                  </a:lnTo>
                </a:path>
                <a:path w="3395979" h="1107439">
                  <a:moveTo>
                    <a:pt x="0" y="617219"/>
                  </a:moveTo>
                  <a:lnTo>
                    <a:pt x="3395980" y="617219"/>
                  </a:lnTo>
                </a:path>
                <a:path w="3395979" h="1107439">
                  <a:moveTo>
                    <a:pt x="0" y="490219"/>
                  </a:moveTo>
                  <a:lnTo>
                    <a:pt x="3395980" y="490219"/>
                  </a:lnTo>
                </a:path>
                <a:path w="3395979" h="1107439">
                  <a:moveTo>
                    <a:pt x="0" y="372109"/>
                  </a:moveTo>
                  <a:lnTo>
                    <a:pt x="3395980" y="372109"/>
                  </a:lnTo>
                </a:path>
                <a:path w="3395979" h="1107439">
                  <a:moveTo>
                    <a:pt x="0" y="245109"/>
                  </a:moveTo>
                  <a:lnTo>
                    <a:pt x="3395980" y="245109"/>
                  </a:lnTo>
                </a:path>
                <a:path w="3395979" h="1107439">
                  <a:moveTo>
                    <a:pt x="0" y="126999"/>
                  </a:moveTo>
                  <a:lnTo>
                    <a:pt x="3395980" y="126999"/>
                  </a:lnTo>
                </a:path>
                <a:path w="3395979" h="1107439">
                  <a:moveTo>
                    <a:pt x="0" y="0"/>
                  </a:moveTo>
                  <a:lnTo>
                    <a:pt x="339598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866140" y="4058920"/>
              <a:ext cx="3395979" cy="1225550"/>
            </a:xfrm>
            <a:custGeom>
              <a:avLst/>
              <a:gdLst/>
              <a:ahLst/>
              <a:cxnLst/>
              <a:rect l="l" t="t" r="r" b="b"/>
              <a:pathLst>
                <a:path w="3395979" h="1225550">
                  <a:moveTo>
                    <a:pt x="0" y="0"/>
                  </a:moveTo>
                  <a:lnTo>
                    <a:pt x="3395980" y="0"/>
                  </a:lnTo>
                </a:path>
                <a:path w="3395979" h="1225550">
                  <a:moveTo>
                    <a:pt x="3395980" y="0"/>
                  </a:moveTo>
                  <a:lnTo>
                    <a:pt x="3395980" y="1225549"/>
                  </a:lnTo>
                </a:path>
                <a:path w="3395979" h="1225550">
                  <a:moveTo>
                    <a:pt x="3395980" y="1225549"/>
                  </a:moveTo>
                  <a:lnTo>
                    <a:pt x="0" y="1225549"/>
                  </a:lnTo>
                </a:path>
                <a:path w="3395979" h="1225550">
                  <a:moveTo>
                    <a:pt x="0" y="1225549"/>
                  </a:moveTo>
                  <a:lnTo>
                    <a:pt x="0" y="0"/>
                  </a:lnTo>
                </a:path>
              </a:pathLst>
            </a:custGeom>
            <a:ln w="101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836930" y="4058920"/>
              <a:ext cx="3425190" cy="1245870"/>
            </a:xfrm>
            <a:custGeom>
              <a:avLst/>
              <a:gdLst/>
              <a:ahLst/>
              <a:cxnLst/>
              <a:rect l="l" t="t" r="r" b="b"/>
              <a:pathLst>
                <a:path w="3425190" h="1245870">
                  <a:moveTo>
                    <a:pt x="29209" y="0"/>
                  </a:moveTo>
                  <a:lnTo>
                    <a:pt x="29209" y="1225549"/>
                  </a:lnTo>
                </a:path>
                <a:path w="3425190" h="1245870">
                  <a:moveTo>
                    <a:pt x="0" y="1225549"/>
                  </a:moveTo>
                  <a:lnTo>
                    <a:pt x="29209" y="1225549"/>
                  </a:lnTo>
                </a:path>
                <a:path w="3425190" h="1245870">
                  <a:moveTo>
                    <a:pt x="0" y="1107439"/>
                  </a:moveTo>
                  <a:lnTo>
                    <a:pt x="29209" y="1107439"/>
                  </a:lnTo>
                </a:path>
                <a:path w="3425190" h="1245870">
                  <a:moveTo>
                    <a:pt x="0" y="980439"/>
                  </a:moveTo>
                  <a:lnTo>
                    <a:pt x="29209" y="980439"/>
                  </a:lnTo>
                </a:path>
                <a:path w="3425190" h="1245870">
                  <a:moveTo>
                    <a:pt x="0" y="863599"/>
                  </a:moveTo>
                  <a:lnTo>
                    <a:pt x="29209" y="863599"/>
                  </a:lnTo>
                </a:path>
                <a:path w="3425190" h="1245870">
                  <a:moveTo>
                    <a:pt x="0" y="735329"/>
                  </a:moveTo>
                  <a:lnTo>
                    <a:pt x="29209" y="735329"/>
                  </a:lnTo>
                </a:path>
                <a:path w="3425190" h="1245870">
                  <a:moveTo>
                    <a:pt x="0" y="617219"/>
                  </a:moveTo>
                  <a:lnTo>
                    <a:pt x="29209" y="617219"/>
                  </a:lnTo>
                </a:path>
                <a:path w="3425190" h="1245870">
                  <a:moveTo>
                    <a:pt x="0" y="490219"/>
                  </a:moveTo>
                  <a:lnTo>
                    <a:pt x="29209" y="490219"/>
                  </a:lnTo>
                </a:path>
                <a:path w="3425190" h="1245870">
                  <a:moveTo>
                    <a:pt x="0" y="372109"/>
                  </a:moveTo>
                  <a:lnTo>
                    <a:pt x="29209" y="372109"/>
                  </a:lnTo>
                </a:path>
                <a:path w="3425190" h="1245870">
                  <a:moveTo>
                    <a:pt x="0" y="245109"/>
                  </a:moveTo>
                  <a:lnTo>
                    <a:pt x="29209" y="245109"/>
                  </a:lnTo>
                </a:path>
                <a:path w="3425190" h="1245870">
                  <a:moveTo>
                    <a:pt x="0" y="126999"/>
                  </a:moveTo>
                  <a:lnTo>
                    <a:pt x="29209" y="126999"/>
                  </a:lnTo>
                </a:path>
                <a:path w="3425190" h="1245870">
                  <a:moveTo>
                    <a:pt x="0" y="0"/>
                  </a:moveTo>
                  <a:lnTo>
                    <a:pt x="29209" y="0"/>
                  </a:lnTo>
                </a:path>
                <a:path w="3425190" h="1245870">
                  <a:moveTo>
                    <a:pt x="29209" y="1225549"/>
                  </a:moveTo>
                  <a:lnTo>
                    <a:pt x="3425190" y="1225549"/>
                  </a:lnTo>
                </a:path>
                <a:path w="3425190" h="1245870">
                  <a:moveTo>
                    <a:pt x="29209" y="1245869"/>
                  </a:moveTo>
                  <a:lnTo>
                    <a:pt x="29209" y="1225549"/>
                  </a:lnTo>
                </a:path>
                <a:path w="3425190" h="1245870">
                  <a:moveTo>
                    <a:pt x="251459" y="1245869"/>
                  </a:moveTo>
                  <a:lnTo>
                    <a:pt x="251459" y="1225549"/>
                  </a:lnTo>
                </a:path>
                <a:path w="3425190" h="1245870">
                  <a:moveTo>
                    <a:pt x="483869" y="1245869"/>
                  </a:moveTo>
                  <a:lnTo>
                    <a:pt x="483869" y="1225549"/>
                  </a:lnTo>
                </a:path>
                <a:path w="3425190" h="1245870">
                  <a:moveTo>
                    <a:pt x="706119" y="1245869"/>
                  </a:moveTo>
                  <a:lnTo>
                    <a:pt x="706119" y="1225549"/>
                  </a:lnTo>
                </a:path>
                <a:path w="3425190" h="1245870">
                  <a:moveTo>
                    <a:pt x="938530" y="1245869"/>
                  </a:moveTo>
                  <a:lnTo>
                    <a:pt x="938530" y="1225549"/>
                  </a:lnTo>
                </a:path>
                <a:path w="3425190" h="1245870">
                  <a:moveTo>
                    <a:pt x="1160780" y="1245869"/>
                  </a:moveTo>
                  <a:lnTo>
                    <a:pt x="1160780" y="1225549"/>
                  </a:lnTo>
                </a:path>
                <a:path w="3425190" h="1245870">
                  <a:moveTo>
                    <a:pt x="1384300" y="1245869"/>
                  </a:moveTo>
                  <a:lnTo>
                    <a:pt x="1384300" y="1225549"/>
                  </a:lnTo>
                </a:path>
                <a:path w="3425190" h="1245870">
                  <a:moveTo>
                    <a:pt x="1615439" y="1245869"/>
                  </a:moveTo>
                  <a:lnTo>
                    <a:pt x="1615439" y="1225549"/>
                  </a:lnTo>
                </a:path>
                <a:path w="3425190" h="1245870">
                  <a:moveTo>
                    <a:pt x="1837689" y="1245869"/>
                  </a:moveTo>
                  <a:lnTo>
                    <a:pt x="1837689" y="1225549"/>
                  </a:lnTo>
                </a:path>
                <a:path w="3425190" h="1245870">
                  <a:moveTo>
                    <a:pt x="2071370" y="1245869"/>
                  </a:moveTo>
                  <a:lnTo>
                    <a:pt x="2071370" y="1225549"/>
                  </a:lnTo>
                </a:path>
                <a:path w="3425190" h="1245870">
                  <a:moveTo>
                    <a:pt x="2293620" y="1245869"/>
                  </a:moveTo>
                  <a:lnTo>
                    <a:pt x="2293620" y="1225549"/>
                  </a:lnTo>
                </a:path>
                <a:path w="3425190" h="1245870">
                  <a:moveTo>
                    <a:pt x="2515870" y="1245869"/>
                  </a:moveTo>
                  <a:lnTo>
                    <a:pt x="2515870" y="1225549"/>
                  </a:lnTo>
                </a:path>
                <a:path w="3425190" h="1245870">
                  <a:moveTo>
                    <a:pt x="2748280" y="1245869"/>
                  </a:moveTo>
                  <a:lnTo>
                    <a:pt x="2748280" y="1225549"/>
                  </a:lnTo>
                </a:path>
                <a:path w="3425190" h="1245870">
                  <a:moveTo>
                    <a:pt x="2970530" y="1245869"/>
                  </a:moveTo>
                  <a:lnTo>
                    <a:pt x="2970530" y="1225549"/>
                  </a:lnTo>
                </a:path>
                <a:path w="3425190" h="1245870">
                  <a:moveTo>
                    <a:pt x="3425190" y="1245869"/>
                  </a:moveTo>
                  <a:lnTo>
                    <a:pt x="3425190" y="122554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948690" y="4250690"/>
              <a:ext cx="3216910" cy="10541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4" name="object 74"/>
          <p:cNvSpPr txBox="1"/>
          <p:nvPr/>
        </p:nvSpPr>
        <p:spPr>
          <a:xfrm>
            <a:off x="1136650" y="3478529"/>
            <a:ext cx="2603500" cy="2254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1300" b="1" spc="-20" dirty="0">
                <a:latin typeface="Verdana"/>
                <a:cs typeface="Verdana"/>
              </a:rPr>
              <a:t>task-based </a:t>
            </a:r>
            <a:r>
              <a:rPr sz="1300" b="1" spc="-15" dirty="0">
                <a:latin typeface="Verdana"/>
                <a:cs typeface="Verdana"/>
              </a:rPr>
              <a:t>burn </a:t>
            </a:r>
            <a:r>
              <a:rPr sz="1300" b="1" spc="10" dirty="0">
                <a:latin typeface="Verdana"/>
                <a:cs typeface="Verdana"/>
              </a:rPr>
              <a:t>down </a:t>
            </a:r>
            <a:r>
              <a:rPr sz="1300" b="1" spc="-20" dirty="0">
                <a:latin typeface="Verdana"/>
                <a:cs typeface="Verdana"/>
              </a:rPr>
              <a:t>chart</a:t>
            </a:r>
            <a:endParaRPr sz="1300">
              <a:latin typeface="Verdana"/>
              <a:cs typeface="Verdana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1069339" y="4507229"/>
            <a:ext cx="130175" cy="154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850" spc="-15" dirty="0">
                <a:latin typeface="Arial"/>
                <a:cs typeface="Arial"/>
              </a:rPr>
              <a:t>2</a:t>
            </a:r>
            <a:r>
              <a:rPr sz="850" spc="-10" dirty="0">
                <a:latin typeface="Arial"/>
                <a:cs typeface="Arial"/>
              </a:rPr>
              <a:t>8</a:t>
            </a:r>
            <a:endParaRPr sz="850"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1291589" y="4457700"/>
            <a:ext cx="130175" cy="154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850" spc="-15" dirty="0">
                <a:latin typeface="Arial"/>
                <a:cs typeface="Arial"/>
              </a:rPr>
              <a:t>3</a:t>
            </a:r>
            <a:r>
              <a:rPr sz="850" spc="-10" dirty="0">
                <a:latin typeface="Arial"/>
                <a:cs typeface="Arial"/>
              </a:rPr>
              <a:t>0</a:t>
            </a:r>
            <a:endParaRPr sz="850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1498600" y="4212590"/>
            <a:ext cx="625475" cy="154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850" spc="-15" dirty="0">
                <a:latin typeface="Arial"/>
                <a:cs typeface="Arial"/>
              </a:rPr>
              <a:t>40 40</a:t>
            </a:r>
            <a:r>
              <a:rPr sz="850" spc="20" dirty="0">
                <a:latin typeface="Arial"/>
                <a:cs typeface="Arial"/>
              </a:rPr>
              <a:t> </a:t>
            </a:r>
            <a:r>
              <a:rPr sz="1275" spc="-22" baseline="9803" dirty="0">
                <a:latin typeface="Arial"/>
                <a:cs typeface="Arial"/>
              </a:rPr>
              <a:t>41</a:t>
            </a:r>
            <a:endParaRPr sz="1275" baseline="9803">
              <a:latin typeface="Arial"/>
              <a:cs typeface="Arial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2200910" y="4389120"/>
            <a:ext cx="130175" cy="154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850" spc="-15" dirty="0">
                <a:latin typeface="Arial"/>
                <a:cs typeface="Arial"/>
              </a:rPr>
              <a:t>3</a:t>
            </a:r>
            <a:r>
              <a:rPr sz="850" spc="-10" dirty="0">
                <a:latin typeface="Arial"/>
                <a:cs typeface="Arial"/>
              </a:rPr>
              <a:t>3</a:t>
            </a:r>
            <a:endParaRPr sz="850">
              <a:latin typeface="Arial"/>
              <a:cs typeface="Arial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2424429" y="4457700"/>
            <a:ext cx="128905" cy="154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850" spc="-25" dirty="0">
                <a:latin typeface="Arial"/>
                <a:cs typeface="Arial"/>
              </a:rPr>
              <a:t>3</a:t>
            </a:r>
            <a:r>
              <a:rPr sz="850" spc="-10" dirty="0">
                <a:latin typeface="Arial"/>
                <a:cs typeface="Arial"/>
              </a:rPr>
              <a:t>0</a:t>
            </a:r>
            <a:endParaRPr sz="850">
              <a:latin typeface="Arial"/>
              <a:cs typeface="Arial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2655570" y="4536440"/>
            <a:ext cx="130175" cy="154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850" spc="-15" dirty="0">
                <a:latin typeface="Arial"/>
                <a:cs typeface="Arial"/>
              </a:rPr>
              <a:t>2</a:t>
            </a:r>
            <a:r>
              <a:rPr sz="850" spc="-10" dirty="0">
                <a:latin typeface="Arial"/>
                <a:cs typeface="Arial"/>
              </a:rPr>
              <a:t>7</a:t>
            </a:r>
            <a:endParaRPr sz="850">
              <a:latin typeface="Arial"/>
              <a:cs typeface="Arial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2879089" y="4605020"/>
            <a:ext cx="128905" cy="154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850" spc="-25" dirty="0">
                <a:latin typeface="Arial"/>
                <a:cs typeface="Arial"/>
              </a:rPr>
              <a:t>2</a:t>
            </a:r>
            <a:r>
              <a:rPr sz="850" spc="-10" dirty="0">
                <a:latin typeface="Arial"/>
                <a:cs typeface="Arial"/>
              </a:rPr>
              <a:t>4</a:t>
            </a:r>
            <a:endParaRPr sz="850">
              <a:latin typeface="Arial"/>
              <a:cs typeface="Arial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3101339" y="4555490"/>
            <a:ext cx="128905" cy="154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850" spc="-25" dirty="0">
                <a:latin typeface="Arial"/>
                <a:cs typeface="Arial"/>
              </a:rPr>
              <a:t>2</a:t>
            </a:r>
            <a:r>
              <a:rPr sz="850" spc="-10" dirty="0">
                <a:latin typeface="Arial"/>
                <a:cs typeface="Arial"/>
              </a:rPr>
              <a:t>6</a:t>
            </a:r>
            <a:endParaRPr sz="850">
              <a:latin typeface="Arial"/>
              <a:cs typeface="Arial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3333750" y="4486909"/>
            <a:ext cx="128905" cy="154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850" spc="-25" dirty="0">
                <a:latin typeface="Arial"/>
                <a:cs typeface="Arial"/>
              </a:rPr>
              <a:t>2</a:t>
            </a:r>
            <a:r>
              <a:rPr sz="850" spc="-10" dirty="0">
                <a:latin typeface="Arial"/>
                <a:cs typeface="Arial"/>
              </a:rPr>
              <a:t>9</a:t>
            </a:r>
            <a:endParaRPr sz="850">
              <a:latin typeface="Arial"/>
              <a:cs typeface="Arial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3556000" y="4653279"/>
            <a:ext cx="130175" cy="154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850" spc="-15" dirty="0">
                <a:latin typeface="Arial"/>
                <a:cs typeface="Arial"/>
              </a:rPr>
              <a:t>2</a:t>
            </a:r>
            <a:r>
              <a:rPr sz="850" spc="-10" dirty="0">
                <a:latin typeface="Arial"/>
                <a:cs typeface="Arial"/>
              </a:rPr>
              <a:t>2</a:t>
            </a:r>
            <a:endParaRPr sz="850">
              <a:latin typeface="Arial"/>
              <a:cs typeface="Arial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3788409" y="4829809"/>
            <a:ext cx="128905" cy="154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850" spc="-25" dirty="0">
                <a:latin typeface="Arial"/>
                <a:cs typeface="Arial"/>
              </a:rPr>
              <a:t>1</a:t>
            </a:r>
            <a:r>
              <a:rPr sz="850" spc="-10" dirty="0">
                <a:latin typeface="Arial"/>
                <a:cs typeface="Arial"/>
              </a:rPr>
              <a:t>5</a:t>
            </a:r>
            <a:endParaRPr sz="850">
              <a:latin typeface="Arial"/>
              <a:cs typeface="Arial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4010659" y="4928870"/>
            <a:ext cx="130175" cy="154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850" spc="-15" dirty="0">
                <a:latin typeface="Arial"/>
                <a:cs typeface="Arial"/>
              </a:rPr>
              <a:t>1</a:t>
            </a:r>
            <a:r>
              <a:rPr sz="850" spc="-10" dirty="0">
                <a:latin typeface="Arial"/>
                <a:cs typeface="Arial"/>
              </a:rPr>
              <a:t>1</a:t>
            </a:r>
            <a:endParaRPr sz="850">
              <a:latin typeface="Arial"/>
              <a:cs typeface="Arial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4232909" y="5124450"/>
            <a:ext cx="71755" cy="154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850" spc="-10" dirty="0">
                <a:latin typeface="Arial"/>
                <a:cs typeface="Arial"/>
              </a:rPr>
              <a:t>3</a:t>
            </a:r>
            <a:endParaRPr sz="850">
              <a:latin typeface="Arial"/>
              <a:cs typeface="Arial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671830" y="3967479"/>
            <a:ext cx="130175" cy="1380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ts val="1010"/>
              </a:lnSpc>
              <a:spcBef>
                <a:spcPts val="100"/>
              </a:spcBef>
            </a:pPr>
            <a:r>
              <a:rPr sz="850" spc="-15" dirty="0">
                <a:latin typeface="Arial"/>
                <a:cs typeface="Arial"/>
              </a:rPr>
              <a:t>5</a:t>
            </a:r>
            <a:r>
              <a:rPr sz="850" spc="-10" dirty="0">
                <a:latin typeface="Arial"/>
                <a:cs typeface="Arial"/>
              </a:rPr>
              <a:t>0</a:t>
            </a:r>
            <a:endParaRPr sz="850">
              <a:latin typeface="Arial"/>
              <a:cs typeface="Arial"/>
            </a:endParaRPr>
          </a:p>
          <a:p>
            <a:pPr>
              <a:lnSpc>
                <a:spcPts val="965"/>
              </a:lnSpc>
            </a:pPr>
            <a:r>
              <a:rPr sz="850" spc="-15" dirty="0">
                <a:latin typeface="Arial"/>
                <a:cs typeface="Arial"/>
              </a:rPr>
              <a:t>4</a:t>
            </a:r>
            <a:r>
              <a:rPr sz="850" spc="-10" dirty="0">
                <a:latin typeface="Arial"/>
                <a:cs typeface="Arial"/>
              </a:rPr>
              <a:t>5</a:t>
            </a:r>
            <a:endParaRPr sz="850">
              <a:latin typeface="Arial"/>
              <a:cs typeface="Arial"/>
            </a:endParaRPr>
          </a:p>
          <a:p>
            <a:pPr>
              <a:lnSpc>
                <a:spcPts val="965"/>
              </a:lnSpc>
            </a:pPr>
            <a:r>
              <a:rPr sz="850" spc="-15" dirty="0">
                <a:latin typeface="Arial"/>
                <a:cs typeface="Arial"/>
              </a:rPr>
              <a:t>4</a:t>
            </a:r>
            <a:r>
              <a:rPr sz="850" spc="-10" dirty="0">
                <a:latin typeface="Arial"/>
                <a:cs typeface="Arial"/>
              </a:rPr>
              <a:t>0</a:t>
            </a:r>
            <a:endParaRPr sz="850">
              <a:latin typeface="Arial"/>
              <a:cs typeface="Arial"/>
            </a:endParaRPr>
          </a:p>
          <a:p>
            <a:pPr>
              <a:lnSpc>
                <a:spcPts val="965"/>
              </a:lnSpc>
            </a:pPr>
            <a:r>
              <a:rPr sz="850" spc="-15" dirty="0">
                <a:latin typeface="Arial"/>
                <a:cs typeface="Arial"/>
              </a:rPr>
              <a:t>3</a:t>
            </a:r>
            <a:r>
              <a:rPr sz="850" spc="-10" dirty="0">
                <a:latin typeface="Arial"/>
                <a:cs typeface="Arial"/>
              </a:rPr>
              <a:t>5</a:t>
            </a:r>
            <a:endParaRPr sz="850">
              <a:latin typeface="Arial"/>
              <a:cs typeface="Arial"/>
            </a:endParaRPr>
          </a:p>
          <a:p>
            <a:pPr>
              <a:lnSpc>
                <a:spcPts val="965"/>
              </a:lnSpc>
            </a:pPr>
            <a:r>
              <a:rPr sz="850" spc="-15" dirty="0">
                <a:latin typeface="Arial"/>
                <a:cs typeface="Arial"/>
              </a:rPr>
              <a:t>3</a:t>
            </a:r>
            <a:r>
              <a:rPr sz="850" spc="-10" dirty="0">
                <a:latin typeface="Arial"/>
                <a:cs typeface="Arial"/>
              </a:rPr>
              <a:t>0</a:t>
            </a:r>
            <a:endParaRPr sz="850">
              <a:latin typeface="Arial"/>
              <a:cs typeface="Arial"/>
            </a:endParaRPr>
          </a:p>
          <a:p>
            <a:pPr>
              <a:lnSpc>
                <a:spcPts val="965"/>
              </a:lnSpc>
            </a:pPr>
            <a:r>
              <a:rPr sz="850" spc="-15" dirty="0">
                <a:latin typeface="Arial"/>
                <a:cs typeface="Arial"/>
              </a:rPr>
              <a:t>2</a:t>
            </a:r>
            <a:r>
              <a:rPr sz="850" spc="-10" dirty="0">
                <a:latin typeface="Arial"/>
                <a:cs typeface="Arial"/>
              </a:rPr>
              <a:t>5</a:t>
            </a:r>
            <a:endParaRPr sz="850">
              <a:latin typeface="Arial"/>
              <a:cs typeface="Arial"/>
            </a:endParaRPr>
          </a:p>
          <a:p>
            <a:pPr>
              <a:lnSpc>
                <a:spcPts val="965"/>
              </a:lnSpc>
            </a:pPr>
            <a:r>
              <a:rPr sz="850" spc="-15" dirty="0">
                <a:latin typeface="Arial"/>
                <a:cs typeface="Arial"/>
              </a:rPr>
              <a:t>2</a:t>
            </a:r>
            <a:r>
              <a:rPr sz="850" spc="-10" dirty="0">
                <a:latin typeface="Arial"/>
                <a:cs typeface="Arial"/>
              </a:rPr>
              <a:t>0</a:t>
            </a:r>
            <a:endParaRPr sz="850">
              <a:latin typeface="Arial"/>
              <a:cs typeface="Arial"/>
            </a:endParaRPr>
          </a:p>
          <a:p>
            <a:pPr>
              <a:lnSpc>
                <a:spcPts val="965"/>
              </a:lnSpc>
            </a:pPr>
            <a:r>
              <a:rPr sz="850" spc="-15" dirty="0">
                <a:latin typeface="Arial"/>
                <a:cs typeface="Arial"/>
              </a:rPr>
              <a:t>1</a:t>
            </a:r>
            <a:r>
              <a:rPr sz="850" spc="-10" dirty="0">
                <a:latin typeface="Arial"/>
                <a:cs typeface="Arial"/>
              </a:rPr>
              <a:t>5</a:t>
            </a:r>
            <a:endParaRPr sz="850">
              <a:latin typeface="Arial"/>
              <a:cs typeface="Arial"/>
            </a:endParaRPr>
          </a:p>
          <a:p>
            <a:pPr>
              <a:lnSpc>
                <a:spcPts val="969"/>
              </a:lnSpc>
            </a:pPr>
            <a:r>
              <a:rPr sz="850" spc="-15" dirty="0">
                <a:latin typeface="Arial"/>
                <a:cs typeface="Arial"/>
              </a:rPr>
              <a:t>1</a:t>
            </a:r>
            <a:r>
              <a:rPr sz="850" spc="-10" dirty="0">
                <a:latin typeface="Arial"/>
                <a:cs typeface="Arial"/>
              </a:rPr>
              <a:t>0</a:t>
            </a:r>
            <a:endParaRPr sz="850">
              <a:latin typeface="Arial"/>
              <a:cs typeface="Arial"/>
            </a:endParaRPr>
          </a:p>
          <a:p>
            <a:pPr marL="58419">
              <a:lnSpc>
                <a:spcPts val="965"/>
              </a:lnSpc>
            </a:pPr>
            <a:r>
              <a:rPr sz="850" spc="-10" dirty="0">
                <a:latin typeface="Arial"/>
                <a:cs typeface="Arial"/>
              </a:rPr>
              <a:t>5</a:t>
            </a:r>
            <a:endParaRPr sz="850">
              <a:latin typeface="Arial"/>
              <a:cs typeface="Arial"/>
            </a:endParaRPr>
          </a:p>
          <a:p>
            <a:pPr marL="58419">
              <a:lnSpc>
                <a:spcPts val="969"/>
              </a:lnSpc>
            </a:pPr>
            <a:r>
              <a:rPr sz="850" spc="-10" dirty="0">
                <a:latin typeface="Arial"/>
                <a:cs typeface="Arial"/>
              </a:rPr>
              <a:t>0</a:t>
            </a:r>
            <a:endParaRPr sz="850">
              <a:latin typeface="Arial"/>
              <a:cs typeface="Arial"/>
            </a:endParaRPr>
          </a:p>
        </p:txBody>
      </p:sp>
      <p:grpSp>
        <p:nvGrpSpPr>
          <p:cNvPr id="89" name="object 89"/>
          <p:cNvGrpSpPr/>
          <p:nvPr/>
        </p:nvGrpSpPr>
        <p:grpSpPr>
          <a:xfrm>
            <a:off x="943610" y="5283834"/>
            <a:ext cx="3230880" cy="343535"/>
            <a:chOff x="943610" y="5283834"/>
            <a:chExt cx="3230880" cy="343535"/>
          </a:xfrm>
        </p:grpSpPr>
        <p:sp>
          <p:nvSpPr>
            <p:cNvPr id="90" name="object 90"/>
            <p:cNvSpPr/>
            <p:nvPr/>
          </p:nvSpPr>
          <p:spPr>
            <a:xfrm>
              <a:off x="943610" y="5333999"/>
              <a:ext cx="67309" cy="20574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1165860" y="5332729"/>
              <a:ext cx="67309" cy="22605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1398270" y="5332729"/>
              <a:ext cx="67309" cy="2946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1620520" y="5332729"/>
              <a:ext cx="67310" cy="25526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1842770" y="5332729"/>
              <a:ext cx="67310" cy="17653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2075180" y="5333999"/>
              <a:ext cx="67310" cy="20574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2298700" y="5332729"/>
              <a:ext cx="67310" cy="22605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2529840" y="5332729"/>
              <a:ext cx="67310" cy="2946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2753360" y="5332729"/>
              <a:ext cx="67310" cy="25526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2975610" y="5332729"/>
              <a:ext cx="67310" cy="17653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3208020" y="5333999"/>
              <a:ext cx="67309" cy="20574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3430270" y="5332729"/>
              <a:ext cx="67310" cy="22605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3662680" y="5332729"/>
              <a:ext cx="67310" cy="2946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3884930" y="5332729"/>
              <a:ext cx="67310" cy="25526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4107180" y="5332729"/>
              <a:ext cx="67310" cy="17653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1088390" y="5284469"/>
              <a:ext cx="2951480" cy="323850"/>
            </a:xfrm>
            <a:custGeom>
              <a:avLst/>
              <a:gdLst/>
              <a:ahLst/>
              <a:cxnLst/>
              <a:rect l="l" t="t" r="r" b="b"/>
              <a:pathLst>
                <a:path w="2951479" h="323850">
                  <a:moveTo>
                    <a:pt x="0" y="0"/>
                  </a:moveTo>
                  <a:lnTo>
                    <a:pt x="0" y="323849"/>
                  </a:lnTo>
                </a:path>
                <a:path w="2951479" h="323850">
                  <a:moveTo>
                    <a:pt x="232409" y="0"/>
                  </a:moveTo>
                  <a:lnTo>
                    <a:pt x="232409" y="323849"/>
                  </a:lnTo>
                </a:path>
                <a:path w="2951479" h="323850">
                  <a:moveTo>
                    <a:pt x="454659" y="0"/>
                  </a:moveTo>
                  <a:lnTo>
                    <a:pt x="454659" y="323849"/>
                  </a:lnTo>
                </a:path>
                <a:path w="2951479" h="323850">
                  <a:moveTo>
                    <a:pt x="687070" y="0"/>
                  </a:moveTo>
                  <a:lnTo>
                    <a:pt x="687070" y="323849"/>
                  </a:lnTo>
                </a:path>
                <a:path w="2951479" h="323850">
                  <a:moveTo>
                    <a:pt x="1132840" y="0"/>
                  </a:moveTo>
                  <a:lnTo>
                    <a:pt x="1132840" y="323849"/>
                  </a:lnTo>
                </a:path>
                <a:path w="2951479" h="323850">
                  <a:moveTo>
                    <a:pt x="1363980" y="0"/>
                  </a:moveTo>
                  <a:lnTo>
                    <a:pt x="1363980" y="323849"/>
                  </a:lnTo>
                </a:path>
                <a:path w="2951479" h="323850">
                  <a:moveTo>
                    <a:pt x="1586230" y="0"/>
                  </a:moveTo>
                  <a:lnTo>
                    <a:pt x="1586230" y="323849"/>
                  </a:lnTo>
                </a:path>
                <a:path w="2951479" h="323850">
                  <a:moveTo>
                    <a:pt x="1819910" y="0"/>
                  </a:moveTo>
                  <a:lnTo>
                    <a:pt x="1819910" y="323849"/>
                  </a:lnTo>
                </a:path>
                <a:path w="2951479" h="323850">
                  <a:moveTo>
                    <a:pt x="2042160" y="0"/>
                  </a:moveTo>
                  <a:lnTo>
                    <a:pt x="2042160" y="323849"/>
                  </a:lnTo>
                </a:path>
                <a:path w="2951479" h="323850">
                  <a:moveTo>
                    <a:pt x="2264410" y="0"/>
                  </a:moveTo>
                  <a:lnTo>
                    <a:pt x="2264410" y="323849"/>
                  </a:lnTo>
                </a:path>
                <a:path w="2951479" h="323850">
                  <a:moveTo>
                    <a:pt x="2496820" y="0"/>
                  </a:moveTo>
                  <a:lnTo>
                    <a:pt x="2496820" y="323849"/>
                  </a:lnTo>
                </a:path>
                <a:path w="2951479" h="323850">
                  <a:moveTo>
                    <a:pt x="2719070" y="0"/>
                  </a:moveTo>
                  <a:lnTo>
                    <a:pt x="2719070" y="323849"/>
                  </a:lnTo>
                </a:path>
                <a:path w="2951479" h="323850">
                  <a:moveTo>
                    <a:pt x="2951480" y="0"/>
                  </a:moveTo>
                  <a:lnTo>
                    <a:pt x="2951480" y="32384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6" name="object 106"/>
          <p:cNvSpPr txBox="1"/>
          <p:nvPr/>
        </p:nvSpPr>
        <p:spPr>
          <a:xfrm>
            <a:off x="1350010" y="5662929"/>
            <a:ext cx="187325" cy="958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450" spc="-50" dirty="0">
                <a:latin typeface="Arial"/>
                <a:cs typeface="Arial"/>
              </a:rPr>
              <a:t>W</a:t>
            </a:r>
            <a:r>
              <a:rPr sz="450" spc="-25" dirty="0">
                <a:latin typeface="Arial"/>
                <a:cs typeface="Arial"/>
              </a:rPr>
              <a:t>ee</a:t>
            </a:r>
            <a:r>
              <a:rPr sz="450" spc="70" dirty="0">
                <a:latin typeface="Arial"/>
                <a:cs typeface="Arial"/>
              </a:rPr>
              <a:t>k</a:t>
            </a:r>
            <a:r>
              <a:rPr sz="450" spc="-20" dirty="0">
                <a:latin typeface="Arial"/>
                <a:cs typeface="Arial"/>
              </a:rPr>
              <a:t>1</a:t>
            </a:r>
            <a:endParaRPr sz="450">
              <a:latin typeface="Arial"/>
              <a:cs typeface="Arial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3042920" y="5662929"/>
            <a:ext cx="202565" cy="958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450" spc="-50" dirty="0">
                <a:latin typeface="Arial"/>
                <a:cs typeface="Arial"/>
              </a:rPr>
              <a:t>W</a:t>
            </a:r>
            <a:r>
              <a:rPr sz="450" spc="-25" dirty="0">
                <a:latin typeface="Arial"/>
                <a:cs typeface="Arial"/>
              </a:rPr>
              <a:t>ee</a:t>
            </a:r>
            <a:r>
              <a:rPr sz="450" spc="80" dirty="0">
                <a:latin typeface="Arial"/>
                <a:cs typeface="Arial"/>
              </a:rPr>
              <a:t>k</a:t>
            </a:r>
            <a:r>
              <a:rPr sz="450" spc="90" dirty="0">
                <a:latin typeface="Arial"/>
                <a:cs typeface="Arial"/>
              </a:rPr>
              <a:t>2</a:t>
            </a:r>
            <a:endParaRPr sz="450">
              <a:latin typeface="Arial"/>
              <a:cs typeface="Arial"/>
            </a:endParaRPr>
          </a:p>
        </p:txBody>
      </p:sp>
      <p:sp>
        <p:nvSpPr>
          <p:cNvPr id="108" name="object 108"/>
          <p:cNvSpPr/>
          <p:nvPr/>
        </p:nvSpPr>
        <p:spPr>
          <a:xfrm>
            <a:off x="866139" y="5284470"/>
            <a:ext cx="3395979" cy="471170"/>
          </a:xfrm>
          <a:custGeom>
            <a:avLst/>
            <a:gdLst/>
            <a:ahLst/>
            <a:cxnLst/>
            <a:rect l="l" t="t" r="r" b="b"/>
            <a:pathLst>
              <a:path w="3395979" h="471170">
                <a:moveTo>
                  <a:pt x="0" y="0"/>
                </a:moveTo>
                <a:lnTo>
                  <a:pt x="0" y="471169"/>
                </a:lnTo>
              </a:path>
              <a:path w="3395979" h="471170">
                <a:moveTo>
                  <a:pt x="3395980" y="0"/>
                </a:moveTo>
                <a:lnTo>
                  <a:pt x="3395980" y="471169"/>
                </a:lnTo>
              </a:path>
              <a:path w="3395979" h="471170">
                <a:moveTo>
                  <a:pt x="1131570" y="0"/>
                </a:moveTo>
                <a:lnTo>
                  <a:pt x="1131570" y="47116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 txBox="1"/>
          <p:nvPr/>
        </p:nvSpPr>
        <p:spPr>
          <a:xfrm>
            <a:off x="464885" y="4509236"/>
            <a:ext cx="146050" cy="337185"/>
          </a:xfrm>
          <a:prstGeom prst="rect">
            <a:avLst/>
          </a:prstGeom>
        </p:spPr>
        <p:txBody>
          <a:bodyPr vert="vert270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850" b="1" spc="5" dirty="0">
                <a:latin typeface="Arial"/>
                <a:cs typeface="Arial"/>
              </a:rPr>
              <a:t>H</a:t>
            </a:r>
            <a:r>
              <a:rPr sz="850" b="1" spc="25" dirty="0">
                <a:latin typeface="Arial"/>
                <a:cs typeface="Arial"/>
              </a:rPr>
              <a:t>o</a:t>
            </a:r>
            <a:r>
              <a:rPr sz="850" b="1" spc="20" dirty="0">
                <a:latin typeface="Arial"/>
                <a:cs typeface="Arial"/>
              </a:rPr>
              <a:t>u</a:t>
            </a:r>
            <a:r>
              <a:rPr sz="850" b="1" spc="-20" dirty="0">
                <a:latin typeface="Arial"/>
                <a:cs typeface="Arial"/>
              </a:rPr>
              <a:t>r</a:t>
            </a:r>
            <a:r>
              <a:rPr sz="850" b="1" dirty="0">
                <a:latin typeface="Arial"/>
                <a:cs typeface="Arial"/>
              </a:rPr>
              <a:t>s</a:t>
            </a:r>
            <a:endParaRPr sz="850">
              <a:latin typeface="Arial"/>
              <a:cs typeface="Arial"/>
            </a:endParaRPr>
          </a:p>
        </p:txBody>
      </p:sp>
      <p:sp>
        <p:nvSpPr>
          <p:cNvPr id="110" name="object 110"/>
          <p:cNvSpPr/>
          <p:nvPr/>
        </p:nvSpPr>
        <p:spPr>
          <a:xfrm>
            <a:off x="353059" y="3402329"/>
            <a:ext cx="4160520" cy="2872740"/>
          </a:xfrm>
          <a:custGeom>
            <a:avLst/>
            <a:gdLst/>
            <a:ahLst/>
            <a:cxnLst/>
            <a:rect l="l" t="t" r="r" b="b"/>
            <a:pathLst>
              <a:path w="4160520" h="2872740">
                <a:moveTo>
                  <a:pt x="0" y="2872739"/>
                </a:moveTo>
                <a:lnTo>
                  <a:pt x="4160520" y="2872739"/>
                </a:lnTo>
                <a:lnTo>
                  <a:pt x="4160520" y="0"/>
                </a:lnTo>
                <a:lnTo>
                  <a:pt x="0" y="0"/>
                </a:lnTo>
                <a:lnTo>
                  <a:pt x="0" y="287273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EE1DE4A84C65C4DB60AEC4C9380331D" ma:contentTypeVersion="2" ma:contentTypeDescription="Create a new document." ma:contentTypeScope="" ma:versionID="5e4ba4595c6b9f58334c478bd9209a2b">
  <xsd:schema xmlns:xsd="http://www.w3.org/2001/XMLSchema" xmlns:xs="http://www.w3.org/2001/XMLSchema" xmlns:p="http://schemas.microsoft.com/office/2006/metadata/properties" xmlns:ns2="454257da-1013-411d-b16c-7f8c54dd5663" targetNamespace="http://schemas.microsoft.com/office/2006/metadata/properties" ma:root="true" ma:fieldsID="0e1db81f8fe027bbf4f9cc9ab814381f" ns2:_="">
    <xsd:import namespace="454257da-1013-411d-b16c-7f8c54dd566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4257da-1013-411d-b16c-7f8c54dd566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39DBAA4-6973-4065-9C46-64678E68E9CE}"/>
</file>

<file path=customXml/itemProps2.xml><?xml version="1.0" encoding="utf-8"?>
<ds:datastoreItem xmlns:ds="http://schemas.openxmlformats.org/officeDocument/2006/customXml" ds:itemID="{87AEA664-4B07-43F6-B865-5D72F7B34F76}"/>
</file>

<file path=customXml/itemProps3.xml><?xml version="1.0" encoding="utf-8"?>
<ds:datastoreItem xmlns:ds="http://schemas.openxmlformats.org/officeDocument/2006/customXml" ds:itemID="{38F33CAB-B2C0-4FF5-AB6E-8977BC599936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2033</Words>
  <Application>Microsoft Macintosh PowerPoint</Application>
  <PresentationFormat>On-screen Show (4:3)</PresentationFormat>
  <Paragraphs>899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Times New Roman</vt:lpstr>
      <vt:lpstr>Verdana</vt:lpstr>
      <vt:lpstr>Webdings</vt:lpstr>
      <vt:lpstr>Office Theme</vt:lpstr>
      <vt:lpstr>Story-Based Burn Down</vt:lpstr>
      <vt:lpstr>Scrum Team Pains</vt:lpstr>
      <vt:lpstr>Situation in our Sprint # 1</vt:lpstr>
      <vt:lpstr>Key Problems we want to resolve</vt:lpstr>
      <vt:lpstr>Our solution for resolving the issues</vt:lpstr>
      <vt:lpstr>Improvement Plan for Sprint # 2</vt:lpstr>
      <vt:lpstr>Our practice in Sprint # 2</vt:lpstr>
      <vt:lpstr>Benefit of using new approach</vt:lpstr>
      <vt:lpstr>New challenges</vt:lpstr>
      <vt:lpstr>Our solution for the new challenges</vt:lpstr>
      <vt:lpstr>Next step</vt:lpstr>
      <vt:lpstr>One sample sprint - sprint backlog (mock up)</vt:lpstr>
      <vt:lpstr>One possible sample sprint - Metrics</vt:lpstr>
      <vt:lpstr>PowerPoint Presentation</vt:lpstr>
      <vt:lpstr>Story Point Burn Down Chart</vt:lpstr>
      <vt:lpstr>Sprint Progress Chart</vt:lpstr>
      <vt:lpstr>Time Based Progress vs. Story Point Based Progress</vt:lpstr>
      <vt:lpstr>sample sprint - Charts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dawn.nelson</dc:creator>
  <cp:lastModifiedBy>Dr. Arun Kumar C (CSE)</cp:lastModifiedBy>
  <cp:revision>3</cp:revision>
  <dcterms:created xsi:type="dcterms:W3CDTF">2021-04-27T05:11:48Z</dcterms:created>
  <dcterms:modified xsi:type="dcterms:W3CDTF">2021-04-28T13:21:16Z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2009-05-20T00:00:00Z</vt:filetime>
  </property>
  <property fmtid="{D5CDD505-2E9C-101B-9397-08002B2CF9AE}" pid="3" name="Creator">
    <vt:lpwstr>Impress</vt:lpwstr>
  </property>
  <property fmtid="{D5CDD505-2E9C-101B-9397-08002B2CF9AE}" pid="4" name="LastSaved">
    <vt:filetime>2021-04-27T00:00:00Z</vt:filetime>
  </property>
  <property fmtid="{D5CDD505-2E9C-101B-9397-08002B2CF9AE}" pid="5" name="ContentTypeId">
    <vt:lpwstr>0x0101007EE1DE4A84C65C4DB60AEC4C9380331D</vt:lpwstr>
  </property>
</Properties>
</file>