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57" r:id="rId6"/>
    <p:sldId id="260" r:id="rId7"/>
    <p:sldId id="261" r:id="rId8"/>
    <p:sldId id="267" r:id="rId9"/>
    <p:sldId id="262" r:id="rId10"/>
    <p:sldId id="264" r:id="rId11"/>
    <p:sldId id="266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D60-7112-42F7-8CF9-263B826DA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A8A77-EB6E-479A-AEFC-6FB5041B5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C7B2-8B5F-4AD5-AEA4-724F4E00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5019-7AB7-4AD8-A34A-EF93BF1B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28C7-6433-4F9B-874D-4415A883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4CD7-DBDF-4652-9BB3-22450A4B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50361-9892-4921-98FD-AD0EFCCB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0141-2AB9-4195-ABC3-22880292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A7BF-BB03-48FB-B531-8341144A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1DAD-B2FC-4C66-AF13-04FE20A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0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04A26-D951-4289-8631-1FC7915EA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EACCA-B780-4C47-AC78-A6403B16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B623-0B0A-40A0-A456-937626DF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3F26-C6D4-47E3-A951-C680FC15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8598-54B4-49D8-8258-92D74617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BF60-2328-447F-8BA9-606838CA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6A12-8039-4EA4-B624-59F8F79F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4B80-211E-4A11-8F86-A5E76C17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998B-4C8F-4FAC-81F0-4092BC32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F2954-3D5F-4440-9009-185EE22A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BC42-60D8-4946-A53A-2846081B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B52-C918-4B78-92A7-92D6A7BA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F316-6B25-40D6-8CF8-47714EB1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388A-5E62-42D4-AF3A-576D84AB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4F13-D345-43F8-8A3B-540AC99F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1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DCB4-86AD-47B0-BAD8-1E992869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015D-0A57-4BFB-8E92-1F2FBCA47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0A69F-B7B7-4E6C-8032-8B1A5825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9C2CB-7FAC-483B-862C-C8A0C129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27216-F918-46E7-8FA0-57DDB213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7627-1CA7-44CE-A5E2-146D449E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9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5E66-9786-4D91-86ED-9FD6805B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1B0F0-EE58-429F-A5E3-6FD60833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C563C-92DA-4385-AFD6-4B0D9BD4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18710-9BC2-4D41-AD1A-EFD530DD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EC7D-658A-4718-AE75-2EE1B33D7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101A0-5421-462C-BE40-6DF450FD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BA987-432B-49A6-A3C7-33D00A75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F0214-528B-4EC8-B722-ECDF096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593-D170-40AF-8C49-0180C159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7BF00-4735-4F0F-A500-76969D94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48F08-06C0-49DF-BF0F-DAF810F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A76F-C06D-4657-A7E4-865A5312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8D479-7BCC-4E3A-BA67-28EEE859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F0986-C38D-42DC-A479-A178E7E3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B9D4F-EF0C-4417-8B74-67954F60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0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8277-A4F3-4177-8841-E37A21E2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3028-290A-432B-9659-8107BC23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77474-702D-4DFB-BF52-63A4BFE3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778B0-A8C9-4631-A6C0-7F0E02DA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F2D6E-7008-427B-BB67-FAD2C58C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C780-D22B-4411-B998-71366D4C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6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79B-67B8-481F-AF3C-D58E8585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46293-4712-40BA-902C-51A7808A6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16E1-EF5B-45E3-90C8-9963586D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98C9-A02F-4E0E-90D9-C68A638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20DF-C8C6-44BA-B7B6-038ECD94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A470-FC88-44FD-BA04-B9EC7F41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9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6826-1879-458F-9D29-A8E4E45F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6514-2A1C-41BA-B103-91A8BC86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0957-9D77-4622-9602-AB3EB631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3653-E007-4638-83DB-379AE33C5805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4B14-7CCB-442E-842F-8DE5CE9A7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0420-57F9-4234-845F-AA79ABE1F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4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1002-3A8F-4AC0-952B-9E09E87F8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89C18-E84D-48B8-9B6B-BFBE032EC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8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686-9B87-4F30-9CB9-46C0E01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up = foreach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generate UPPER(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airline_name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),active;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limit up 3;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a;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F181E2-AE3F-4FE9-9EB1-EAB9F3439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50" y="1771506"/>
            <a:ext cx="5448772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7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686-9B87-4F30-9CB9-46C0E01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outer_left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JOIN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airline_iata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LEFT OUTER, routes 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route_iata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outer_left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 title="Inserting image...">
            <a:extLst>
              <a:ext uri="{FF2B5EF4-FFF2-40B4-BE49-F238E27FC236}">
                <a16:creationId xmlns:a16="http://schemas.microsoft.com/office/drawing/2014/main" id="{36C6861C-562A-4FC6-AFF7-2BE985BBE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74" y="1825625"/>
            <a:ext cx="51122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4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686-9B87-4F30-9CB9-46C0E01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order_data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ORDER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=FOREACH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GENERATE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airlineID,airline_name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D11146-5F20-446F-9042-B73116B4F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42" y="1825625"/>
            <a:ext cx="2033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3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686-9B87-4F30-9CB9-46C0E01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group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_data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GROUP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territory;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= FOREACH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territory,airline_name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display;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6B0CC-FC1C-437C-8D52-04312DB2E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32" y="1825625"/>
            <a:ext cx="47403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5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6BDEE-FEC5-4ABF-9B38-546BA3D87FD6}"/>
              </a:ext>
            </a:extLst>
          </p:cNvPr>
          <p:cNvSpPr txBox="1"/>
          <p:nvPr/>
        </p:nvSpPr>
        <p:spPr>
          <a:xfrm>
            <a:off x="2024743" y="1091682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RAVELLA ABHINAV</a:t>
            </a:r>
          </a:p>
          <a:p>
            <a:r>
              <a:rPr lang="en-US" dirty="0"/>
              <a:t>CB.EN.U4CSE19453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36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2A5C-1173-4BE4-8E25-AE44B1E7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1. Find the names of active airlines in territory ‘Unites States’?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D57B-BE4B-4DF0-A8EF-589144B7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64" y="1825625"/>
            <a:ext cx="10206135" cy="4351338"/>
          </a:xfrm>
        </p:spPr>
        <p:txBody>
          <a:bodyPr/>
          <a:lstStyle/>
          <a:p>
            <a:pPr>
              <a:lnSpc>
                <a:spcPct val="107000"/>
              </a:lnSpc>
              <a:buNone/>
            </a:pPr>
            <a:r>
              <a:rPr lang="en-IN" sz="1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Query: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active_airlines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filter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active == 'Y';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active_airlines_usa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filter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active_airlines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territory == 'United States';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find_active_airline_names_in_usa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foreach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active_airlines_usa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generate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airline_name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find_active_airline_names_in_usa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EFA5-1A3B-4BEB-ACEA-8D7184232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2" b="26137"/>
          <a:stretch/>
        </p:blipFill>
        <p:spPr>
          <a:xfrm>
            <a:off x="5928439" y="3752004"/>
            <a:ext cx="5731510" cy="29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0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5CE3-D036-4936-8C56-DFCCC7E0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Group airline id by active status;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390C-C987-4C44-84C6-7866D1F6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526" y="1825625"/>
            <a:ext cx="9730273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 = group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limit ae 10;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illustrate as;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as;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C9121-0C14-4F4D-9D9D-CA57B107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17" y="3702154"/>
            <a:ext cx="5577205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5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6F23-A4BC-454B-93E1-7179EE05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0" y="365125"/>
            <a:ext cx="11686866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Split relation based on </a:t>
            </a:r>
            <a:r>
              <a:rPr lang="en-IN" sz="2400" b="1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IN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airport id </a:t>
            </a:r>
            <a:r>
              <a:rPr lang="en-IN" sz="2400" b="1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equal to DME to get exclusive info.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38FC-B81C-4EA2-A0E3-5B823B5F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buNone/>
            </a:pPr>
            <a:r>
              <a:rPr lang="en-IN" sz="1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Query:</a:t>
            </a:r>
            <a:endParaRPr lang="en-IN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routes into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ru_dme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route_source_iata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'DME' 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ru_not_dme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route_source_iata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!= 'DME';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ru_dme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ru_not_dme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7330E-5494-46F7-B5E0-8DC97D6E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94" y="3263153"/>
            <a:ext cx="3469341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4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28CC-58C7-4EC8-A9E1-4492449B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Store </a:t>
            </a:r>
            <a:r>
              <a:rPr lang="en-IN" sz="2600" b="1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ru_dme</a:t>
            </a:r>
            <a:r>
              <a:rPr lang="en-IN" sz="26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relation into text file separated by delimiter “,”.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6390-EF37-447B-B9C9-96E3E6EC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ru_dme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into '/pig/routes_dme.txt' using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(',’);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25" name="Picture 3">
            <a:extLst>
              <a:ext uri="{FF2B5EF4-FFF2-40B4-BE49-F238E27FC236}">
                <a16:creationId xmlns:a16="http://schemas.microsoft.com/office/drawing/2014/main" id="{C3CD9342-D9EB-4B06-A652-ED2CBB52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70" y="3833342"/>
            <a:ext cx="6639736" cy="217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4C2883F-4442-478D-A50A-A5E4332D1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752A-F2BC-488E-955D-266B7255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JOIN Command: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7B38-E4A1-4CA5-8199-50FCC154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right_join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JOIN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airline_iata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RIGHT OUTER, routes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route_iata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 = LIMIT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right_join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LIM;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A5AEE-BD01-401F-AA9F-622F37C3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833" y="2793701"/>
            <a:ext cx="573151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2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C34A6-682E-4C0C-A40F-2462B6FE8E8F}"/>
              </a:ext>
            </a:extLst>
          </p:cNvPr>
          <p:cNvSpPr txBox="1"/>
          <p:nvPr/>
        </p:nvSpPr>
        <p:spPr>
          <a:xfrm>
            <a:off x="2537927" y="1670180"/>
            <a:ext cx="523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SHANTHAN REDDY</a:t>
            </a:r>
          </a:p>
          <a:p>
            <a:r>
              <a:rPr lang="en-US" dirty="0"/>
              <a:t>CB.EN.U4CSE19459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5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686-9B87-4F30-9CB9-46C0E01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egyt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filter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finalair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territory == 'Egypt';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egyt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82C68C-591B-4ED4-874C-2E439E159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90" y="1253331"/>
            <a:ext cx="59358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1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1. Find the names of active airlines in territory ‘Unites States’?</vt:lpstr>
      <vt:lpstr>2. Group airline id by active status;</vt:lpstr>
      <vt:lpstr>3. Split relation based on src airport id i.e, equal to DME to get exclusive info.</vt:lpstr>
      <vt:lpstr>4. Store ru_dme relation into text file separated by delimiter “,”.</vt:lpstr>
      <vt:lpstr>5. JOIN Command:</vt:lpstr>
      <vt:lpstr>PowerPoint Presentation</vt:lpstr>
      <vt:lpstr>egyt = filter finalair by territory == 'Egypt'; dump egyt; </vt:lpstr>
      <vt:lpstr>2. up = foreach finalair generate UPPER(airline_name),active;  a = limit up 3; dump a; </vt:lpstr>
      <vt:lpstr>3. outer_left = JOIN finalair BY airline_iata LEFT OUTER, routes BY route_iata; dump outer_left; </vt:lpstr>
      <vt:lpstr>4. order_data = ORDER finalair by airlineID DESC; Disp=FOREACH finalair GENERATE airlineID,airline_name; Dump disp; </vt:lpstr>
      <vt:lpstr>5. group_data = GROUP finalair by territory; display = FOREACH finalair GENERATE territory,airline_name; Dump display;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Ravella Abhinav - [CB.EN.U4CSE19453]</dc:creator>
  <cp:lastModifiedBy>Ravella Abhinav - [CB.EN.U4CSE19453]</cp:lastModifiedBy>
  <cp:revision>31</cp:revision>
  <dcterms:created xsi:type="dcterms:W3CDTF">2022-04-08T15:39:30Z</dcterms:created>
  <dcterms:modified xsi:type="dcterms:W3CDTF">2022-04-08T16:10:58Z</dcterms:modified>
</cp:coreProperties>
</file>