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2FEF7-E007-42D8-9B01-8B776541EA49}" v="2" dt="2022-04-28T05:42:15.343"/>
    <p1510:client id="{51F056BC-94B8-4524-83CB-0008E81EF215}" v="3" dt="2022-05-14T05:53:36.842"/>
    <p1510:client id="{917D4932-B7E1-4390-84EB-9D7104BBFE21}" v="2" dt="2022-04-27T09:54:45.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presProps" Target="presProp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openxmlformats.org/officeDocument/2006/relationships/viewProps" Target="viewProps.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Manukonda - [CB.EN.U4CSE19355]" userId="S::cb.en.u4cse19355@cb.students.amrita.edu::8eae311b-2dc9-40de-ae7c-17f305f7f3f9" providerId="AD" clId="Web-{51F056BC-94B8-4524-83CB-0008E81EF215}"/>
    <pc:docChg chg="modSld">
      <pc:chgData name="Swetha Manukonda - [CB.EN.U4CSE19355]" userId="S::cb.en.u4cse19355@cb.students.amrita.edu::8eae311b-2dc9-40de-ae7c-17f305f7f3f9" providerId="AD" clId="Web-{51F056BC-94B8-4524-83CB-0008E81EF215}" dt="2022-05-14T05:53:36.842" v="2" actId="1076"/>
      <pc:docMkLst>
        <pc:docMk/>
      </pc:docMkLst>
      <pc:sldChg chg="modSp">
        <pc:chgData name="Swetha Manukonda - [CB.EN.U4CSE19355]" userId="S::cb.en.u4cse19355@cb.students.amrita.edu::8eae311b-2dc9-40de-ae7c-17f305f7f3f9" providerId="AD" clId="Web-{51F056BC-94B8-4524-83CB-0008E81EF215}" dt="2022-05-14T05:53:36.842" v="2" actId="1076"/>
        <pc:sldMkLst>
          <pc:docMk/>
          <pc:sldMk cId="0" sldId="274"/>
        </pc:sldMkLst>
        <pc:picChg chg="mod">
          <ac:chgData name="Swetha Manukonda - [CB.EN.U4CSE19355]" userId="S::cb.en.u4cse19355@cb.students.amrita.edu::8eae311b-2dc9-40de-ae7c-17f305f7f3f9" providerId="AD" clId="Web-{51F056BC-94B8-4524-83CB-0008E81EF215}" dt="2022-05-14T05:53:36.842" v="2" actId="1076"/>
          <ac:picMkLst>
            <pc:docMk/>
            <pc:sldMk cId="0" sldId="274"/>
            <ac:picMk id="284" creationId="{00000000-0000-0000-0000-000000000000}"/>
          </ac:picMkLst>
        </pc:picChg>
      </pc:sldChg>
    </pc:docChg>
  </pc:docChgLst>
  <pc:docChgLst>
    <pc:chgData name="Sumithra S - [CB.EN.U4CSE19247]" userId="S::cb.en.u4cse19247@cb.students.amrita.edu::1249b6e9-4186-46b5-9372-6f8d5716aadd" providerId="AD" clId="Web-{917D4932-B7E1-4390-84EB-9D7104BBFE21}"/>
    <pc:docChg chg="addSld delSld">
      <pc:chgData name="Sumithra S - [CB.EN.U4CSE19247]" userId="S::cb.en.u4cse19247@cb.students.amrita.edu::1249b6e9-4186-46b5-9372-6f8d5716aadd" providerId="AD" clId="Web-{917D4932-B7E1-4390-84EB-9D7104BBFE21}" dt="2022-04-27T09:54:45.347" v="1"/>
      <pc:docMkLst>
        <pc:docMk/>
      </pc:docMkLst>
      <pc:sldChg chg="new del">
        <pc:chgData name="Sumithra S - [CB.EN.U4CSE19247]" userId="S::cb.en.u4cse19247@cb.students.amrita.edu::1249b6e9-4186-46b5-9372-6f8d5716aadd" providerId="AD" clId="Web-{917D4932-B7E1-4390-84EB-9D7104BBFE21}" dt="2022-04-27T09:54:45.347" v="1"/>
        <pc:sldMkLst>
          <pc:docMk/>
          <pc:sldMk cId="3577233629" sldId="337"/>
        </pc:sldMkLst>
      </pc:sldChg>
    </pc:docChg>
  </pc:docChgLst>
  <pc:docChgLst>
    <pc:chgData name="Niresh K - [CB.EN.U4CSE19638]" userId="S::cb.en.u4cse19638@cb.students.amrita.edu::541cd2e4-ba95-4196-8976-4b5be0361e70" providerId="AD" clId="Web-{3F92FEF7-E007-42D8-9B01-8B776541EA49}"/>
    <pc:docChg chg="modSld">
      <pc:chgData name="Niresh K - [CB.EN.U4CSE19638]" userId="S::cb.en.u4cse19638@cb.students.amrita.edu::541cd2e4-ba95-4196-8976-4b5be0361e70" providerId="AD" clId="Web-{3F92FEF7-E007-42D8-9B01-8B776541EA49}" dt="2022-04-28T05:42:15.343" v="1" actId="1076"/>
      <pc:docMkLst>
        <pc:docMk/>
      </pc:docMkLst>
      <pc:sldChg chg="modSp">
        <pc:chgData name="Niresh K - [CB.EN.U4CSE19638]" userId="S::cb.en.u4cse19638@cb.students.amrita.edu::541cd2e4-ba95-4196-8976-4b5be0361e70" providerId="AD" clId="Web-{3F92FEF7-E007-42D8-9B01-8B776541EA49}" dt="2022-04-28T05:42:15.343" v="1" actId="1076"/>
        <pc:sldMkLst>
          <pc:docMk/>
          <pc:sldMk cId="0" sldId="272"/>
        </pc:sldMkLst>
        <pc:picChg chg="mod">
          <ac:chgData name="Niresh K - [CB.EN.U4CSE19638]" userId="S::cb.en.u4cse19638@cb.students.amrita.edu::541cd2e4-ba95-4196-8976-4b5be0361e70" providerId="AD" clId="Web-{3F92FEF7-E007-42D8-9B01-8B776541EA49}" dt="2022-04-28T05:42:15.343" v="1" actId="1076"/>
          <ac:picMkLst>
            <pc:docMk/>
            <pc:sldMk cId="0" sldId="272"/>
            <ac:picMk id="279"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3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4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0760" y="371880"/>
            <a:ext cx="11189880" cy="17416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00760" y="371880"/>
            <a:ext cx="11189880" cy="17416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9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9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19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0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500760" y="371880"/>
            <a:ext cx="11189880" cy="17416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2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0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0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20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1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2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1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21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1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2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2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22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2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2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2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2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2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0760" y="371880"/>
            <a:ext cx="11189880" cy="17416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0760" y="371880"/>
            <a:ext cx="11189880" cy="375480"/>
          </a:xfrm>
          <a:prstGeom prst="rect">
            <a:avLst/>
          </a:prstGeom>
        </p:spPr>
        <p:txBody>
          <a:bodyPr lIns="0" tIns="0" rIns="0" bIns="0" anchor="ct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CustomShape 1"/>
          <p:cNvSpPr/>
          <p:nvPr/>
        </p:nvSpPr>
        <p:spPr>
          <a:xfrm>
            <a:off x="9371160" y="0"/>
            <a:ext cx="1218960" cy="6857640"/>
          </a:xfrm>
          <a:custGeom>
            <a:avLst/>
            <a:gdLst/>
            <a:ahLst/>
            <a:cxnLst/>
            <a:rect l="l" t="t" r="r" b="b"/>
            <a:pathLst>
              <a:path w="1219200" h="6858000">
                <a:moveTo>
                  <a:pt x="0" y="0"/>
                </a:moveTo>
                <a:lnTo>
                  <a:pt x="1219200" y="6857999"/>
                </a:lnTo>
              </a:path>
            </a:pathLst>
          </a:custGeom>
          <a:noFill/>
          <a:ln w="9000">
            <a:solidFill>
              <a:srgbClr val="BEBEBE"/>
            </a:solidFill>
            <a:round/>
          </a:ln>
        </p:spPr>
        <p:style>
          <a:lnRef idx="0">
            <a:scrgbClr r="0" g="0" b="0"/>
          </a:lnRef>
          <a:fillRef idx="0">
            <a:scrgbClr r="0" g="0" b="0"/>
          </a:fillRef>
          <a:effectRef idx="0">
            <a:scrgbClr r="0" g="0" b="0"/>
          </a:effectRef>
          <a:fontRef idx="minor"/>
        </p:style>
      </p:sp>
      <p:sp>
        <p:nvSpPr>
          <p:cNvPr id="15" name="CustomShape 2"/>
          <p:cNvSpPr/>
          <p:nvPr/>
        </p:nvSpPr>
        <p:spPr>
          <a:xfrm>
            <a:off x="7425000" y="3682080"/>
            <a:ext cx="4763520" cy="3176640"/>
          </a:xfrm>
          <a:custGeom>
            <a:avLst/>
            <a:gdLst/>
            <a:ahLst/>
            <a:cxnLst/>
            <a:rect l="l" t="t" r="r" b="b"/>
            <a:pathLst>
              <a:path w="4763770" h="3176904">
                <a:moveTo>
                  <a:pt x="4763516" y="0"/>
                </a:moveTo>
                <a:lnTo>
                  <a:pt x="0" y="3176586"/>
                </a:lnTo>
              </a:path>
            </a:pathLst>
          </a:custGeom>
          <a:noFill/>
          <a:ln w="9000">
            <a:solidFill>
              <a:srgbClr val="D9D9D9"/>
            </a:solidFill>
            <a:round/>
          </a:ln>
        </p:spPr>
        <p:style>
          <a:lnRef idx="0">
            <a:scrgbClr r="0" g="0" b="0"/>
          </a:lnRef>
          <a:fillRef idx="0">
            <a:scrgbClr r="0" g="0" b="0"/>
          </a:fillRef>
          <a:effectRef idx="0">
            <a:scrgbClr r="0" g="0" b="0"/>
          </a:effectRef>
          <a:fontRef idx="minor"/>
        </p:style>
      </p:sp>
      <p:sp>
        <p:nvSpPr>
          <p:cNvPr id="2" name="CustomShape 3"/>
          <p:cNvSpPr/>
          <p:nvPr/>
        </p:nvSpPr>
        <p:spPr>
          <a:xfrm>
            <a:off x="9182160" y="0"/>
            <a:ext cx="3007080" cy="685764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3" name="CustomShape 4"/>
          <p:cNvSpPr/>
          <p:nvPr/>
        </p:nvSpPr>
        <p:spPr>
          <a:xfrm>
            <a:off x="9604440" y="0"/>
            <a:ext cx="2588040" cy="685764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4" name="CustomShape 5"/>
          <p:cNvSpPr/>
          <p:nvPr/>
        </p:nvSpPr>
        <p:spPr>
          <a:xfrm>
            <a:off x="8932320" y="3048120"/>
            <a:ext cx="3259800" cy="380952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a:ln>
            <a:noFill/>
          </a:ln>
        </p:spPr>
        <p:style>
          <a:lnRef idx="0">
            <a:scrgbClr r="0" g="0" b="0"/>
          </a:lnRef>
          <a:fillRef idx="0">
            <a:scrgbClr r="0" g="0" b="0"/>
          </a:fillRef>
          <a:effectRef idx="0">
            <a:scrgbClr r="0" g="0" b="0"/>
          </a:effectRef>
          <a:fontRef idx="minor"/>
        </p:style>
      </p:sp>
      <p:sp>
        <p:nvSpPr>
          <p:cNvPr id="5" name="CustomShape 6"/>
          <p:cNvSpPr/>
          <p:nvPr/>
        </p:nvSpPr>
        <p:spPr>
          <a:xfrm>
            <a:off x="9337680" y="0"/>
            <a:ext cx="2850840" cy="685764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a:ln>
            <a:noFill/>
          </a:ln>
        </p:spPr>
        <p:style>
          <a:lnRef idx="0">
            <a:scrgbClr r="0" g="0" b="0"/>
          </a:lnRef>
          <a:fillRef idx="0">
            <a:scrgbClr r="0" g="0" b="0"/>
          </a:fillRef>
          <a:effectRef idx="0">
            <a:scrgbClr r="0" g="0" b="0"/>
          </a:effectRef>
          <a:fontRef idx="minor"/>
        </p:style>
      </p:sp>
      <p:sp>
        <p:nvSpPr>
          <p:cNvPr id="6" name="CustomShape 7"/>
          <p:cNvSpPr/>
          <p:nvPr/>
        </p:nvSpPr>
        <p:spPr>
          <a:xfrm>
            <a:off x="10898280" y="0"/>
            <a:ext cx="1290600" cy="685764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a:ln>
            <a:noFill/>
          </a:ln>
        </p:spPr>
        <p:style>
          <a:lnRef idx="0">
            <a:scrgbClr r="0" g="0" b="0"/>
          </a:lnRef>
          <a:fillRef idx="0">
            <a:scrgbClr r="0" g="0" b="0"/>
          </a:fillRef>
          <a:effectRef idx="0">
            <a:scrgbClr r="0" g="0" b="0"/>
          </a:effectRef>
          <a:fontRef idx="minor"/>
        </p:style>
      </p:sp>
      <p:sp>
        <p:nvSpPr>
          <p:cNvPr id="7" name="CustomShape 8"/>
          <p:cNvSpPr/>
          <p:nvPr/>
        </p:nvSpPr>
        <p:spPr>
          <a:xfrm>
            <a:off x="10940760" y="0"/>
            <a:ext cx="1248120" cy="685764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8" name="CustomShape 9"/>
          <p:cNvSpPr/>
          <p:nvPr/>
        </p:nvSpPr>
        <p:spPr>
          <a:xfrm>
            <a:off x="10372320" y="3590640"/>
            <a:ext cx="1816200" cy="326736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9" name="PlaceHolder 10"/>
          <p:cNvSpPr>
            <a:spLocks noGrp="1"/>
          </p:cNvSpPr>
          <p:nvPr>
            <p:ph type="ftr"/>
          </p:nvPr>
        </p:nvSpPr>
        <p:spPr>
          <a:xfrm>
            <a:off x="154800" y="6426360"/>
            <a:ext cx="3905640" cy="333000"/>
          </a:xfrm>
          <a:prstGeom prst="rect">
            <a:avLst/>
          </a:prstGeom>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10" name="PlaceHolder 11"/>
          <p:cNvSpPr>
            <a:spLocks noGrp="1"/>
          </p:cNvSpPr>
          <p:nvPr>
            <p:ph type="dt"/>
          </p:nvPr>
        </p:nvSpPr>
        <p:spPr>
          <a:xfrm>
            <a:off x="609480" y="6378120"/>
            <a:ext cx="2803680" cy="342720"/>
          </a:xfrm>
          <a:prstGeom prst="rect">
            <a:avLst/>
          </a:prstGeom>
        </p:spPr>
        <p:txBody>
          <a:bodyPr lIns="0" tIns="0" rIns="0" bIns="0"/>
          <a:lstStyle/>
          <a:p>
            <a:pPr>
              <a:lnSpc>
                <a:spcPct val="100000"/>
              </a:lnSpc>
            </a:pPr>
            <a:fld id="{C399970C-6B38-480F-8E62-CEF3B961E134}" type="datetime">
              <a:rPr lang="en-IN" sz="1800" b="0" strike="noStrike" spc="-1">
                <a:solidFill>
                  <a:srgbClr val="B2B2B2"/>
                </a:solidFill>
                <a:latin typeface="Calibri"/>
              </a:rPr>
              <a:t>13-05-2022</a:t>
            </a:fld>
            <a:endParaRPr lang="en-IN" sz="1800" b="0" strike="noStrike" spc="-1">
              <a:latin typeface="Times New Roman"/>
            </a:endParaRPr>
          </a:p>
        </p:txBody>
      </p:sp>
      <p:sp>
        <p:nvSpPr>
          <p:cNvPr id="11" name="PlaceHolder 12"/>
          <p:cNvSpPr>
            <a:spLocks noGrp="1"/>
          </p:cNvSpPr>
          <p:nvPr>
            <p:ph type="sldNum"/>
          </p:nvPr>
        </p:nvSpPr>
        <p:spPr>
          <a:xfrm>
            <a:off x="8778240" y="6378120"/>
            <a:ext cx="2803680" cy="342720"/>
          </a:xfrm>
          <a:prstGeom prst="rect">
            <a:avLst/>
          </a:prstGeom>
        </p:spPr>
        <p:txBody>
          <a:bodyPr lIns="0" tIns="0" rIns="0" bIns="0"/>
          <a:lstStyle/>
          <a:p>
            <a:pPr algn="r">
              <a:lnSpc>
                <a:spcPct val="100000"/>
              </a:lnSpc>
            </a:pPr>
            <a:fld id="{D431BF98-6601-40C4-8061-D074E32C4CE7}" type="slidenum">
              <a:rPr lang="en-IN" sz="1800" b="0" strike="noStrike" spc="-1">
                <a:solidFill>
                  <a:srgbClr val="B2B2B2"/>
                </a:solidFill>
                <a:latin typeface="Calibri"/>
              </a:rPr>
              <a:t>‹#›</a:t>
            </a:fld>
            <a:endParaRPr lang="en-IN" sz="1800" b="0" strike="noStrike" spc="-1">
              <a:latin typeface="Times New Roman"/>
            </a:endParaRPr>
          </a:p>
        </p:txBody>
      </p:sp>
      <p:sp>
        <p:nvSpPr>
          <p:cNvPr id="12" name="PlaceHolder 1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13" name="PlaceHolder 1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CustomShape 1" hidden="1"/>
          <p:cNvSpPr/>
          <p:nvPr/>
        </p:nvSpPr>
        <p:spPr>
          <a:xfrm>
            <a:off x="9371160" y="0"/>
            <a:ext cx="1218960" cy="6857640"/>
          </a:xfrm>
          <a:custGeom>
            <a:avLst/>
            <a:gdLst/>
            <a:ahLst/>
            <a:cxnLst/>
            <a:rect l="l" t="t" r="r" b="b"/>
            <a:pathLst>
              <a:path w="1219200" h="6858000">
                <a:moveTo>
                  <a:pt x="0" y="0"/>
                </a:moveTo>
                <a:lnTo>
                  <a:pt x="1219200" y="6857999"/>
                </a:lnTo>
              </a:path>
            </a:pathLst>
          </a:custGeom>
          <a:noFill/>
          <a:ln w="9000">
            <a:solidFill>
              <a:srgbClr val="BEBEBE"/>
            </a:solidFill>
            <a:round/>
          </a:ln>
        </p:spPr>
        <p:style>
          <a:lnRef idx="0">
            <a:scrgbClr r="0" g="0" b="0"/>
          </a:lnRef>
          <a:fillRef idx="0">
            <a:scrgbClr r="0" g="0" b="0"/>
          </a:fillRef>
          <a:effectRef idx="0">
            <a:scrgbClr r="0" g="0" b="0"/>
          </a:effectRef>
          <a:fontRef idx="minor"/>
        </p:style>
      </p:sp>
      <p:sp>
        <p:nvSpPr>
          <p:cNvPr id="51" name="CustomShape 2" hidden="1"/>
          <p:cNvSpPr/>
          <p:nvPr/>
        </p:nvSpPr>
        <p:spPr>
          <a:xfrm>
            <a:off x="7425000" y="3682080"/>
            <a:ext cx="4763520" cy="3176640"/>
          </a:xfrm>
          <a:custGeom>
            <a:avLst/>
            <a:gdLst/>
            <a:ahLst/>
            <a:cxnLst/>
            <a:rect l="l" t="t" r="r" b="b"/>
            <a:pathLst>
              <a:path w="4763770" h="3176904">
                <a:moveTo>
                  <a:pt x="4763516" y="0"/>
                </a:moveTo>
                <a:lnTo>
                  <a:pt x="0" y="3176586"/>
                </a:lnTo>
              </a:path>
            </a:pathLst>
          </a:custGeom>
          <a:noFill/>
          <a:ln w="9000">
            <a:solidFill>
              <a:srgbClr val="D9D9D9"/>
            </a:solidFill>
            <a:round/>
          </a:ln>
        </p:spPr>
        <p:style>
          <a:lnRef idx="0">
            <a:scrgbClr r="0" g="0" b="0"/>
          </a:lnRef>
          <a:fillRef idx="0">
            <a:scrgbClr r="0" g="0" b="0"/>
          </a:fillRef>
          <a:effectRef idx="0">
            <a:scrgbClr r="0" g="0" b="0"/>
          </a:effectRef>
          <a:fontRef idx="minor"/>
        </p:style>
      </p:sp>
      <p:sp>
        <p:nvSpPr>
          <p:cNvPr id="52" name="CustomShape 3" hidden="1"/>
          <p:cNvSpPr/>
          <p:nvPr/>
        </p:nvSpPr>
        <p:spPr>
          <a:xfrm>
            <a:off x="9182160" y="0"/>
            <a:ext cx="3007080" cy="685764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53" name="CustomShape 4" hidden="1"/>
          <p:cNvSpPr/>
          <p:nvPr/>
        </p:nvSpPr>
        <p:spPr>
          <a:xfrm>
            <a:off x="9604440" y="0"/>
            <a:ext cx="2588040" cy="685764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54" name="CustomShape 5" hidden="1"/>
          <p:cNvSpPr/>
          <p:nvPr/>
        </p:nvSpPr>
        <p:spPr>
          <a:xfrm>
            <a:off x="8932320" y="3048120"/>
            <a:ext cx="3259800" cy="380952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a:ln>
            <a:noFill/>
          </a:ln>
        </p:spPr>
        <p:style>
          <a:lnRef idx="0">
            <a:scrgbClr r="0" g="0" b="0"/>
          </a:lnRef>
          <a:fillRef idx="0">
            <a:scrgbClr r="0" g="0" b="0"/>
          </a:fillRef>
          <a:effectRef idx="0">
            <a:scrgbClr r="0" g="0" b="0"/>
          </a:effectRef>
          <a:fontRef idx="minor"/>
        </p:style>
      </p:sp>
      <p:sp>
        <p:nvSpPr>
          <p:cNvPr id="55" name="CustomShape 6" hidden="1"/>
          <p:cNvSpPr/>
          <p:nvPr/>
        </p:nvSpPr>
        <p:spPr>
          <a:xfrm>
            <a:off x="9337680" y="0"/>
            <a:ext cx="2850840" cy="685764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a:ln>
            <a:noFill/>
          </a:ln>
        </p:spPr>
        <p:style>
          <a:lnRef idx="0">
            <a:scrgbClr r="0" g="0" b="0"/>
          </a:lnRef>
          <a:fillRef idx="0">
            <a:scrgbClr r="0" g="0" b="0"/>
          </a:fillRef>
          <a:effectRef idx="0">
            <a:scrgbClr r="0" g="0" b="0"/>
          </a:effectRef>
          <a:fontRef idx="minor"/>
        </p:style>
      </p:sp>
      <p:sp>
        <p:nvSpPr>
          <p:cNvPr id="56" name="CustomShape 7" hidden="1"/>
          <p:cNvSpPr/>
          <p:nvPr/>
        </p:nvSpPr>
        <p:spPr>
          <a:xfrm>
            <a:off x="10898280" y="0"/>
            <a:ext cx="1290600" cy="685764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a:ln>
            <a:noFill/>
          </a:ln>
        </p:spPr>
        <p:style>
          <a:lnRef idx="0">
            <a:scrgbClr r="0" g="0" b="0"/>
          </a:lnRef>
          <a:fillRef idx="0">
            <a:scrgbClr r="0" g="0" b="0"/>
          </a:fillRef>
          <a:effectRef idx="0">
            <a:scrgbClr r="0" g="0" b="0"/>
          </a:effectRef>
          <a:fontRef idx="minor"/>
        </p:style>
      </p:sp>
      <p:sp>
        <p:nvSpPr>
          <p:cNvPr id="57" name="CustomShape 8" hidden="1"/>
          <p:cNvSpPr/>
          <p:nvPr/>
        </p:nvSpPr>
        <p:spPr>
          <a:xfrm>
            <a:off x="10940760" y="0"/>
            <a:ext cx="1248120" cy="685764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58" name="CustomShape 9" hidden="1"/>
          <p:cNvSpPr/>
          <p:nvPr/>
        </p:nvSpPr>
        <p:spPr>
          <a:xfrm>
            <a:off x="10372320" y="3590640"/>
            <a:ext cx="1816200" cy="326736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59" name="CustomShape 10"/>
          <p:cNvSpPr/>
          <p:nvPr/>
        </p:nvSpPr>
        <p:spPr>
          <a:xfrm>
            <a:off x="9371160" y="0"/>
            <a:ext cx="1218960" cy="6857640"/>
          </a:xfrm>
          <a:custGeom>
            <a:avLst/>
            <a:gdLst/>
            <a:ahLst/>
            <a:cxnLst/>
            <a:rect l="l" t="t" r="r" b="b"/>
            <a:pathLst>
              <a:path w="1219200" h="6858000">
                <a:moveTo>
                  <a:pt x="0" y="0"/>
                </a:moveTo>
                <a:lnTo>
                  <a:pt x="1219200" y="6857999"/>
                </a:lnTo>
              </a:path>
            </a:pathLst>
          </a:custGeom>
          <a:noFill/>
          <a:ln w="9000">
            <a:solidFill>
              <a:srgbClr val="BEBEBE"/>
            </a:solidFill>
            <a:round/>
          </a:ln>
        </p:spPr>
        <p:style>
          <a:lnRef idx="0">
            <a:scrgbClr r="0" g="0" b="0"/>
          </a:lnRef>
          <a:fillRef idx="0">
            <a:scrgbClr r="0" g="0" b="0"/>
          </a:fillRef>
          <a:effectRef idx="0">
            <a:scrgbClr r="0" g="0" b="0"/>
          </a:effectRef>
          <a:fontRef idx="minor"/>
        </p:style>
      </p:sp>
      <p:sp>
        <p:nvSpPr>
          <p:cNvPr id="60" name="CustomShape 11"/>
          <p:cNvSpPr/>
          <p:nvPr/>
        </p:nvSpPr>
        <p:spPr>
          <a:xfrm>
            <a:off x="7425000" y="3682080"/>
            <a:ext cx="4763520" cy="3176640"/>
          </a:xfrm>
          <a:custGeom>
            <a:avLst/>
            <a:gdLst/>
            <a:ahLst/>
            <a:cxnLst/>
            <a:rect l="l" t="t" r="r" b="b"/>
            <a:pathLst>
              <a:path w="4763770" h="3176904">
                <a:moveTo>
                  <a:pt x="4763516" y="0"/>
                </a:moveTo>
                <a:lnTo>
                  <a:pt x="0" y="3176586"/>
                </a:lnTo>
              </a:path>
            </a:pathLst>
          </a:custGeom>
          <a:noFill/>
          <a:ln w="9000">
            <a:solidFill>
              <a:srgbClr val="D9D9D9"/>
            </a:solidFill>
            <a:round/>
          </a:ln>
        </p:spPr>
        <p:style>
          <a:lnRef idx="0">
            <a:scrgbClr r="0" g="0" b="0"/>
          </a:lnRef>
          <a:fillRef idx="0">
            <a:scrgbClr r="0" g="0" b="0"/>
          </a:fillRef>
          <a:effectRef idx="0">
            <a:scrgbClr r="0" g="0" b="0"/>
          </a:effectRef>
          <a:fontRef idx="minor"/>
        </p:style>
      </p:sp>
      <p:sp>
        <p:nvSpPr>
          <p:cNvPr id="61" name="CustomShape 12"/>
          <p:cNvSpPr/>
          <p:nvPr/>
        </p:nvSpPr>
        <p:spPr>
          <a:xfrm>
            <a:off x="9182160" y="0"/>
            <a:ext cx="3007080" cy="685764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62" name="CustomShape 13"/>
          <p:cNvSpPr/>
          <p:nvPr/>
        </p:nvSpPr>
        <p:spPr>
          <a:xfrm>
            <a:off x="9604440" y="0"/>
            <a:ext cx="2588040" cy="685764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63" name="CustomShape 14"/>
          <p:cNvSpPr/>
          <p:nvPr/>
        </p:nvSpPr>
        <p:spPr>
          <a:xfrm>
            <a:off x="8932320" y="3048120"/>
            <a:ext cx="3259800" cy="380952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a:ln>
            <a:noFill/>
          </a:ln>
        </p:spPr>
        <p:style>
          <a:lnRef idx="0">
            <a:scrgbClr r="0" g="0" b="0"/>
          </a:lnRef>
          <a:fillRef idx="0">
            <a:scrgbClr r="0" g="0" b="0"/>
          </a:fillRef>
          <a:effectRef idx="0">
            <a:scrgbClr r="0" g="0" b="0"/>
          </a:effectRef>
          <a:fontRef idx="minor"/>
        </p:style>
      </p:sp>
      <p:sp>
        <p:nvSpPr>
          <p:cNvPr id="64" name="CustomShape 15"/>
          <p:cNvSpPr/>
          <p:nvPr/>
        </p:nvSpPr>
        <p:spPr>
          <a:xfrm>
            <a:off x="9337680" y="0"/>
            <a:ext cx="2850840" cy="685764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a:ln>
            <a:noFill/>
          </a:ln>
        </p:spPr>
        <p:style>
          <a:lnRef idx="0">
            <a:scrgbClr r="0" g="0" b="0"/>
          </a:lnRef>
          <a:fillRef idx="0">
            <a:scrgbClr r="0" g="0" b="0"/>
          </a:fillRef>
          <a:effectRef idx="0">
            <a:scrgbClr r="0" g="0" b="0"/>
          </a:effectRef>
          <a:fontRef idx="minor"/>
        </p:style>
      </p:sp>
      <p:sp>
        <p:nvSpPr>
          <p:cNvPr id="65" name="CustomShape 16"/>
          <p:cNvSpPr/>
          <p:nvPr/>
        </p:nvSpPr>
        <p:spPr>
          <a:xfrm>
            <a:off x="10898280" y="0"/>
            <a:ext cx="1290600" cy="685764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a:ln>
            <a:noFill/>
          </a:ln>
        </p:spPr>
        <p:style>
          <a:lnRef idx="0">
            <a:scrgbClr r="0" g="0" b="0"/>
          </a:lnRef>
          <a:fillRef idx="0">
            <a:scrgbClr r="0" g="0" b="0"/>
          </a:fillRef>
          <a:effectRef idx="0">
            <a:scrgbClr r="0" g="0" b="0"/>
          </a:effectRef>
          <a:fontRef idx="minor"/>
        </p:style>
      </p:sp>
      <p:sp>
        <p:nvSpPr>
          <p:cNvPr id="66" name="CustomShape 17"/>
          <p:cNvSpPr/>
          <p:nvPr/>
        </p:nvSpPr>
        <p:spPr>
          <a:xfrm>
            <a:off x="10940760" y="0"/>
            <a:ext cx="1248120" cy="685764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67" name="CustomShape 18"/>
          <p:cNvSpPr/>
          <p:nvPr/>
        </p:nvSpPr>
        <p:spPr>
          <a:xfrm>
            <a:off x="10372320" y="3590640"/>
            <a:ext cx="1816200" cy="326736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68" name="CustomShape 19"/>
          <p:cNvSpPr/>
          <p:nvPr/>
        </p:nvSpPr>
        <p:spPr>
          <a:xfrm>
            <a:off x="0" y="4012560"/>
            <a:ext cx="447840" cy="2845080"/>
          </a:xfrm>
          <a:custGeom>
            <a:avLst/>
            <a:gdLst/>
            <a:ahLst/>
            <a:cxnLst/>
            <a:rect l="l" t="t" r="r" b="b"/>
            <a:pathLst>
              <a:path w="448309" h="2845434">
                <a:moveTo>
                  <a:pt x="0" y="0"/>
                </a:moveTo>
                <a:lnTo>
                  <a:pt x="0" y="2845307"/>
                </a:lnTo>
                <a:lnTo>
                  <a:pt x="448056" y="2845307"/>
                </a:lnTo>
                <a:lnTo>
                  <a:pt x="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69" name="PlaceHolder 20"/>
          <p:cNvSpPr>
            <a:spLocks noGrp="1"/>
          </p:cNvSpPr>
          <p:nvPr>
            <p:ph type="title"/>
          </p:nvPr>
        </p:nvSpPr>
        <p:spPr>
          <a:xfrm>
            <a:off x="500760" y="371880"/>
            <a:ext cx="11189880" cy="375480"/>
          </a:xfrm>
          <a:prstGeom prst="rect">
            <a:avLst/>
          </a:prstGeom>
        </p:spPr>
        <p:txBody>
          <a:bodyPr lIns="0" tIns="0" rIns="0" bIns="0"/>
          <a:lstStyle/>
          <a:p>
            <a:r>
              <a:rPr lang="en-US" sz="2400" b="0" strike="noStrike" spc="-1">
                <a:solidFill>
                  <a:srgbClr val="000000"/>
                </a:solidFill>
                <a:latin typeface="Calibri"/>
              </a:rPr>
              <a:t>Click to edit the title text format</a:t>
            </a:r>
          </a:p>
        </p:txBody>
      </p:sp>
      <p:sp>
        <p:nvSpPr>
          <p:cNvPr id="70" name="PlaceHolder 21"/>
          <p:cNvSpPr>
            <a:spLocks noGrp="1"/>
          </p:cNvSpPr>
          <p:nvPr>
            <p:ph type="body"/>
          </p:nvPr>
        </p:nvSpPr>
        <p:spPr>
          <a:xfrm>
            <a:off x="916920" y="1140480"/>
            <a:ext cx="10357920" cy="469980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Calibri"/>
              </a:rPr>
              <a:t>Seventh Outline Level</a:t>
            </a:r>
          </a:p>
        </p:txBody>
      </p:sp>
      <p:sp>
        <p:nvSpPr>
          <p:cNvPr id="71" name="PlaceHolder 22"/>
          <p:cNvSpPr>
            <a:spLocks noGrp="1"/>
          </p:cNvSpPr>
          <p:nvPr>
            <p:ph type="ftr"/>
          </p:nvPr>
        </p:nvSpPr>
        <p:spPr>
          <a:xfrm>
            <a:off x="154800" y="6426360"/>
            <a:ext cx="3905640" cy="333000"/>
          </a:xfrm>
          <a:prstGeom prst="rect">
            <a:avLst/>
          </a:prstGeom>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72" name="PlaceHolder 23"/>
          <p:cNvSpPr>
            <a:spLocks noGrp="1"/>
          </p:cNvSpPr>
          <p:nvPr>
            <p:ph type="dt"/>
          </p:nvPr>
        </p:nvSpPr>
        <p:spPr>
          <a:xfrm>
            <a:off x="609480" y="6378120"/>
            <a:ext cx="2803680" cy="342720"/>
          </a:xfrm>
          <a:prstGeom prst="rect">
            <a:avLst/>
          </a:prstGeom>
        </p:spPr>
        <p:txBody>
          <a:bodyPr lIns="0" tIns="0" rIns="0" bIns="0"/>
          <a:lstStyle/>
          <a:p>
            <a:pPr>
              <a:lnSpc>
                <a:spcPct val="100000"/>
              </a:lnSpc>
            </a:pPr>
            <a:fld id="{280C86FE-AAE2-44FC-8896-173864493BE7}" type="datetime">
              <a:rPr lang="en-IN" sz="1800" b="0" strike="noStrike" spc="-1">
                <a:solidFill>
                  <a:srgbClr val="B2B2B2"/>
                </a:solidFill>
                <a:latin typeface="Calibri"/>
              </a:rPr>
              <a:t>13-05-2022</a:t>
            </a:fld>
            <a:endParaRPr lang="en-IN" sz="1800" b="0" strike="noStrike" spc="-1">
              <a:latin typeface="Times New Roman"/>
            </a:endParaRPr>
          </a:p>
        </p:txBody>
      </p:sp>
      <p:sp>
        <p:nvSpPr>
          <p:cNvPr id="73" name="PlaceHolder 24"/>
          <p:cNvSpPr>
            <a:spLocks noGrp="1"/>
          </p:cNvSpPr>
          <p:nvPr>
            <p:ph type="sldNum"/>
          </p:nvPr>
        </p:nvSpPr>
        <p:spPr>
          <a:xfrm>
            <a:off x="8778240" y="6378120"/>
            <a:ext cx="2803680" cy="342720"/>
          </a:xfrm>
          <a:prstGeom prst="rect">
            <a:avLst/>
          </a:prstGeom>
        </p:spPr>
        <p:txBody>
          <a:bodyPr lIns="0" tIns="0" rIns="0" bIns="0"/>
          <a:lstStyle/>
          <a:p>
            <a:pPr algn="r">
              <a:lnSpc>
                <a:spcPct val="100000"/>
              </a:lnSpc>
            </a:pPr>
            <a:fld id="{3ED780CA-DE37-4694-8B2F-0B033A4D0759}" type="slidenum">
              <a:rPr lang="en-IN" sz="1800" b="0" strike="noStrike" spc="-1">
                <a:solidFill>
                  <a:srgbClr val="B2B2B2"/>
                </a:solidFill>
                <a:latin typeface="Calibri"/>
              </a:rPr>
              <a:t>‹#›</a:t>
            </a:fld>
            <a:endParaRPr lang="en-IN"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hidden="1"/>
          <p:cNvSpPr/>
          <p:nvPr/>
        </p:nvSpPr>
        <p:spPr>
          <a:xfrm>
            <a:off x="9371160" y="0"/>
            <a:ext cx="1218960" cy="6857640"/>
          </a:xfrm>
          <a:custGeom>
            <a:avLst/>
            <a:gdLst/>
            <a:ahLst/>
            <a:cxnLst/>
            <a:rect l="l" t="t" r="r" b="b"/>
            <a:pathLst>
              <a:path w="1219200" h="6858000">
                <a:moveTo>
                  <a:pt x="0" y="0"/>
                </a:moveTo>
                <a:lnTo>
                  <a:pt x="1219200" y="6857999"/>
                </a:lnTo>
              </a:path>
            </a:pathLst>
          </a:custGeom>
          <a:noFill/>
          <a:ln w="9000">
            <a:solidFill>
              <a:srgbClr val="BEBEBE"/>
            </a:solidFill>
            <a:round/>
          </a:ln>
        </p:spPr>
        <p:style>
          <a:lnRef idx="0">
            <a:scrgbClr r="0" g="0" b="0"/>
          </a:lnRef>
          <a:fillRef idx="0">
            <a:scrgbClr r="0" g="0" b="0"/>
          </a:fillRef>
          <a:effectRef idx="0">
            <a:scrgbClr r="0" g="0" b="0"/>
          </a:effectRef>
          <a:fontRef idx="minor"/>
        </p:style>
      </p:sp>
      <p:sp>
        <p:nvSpPr>
          <p:cNvPr id="111" name="CustomShape 2" hidden="1"/>
          <p:cNvSpPr/>
          <p:nvPr/>
        </p:nvSpPr>
        <p:spPr>
          <a:xfrm>
            <a:off x="7425000" y="3682080"/>
            <a:ext cx="4763520" cy="3176640"/>
          </a:xfrm>
          <a:custGeom>
            <a:avLst/>
            <a:gdLst/>
            <a:ahLst/>
            <a:cxnLst/>
            <a:rect l="l" t="t" r="r" b="b"/>
            <a:pathLst>
              <a:path w="4763770" h="3176904">
                <a:moveTo>
                  <a:pt x="4763516" y="0"/>
                </a:moveTo>
                <a:lnTo>
                  <a:pt x="0" y="3176586"/>
                </a:lnTo>
              </a:path>
            </a:pathLst>
          </a:custGeom>
          <a:noFill/>
          <a:ln w="9000">
            <a:solidFill>
              <a:srgbClr val="D9D9D9"/>
            </a:solidFill>
            <a:round/>
          </a:ln>
        </p:spPr>
        <p:style>
          <a:lnRef idx="0">
            <a:scrgbClr r="0" g="0" b="0"/>
          </a:lnRef>
          <a:fillRef idx="0">
            <a:scrgbClr r="0" g="0" b="0"/>
          </a:fillRef>
          <a:effectRef idx="0">
            <a:scrgbClr r="0" g="0" b="0"/>
          </a:effectRef>
          <a:fontRef idx="minor"/>
        </p:style>
      </p:sp>
      <p:sp>
        <p:nvSpPr>
          <p:cNvPr id="112" name="CustomShape 3" hidden="1"/>
          <p:cNvSpPr/>
          <p:nvPr/>
        </p:nvSpPr>
        <p:spPr>
          <a:xfrm>
            <a:off x="9182160" y="0"/>
            <a:ext cx="3007080" cy="685764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13" name="CustomShape 4" hidden="1"/>
          <p:cNvSpPr/>
          <p:nvPr/>
        </p:nvSpPr>
        <p:spPr>
          <a:xfrm>
            <a:off x="9604440" y="0"/>
            <a:ext cx="2588040" cy="685764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14" name="CustomShape 5" hidden="1"/>
          <p:cNvSpPr/>
          <p:nvPr/>
        </p:nvSpPr>
        <p:spPr>
          <a:xfrm>
            <a:off x="8932320" y="3048120"/>
            <a:ext cx="3259800" cy="380952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a:ln>
            <a:noFill/>
          </a:ln>
        </p:spPr>
        <p:style>
          <a:lnRef idx="0">
            <a:scrgbClr r="0" g="0" b="0"/>
          </a:lnRef>
          <a:fillRef idx="0">
            <a:scrgbClr r="0" g="0" b="0"/>
          </a:fillRef>
          <a:effectRef idx="0">
            <a:scrgbClr r="0" g="0" b="0"/>
          </a:effectRef>
          <a:fontRef idx="minor"/>
        </p:style>
      </p:sp>
      <p:sp>
        <p:nvSpPr>
          <p:cNvPr id="115" name="CustomShape 6" hidden="1"/>
          <p:cNvSpPr/>
          <p:nvPr/>
        </p:nvSpPr>
        <p:spPr>
          <a:xfrm>
            <a:off x="9337680" y="0"/>
            <a:ext cx="2850840" cy="685764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a:ln>
            <a:noFill/>
          </a:ln>
        </p:spPr>
        <p:style>
          <a:lnRef idx="0">
            <a:scrgbClr r="0" g="0" b="0"/>
          </a:lnRef>
          <a:fillRef idx="0">
            <a:scrgbClr r="0" g="0" b="0"/>
          </a:fillRef>
          <a:effectRef idx="0">
            <a:scrgbClr r="0" g="0" b="0"/>
          </a:effectRef>
          <a:fontRef idx="minor"/>
        </p:style>
      </p:sp>
      <p:sp>
        <p:nvSpPr>
          <p:cNvPr id="116" name="CustomShape 7" hidden="1"/>
          <p:cNvSpPr/>
          <p:nvPr/>
        </p:nvSpPr>
        <p:spPr>
          <a:xfrm>
            <a:off x="10898280" y="0"/>
            <a:ext cx="1290600" cy="685764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a:ln>
            <a:noFill/>
          </a:ln>
        </p:spPr>
        <p:style>
          <a:lnRef idx="0">
            <a:scrgbClr r="0" g="0" b="0"/>
          </a:lnRef>
          <a:fillRef idx="0">
            <a:scrgbClr r="0" g="0" b="0"/>
          </a:fillRef>
          <a:effectRef idx="0">
            <a:scrgbClr r="0" g="0" b="0"/>
          </a:effectRef>
          <a:fontRef idx="minor"/>
        </p:style>
      </p:sp>
      <p:sp>
        <p:nvSpPr>
          <p:cNvPr id="117" name="CustomShape 8" hidden="1"/>
          <p:cNvSpPr/>
          <p:nvPr/>
        </p:nvSpPr>
        <p:spPr>
          <a:xfrm>
            <a:off x="10940760" y="0"/>
            <a:ext cx="1248120" cy="685764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18" name="CustomShape 9" hidden="1"/>
          <p:cNvSpPr/>
          <p:nvPr/>
        </p:nvSpPr>
        <p:spPr>
          <a:xfrm>
            <a:off x="10372320" y="3590640"/>
            <a:ext cx="1816200" cy="326736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19" name="CustomShape 10"/>
          <p:cNvSpPr/>
          <p:nvPr/>
        </p:nvSpPr>
        <p:spPr>
          <a:xfrm>
            <a:off x="9371160" y="0"/>
            <a:ext cx="1218960" cy="6857640"/>
          </a:xfrm>
          <a:custGeom>
            <a:avLst/>
            <a:gdLst/>
            <a:ahLst/>
            <a:cxnLst/>
            <a:rect l="l" t="t" r="r" b="b"/>
            <a:pathLst>
              <a:path w="1219200" h="6858000">
                <a:moveTo>
                  <a:pt x="0" y="0"/>
                </a:moveTo>
                <a:lnTo>
                  <a:pt x="1219200" y="6857999"/>
                </a:lnTo>
              </a:path>
            </a:pathLst>
          </a:custGeom>
          <a:noFill/>
          <a:ln w="9000">
            <a:solidFill>
              <a:srgbClr val="BEBEBE"/>
            </a:solidFill>
            <a:round/>
          </a:ln>
        </p:spPr>
        <p:style>
          <a:lnRef idx="0">
            <a:scrgbClr r="0" g="0" b="0"/>
          </a:lnRef>
          <a:fillRef idx="0">
            <a:scrgbClr r="0" g="0" b="0"/>
          </a:fillRef>
          <a:effectRef idx="0">
            <a:scrgbClr r="0" g="0" b="0"/>
          </a:effectRef>
          <a:fontRef idx="minor"/>
        </p:style>
      </p:sp>
      <p:sp>
        <p:nvSpPr>
          <p:cNvPr id="120" name="CustomShape 11"/>
          <p:cNvSpPr/>
          <p:nvPr/>
        </p:nvSpPr>
        <p:spPr>
          <a:xfrm>
            <a:off x="7425000" y="3682080"/>
            <a:ext cx="4763520" cy="3176640"/>
          </a:xfrm>
          <a:custGeom>
            <a:avLst/>
            <a:gdLst/>
            <a:ahLst/>
            <a:cxnLst/>
            <a:rect l="l" t="t" r="r" b="b"/>
            <a:pathLst>
              <a:path w="4763770" h="3176904">
                <a:moveTo>
                  <a:pt x="4763516" y="0"/>
                </a:moveTo>
                <a:lnTo>
                  <a:pt x="0" y="3176586"/>
                </a:lnTo>
              </a:path>
            </a:pathLst>
          </a:custGeom>
          <a:noFill/>
          <a:ln w="9000">
            <a:solidFill>
              <a:srgbClr val="D9D9D9"/>
            </a:solidFill>
            <a:round/>
          </a:ln>
        </p:spPr>
        <p:style>
          <a:lnRef idx="0">
            <a:scrgbClr r="0" g="0" b="0"/>
          </a:lnRef>
          <a:fillRef idx="0">
            <a:scrgbClr r="0" g="0" b="0"/>
          </a:fillRef>
          <a:effectRef idx="0">
            <a:scrgbClr r="0" g="0" b="0"/>
          </a:effectRef>
          <a:fontRef idx="minor"/>
        </p:style>
      </p:sp>
      <p:sp>
        <p:nvSpPr>
          <p:cNvPr id="121" name="CustomShape 12"/>
          <p:cNvSpPr/>
          <p:nvPr/>
        </p:nvSpPr>
        <p:spPr>
          <a:xfrm>
            <a:off x="9182160" y="0"/>
            <a:ext cx="3007080" cy="685764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22" name="CustomShape 13"/>
          <p:cNvSpPr/>
          <p:nvPr/>
        </p:nvSpPr>
        <p:spPr>
          <a:xfrm>
            <a:off x="9604440" y="0"/>
            <a:ext cx="2588040" cy="685764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23" name="CustomShape 14"/>
          <p:cNvSpPr/>
          <p:nvPr/>
        </p:nvSpPr>
        <p:spPr>
          <a:xfrm>
            <a:off x="8932320" y="3048120"/>
            <a:ext cx="3259800" cy="380952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a:ln>
            <a:noFill/>
          </a:ln>
        </p:spPr>
        <p:style>
          <a:lnRef idx="0">
            <a:scrgbClr r="0" g="0" b="0"/>
          </a:lnRef>
          <a:fillRef idx="0">
            <a:scrgbClr r="0" g="0" b="0"/>
          </a:fillRef>
          <a:effectRef idx="0">
            <a:scrgbClr r="0" g="0" b="0"/>
          </a:effectRef>
          <a:fontRef idx="minor"/>
        </p:style>
      </p:sp>
      <p:sp>
        <p:nvSpPr>
          <p:cNvPr id="124" name="CustomShape 15"/>
          <p:cNvSpPr/>
          <p:nvPr/>
        </p:nvSpPr>
        <p:spPr>
          <a:xfrm>
            <a:off x="9337680" y="0"/>
            <a:ext cx="2850840" cy="685764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a:ln>
            <a:noFill/>
          </a:ln>
        </p:spPr>
        <p:style>
          <a:lnRef idx="0">
            <a:scrgbClr r="0" g="0" b="0"/>
          </a:lnRef>
          <a:fillRef idx="0">
            <a:scrgbClr r="0" g="0" b="0"/>
          </a:fillRef>
          <a:effectRef idx="0">
            <a:scrgbClr r="0" g="0" b="0"/>
          </a:effectRef>
          <a:fontRef idx="minor"/>
        </p:style>
      </p:sp>
      <p:sp>
        <p:nvSpPr>
          <p:cNvPr id="125" name="CustomShape 16"/>
          <p:cNvSpPr/>
          <p:nvPr/>
        </p:nvSpPr>
        <p:spPr>
          <a:xfrm>
            <a:off x="10898280" y="0"/>
            <a:ext cx="1290600" cy="685764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a:ln>
            <a:noFill/>
          </a:ln>
        </p:spPr>
        <p:style>
          <a:lnRef idx="0">
            <a:scrgbClr r="0" g="0" b="0"/>
          </a:lnRef>
          <a:fillRef idx="0">
            <a:scrgbClr r="0" g="0" b="0"/>
          </a:fillRef>
          <a:effectRef idx="0">
            <a:scrgbClr r="0" g="0" b="0"/>
          </a:effectRef>
          <a:fontRef idx="minor"/>
        </p:style>
      </p:sp>
      <p:sp>
        <p:nvSpPr>
          <p:cNvPr id="126" name="CustomShape 17"/>
          <p:cNvSpPr/>
          <p:nvPr/>
        </p:nvSpPr>
        <p:spPr>
          <a:xfrm>
            <a:off x="10940760" y="0"/>
            <a:ext cx="1248120" cy="685764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27" name="CustomShape 18"/>
          <p:cNvSpPr/>
          <p:nvPr/>
        </p:nvSpPr>
        <p:spPr>
          <a:xfrm>
            <a:off x="10372320" y="3590640"/>
            <a:ext cx="1816200" cy="326736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28" name="CustomShape 19"/>
          <p:cNvSpPr/>
          <p:nvPr/>
        </p:nvSpPr>
        <p:spPr>
          <a:xfrm>
            <a:off x="0" y="4012560"/>
            <a:ext cx="447840" cy="2845080"/>
          </a:xfrm>
          <a:custGeom>
            <a:avLst/>
            <a:gdLst/>
            <a:ahLst/>
            <a:cxnLst/>
            <a:rect l="l" t="t" r="r" b="b"/>
            <a:pathLst>
              <a:path w="448309" h="2845434">
                <a:moveTo>
                  <a:pt x="0" y="0"/>
                </a:moveTo>
                <a:lnTo>
                  <a:pt x="0" y="2845307"/>
                </a:lnTo>
                <a:lnTo>
                  <a:pt x="448056" y="2845307"/>
                </a:lnTo>
                <a:lnTo>
                  <a:pt x="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29" name="PlaceHolder 20"/>
          <p:cNvSpPr>
            <a:spLocks noGrp="1"/>
          </p:cNvSpPr>
          <p:nvPr>
            <p:ph type="title"/>
          </p:nvPr>
        </p:nvSpPr>
        <p:spPr>
          <a:xfrm>
            <a:off x="500760" y="371880"/>
            <a:ext cx="11189880" cy="375480"/>
          </a:xfrm>
          <a:prstGeom prst="rect">
            <a:avLst/>
          </a:prstGeom>
        </p:spPr>
        <p:txBody>
          <a:bodyPr lIns="0" tIns="0" rIns="0" bIns="0"/>
          <a:lstStyle/>
          <a:p>
            <a:r>
              <a:rPr lang="en-US" sz="2400" b="0" strike="noStrike" spc="-1">
                <a:solidFill>
                  <a:srgbClr val="000000"/>
                </a:solidFill>
                <a:latin typeface="Calibri"/>
              </a:rPr>
              <a:t>Click to edit the title text format</a:t>
            </a:r>
          </a:p>
        </p:txBody>
      </p:sp>
      <p:sp>
        <p:nvSpPr>
          <p:cNvPr id="130" name="PlaceHolder 21"/>
          <p:cNvSpPr>
            <a:spLocks noGrp="1"/>
          </p:cNvSpPr>
          <p:nvPr>
            <p:ph type="ftr"/>
          </p:nvPr>
        </p:nvSpPr>
        <p:spPr>
          <a:xfrm>
            <a:off x="154800" y="6426360"/>
            <a:ext cx="3905640" cy="333000"/>
          </a:xfrm>
          <a:prstGeom prst="rect">
            <a:avLst/>
          </a:prstGeom>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131" name="PlaceHolder 22"/>
          <p:cNvSpPr>
            <a:spLocks noGrp="1"/>
          </p:cNvSpPr>
          <p:nvPr>
            <p:ph type="dt"/>
          </p:nvPr>
        </p:nvSpPr>
        <p:spPr>
          <a:xfrm>
            <a:off x="609480" y="6378120"/>
            <a:ext cx="2803680" cy="342720"/>
          </a:xfrm>
          <a:prstGeom prst="rect">
            <a:avLst/>
          </a:prstGeom>
        </p:spPr>
        <p:txBody>
          <a:bodyPr lIns="0" tIns="0" rIns="0" bIns="0"/>
          <a:lstStyle/>
          <a:p>
            <a:pPr>
              <a:lnSpc>
                <a:spcPct val="100000"/>
              </a:lnSpc>
            </a:pPr>
            <a:fld id="{592B5C9F-53DE-4094-B5A1-6E09930AD2A0}" type="datetime">
              <a:rPr lang="en-IN" sz="1800" b="0" strike="noStrike" spc="-1">
                <a:solidFill>
                  <a:srgbClr val="B2B2B2"/>
                </a:solidFill>
                <a:latin typeface="Calibri"/>
              </a:rPr>
              <a:t>13-05-2022</a:t>
            </a:fld>
            <a:endParaRPr lang="en-IN" sz="1800" b="0" strike="noStrike" spc="-1">
              <a:latin typeface="Times New Roman"/>
            </a:endParaRPr>
          </a:p>
        </p:txBody>
      </p:sp>
      <p:sp>
        <p:nvSpPr>
          <p:cNvPr id="132" name="PlaceHolder 23"/>
          <p:cNvSpPr>
            <a:spLocks noGrp="1"/>
          </p:cNvSpPr>
          <p:nvPr>
            <p:ph type="sldNum"/>
          </p:nvPr>
        </p:nvSpPr>
        <p:spPr>
          <a:xfrm>
            <a:off x="8778240" y="6378120"/>
            <a:ext cx="2803680" cy="342720"/>
          </a:xfrm>
          <a:prstGeom prst="rect">
            <a:avLst/>
          </a:prstGeom>
        </p:spPr>
        <p:txBody>
          <a:bodyPr lIns="0" tIns="0" rIns="0" bIns="0"/>
          <a:lstStyle/>
          <a:p>
            <a:pPr algn="r">
              <a:lnSpc>
                <a:spcPct val="100000"/>
              </a:lnSpc>
            </a:pPr>
            <a:fld id="{FA9B9701-024E-4F6B-8C4A-05C69BECF29F}" type="slidenum">
              <a:rPr lang="en-IN" sz="1800" b="0" strike="noStrike" spc="-1">
                <a:solidFill>
                  <a:srgbClr val="B2B2B2"/>
                </a:solidFill>
                <a:latin typeface="Calibri"/>
              </a:rPr>
              <a:t>‹#›</a:t>
            </a:fld>
            <a:endParaRPr lang="en-IN" sz="1800" b="0" strike="noStrike" spc="-1">
              <a:latin typeface="Times New Roman"/>
            </a:endParaRPr>
          </a:p>
        </p:txBody>
      </p:sp>
      <p:sp>
        <p:nvSpPr>
          <p:cNvPr id="133" name="PlaceHolder 2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hidden="1"/>
          <p:cNvSpPr/>
          <p:nvPr/>
        </p:nvSpPr>
        <p:spPr>
          <a:xfrm>
            <a:off x="9371160" y="0"/>
            <a:ext cx="1218960" cy="6857640"/>
          </a:xfrm>
          <a:custGeom>
            <a:avLst/>
            <a:gdLst/>
            <a:ahLst/>
            <a:cxnLst/>
            <a:rect l="l" t="t" r="r" b="b"/>
            <a:pathLst>
              <a:path w="1219200" h="6858000">
                <a:moveTo>
                  <a:pt x="0" y="0"/>
                </a:moveTo>
                <a:lnTo>
                  <a:pt x="1219200" y="6857999"/>
                </a:lnTo>
              </a:path>
            </a:pathLst>
          </a:custGeom>
          <a:noFill/>
          <a:ln w="9000">
            <a:solidFill>
              <a:srgbClr val="BEBEBE"/>
            </a:solidFill>
            <a:round/>
          </a:ln>
        </p:spPr>
        <p:style>
          <a:lnRef idx="0">
            <a:scrgbClr r="0" g="0" b="0"/>
          </a:lnRef>
          <a:fillRef idx="0">
            <a:scrgbClr r="0" g="0" b="0"/>
          </a:fillRef>
          <a:effectRef idx="0">
            <a:scrgbClr r="0" g="0" b="0"/>
          </a:effectRef>
          <a:fontRef idx="minor"/>
        </p:style>
      </p:sp>
      <p:sp>
        <p:nvSpPr>
          <p:cNvPr id="171" name="CustomShape 2" hidden="1"/>
          <p:cNvSpPr/>
          <p:nvPr/>
        </p:nvSpPr>
        <p:spPr>
          <a:xfrm>
            <a:off x="7425000" y="3682080"/>
            <a:ext cx="4763520" cy="3176640"/>
          </a:xfrm>
          <a:custGeom>
            <a:avLst/>
            <a:gdLst/>
            <a:ahLst/>
            <a:cxnLst/>
            <a:rect l="l" t="t" r="r" b="b"/>
            <a:pathLst>
              <a:path w="4763770" h="3176904">
                <a:moveTo>
                  <a:pt x="4763516" y="0"/>
                </a:moveTo>
                <a:lnTo>
                  <a:pt x="0" y="3176586"/>
                </a:lnTo>
              </a:path>
            </a:pathLst>
          </a:custGeom>
          <a:noFill/>
          <a:ln w="9000">
            <a:solidFill>
              <a:srgbClr val="D9D9D9"/>
            </a:solidFill>
            <a:round/>
          </a:ln>
        </p:spPr>
        <p:style>
          <a:lnRef idx="0">
            <a:scrgbClr r="0" g="0" b="0"/>
          </a:lnRef>
          <a:fillRef idx="0">
            <a:scrgbClr r="0" g="0" b="0"/>
          </a:fillRef>
          <a:effectRef idx="0">
            <a:scrgbClr r="0" g="0" b="0"/>
          </a:effectRef>
          <a:fontRef idx="minor"/>
        </p:style>
      </p:sp>
      <p:sp>
        <p:nvSpPr>
          <p:cNvPr id="172" name="CustomShape 3" hidden="1"/>
          <p:cNvSpPr/>
          <p:nvPr/>
        </p:nvSpPr>
        <p:spPr>
          <a:xfrm>
            <a:off x="9182160" y="0"/>
            <a:ext cx="3007080" cy="685764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73" name="CustomShape 4" hidden="1"/>
          <p:cNvSpPr/>
          <p:nvPr/>
        </p:nvSpPr>
        <p:spPr>
          <a:xfrm>
            <a:off x="9604440" y="0"/>
            <a:ext cx="2588040" cy="685764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74" name="CustomShape 5" hidden="1"/>
          <p:cNvSpPr/>
          <p:nvPr/>
        </p:nvSpPr>
        <p:spPr>
          <a:xfrm>
            <a:off x="8932320" y="3048120"/>
            <a:ext cx="3259800" cy="380952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a:ln>
            <a:noFill/>
          </a:ln>
        </p:spPr>
        <p:style>
          <a:lnRef idx="0">
            <a:scrgbClr r="0" g="0" b="0"/>
          </a:lnRef>
          <a:fillRef idx="0">
            <a:scrgbClr r="0" g="0" b="0"/>
          </a:fillRef>
          <a:effectRef idx="0">
            <a:scrgbClr r="0" g="0" b="0"/>
          </a:effectRef>
          <a:fontRef idx="minor"/>
        </p:style>
      </p:sp>
      <p:sp>
        <p:nvSpPr>
          <p:cNvPr id="175" name="CustomShape 6" hidden="1"/>
          <p:cNvSpPr/>
          <p:nvPr/>
        </p:nvSpPr>
        <p:spPr>
          <a:xfrm>
            <a:off x="9337680" y="0"/>
            <a:ext cx="2850840" cy="685764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a:ln>
            <a:noFill/>
          </a:ln>
        </p:spPr>
        <p:style>
          <a:lnRef idx="0">
            <a:scrgbClr r="0" g="0" b="0"/>
          </a:lnRef>
          <a:fillRef idx="0">
            <a:scrgbClr r="0" g="0" b="0"/>
          </a:fillRef>
          <a:effectRef idx="0">
            <a:scrgbClr r="0" g="0" b="0"/>
          </a:effectRef>
          <a:fontRef idx="minor"/>
        </p:style>
      </p:sp>
      <p:sp>
        <p:nvSpPr>
          <p:cNvPr id="176" name="CustomShape 7" hidden="1"/>
          <p:cNvSpPr/>
          <p:nvPr/>
        </p:nvSpPr>
        <p:spPr>
          <a:xfrm>
            <a:off x="10898280" y="0"/>
            <a:ext cx="1290600" cy="685764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a:ln>
            <a:noFill/>
          </a:ln>
        </p:spPr>
        <p:style>
          <a:lnRef idx="0">
            <a:scrgbClr r="0" g="0" b="0"/>
          </a:lnRef>
          <a:fillRef idx="0">
            <a:scrgbClr r="0" g="0" b="0"/>
          </a:fillRef>
          <a:effectRef idx="0">
            <a:scrgbClr r="0" g="0" b="0"/>
          </a:effectRef>
          <a:fontRef idx="minor"/>
        </p:style>
      </p:sp>
      <p:sp>
        <p:nvSpPr>
          <p:cNvPr id="177" name="CustomShape 8" hidden="1"/>
          <p:cNvSpPr/>
          <p:nvPr/>
        </p:nvSpPr>
        <p:spPr>
          <a:xfrm>
            <a:off x="10940760" y="0"/>
            <a:ext cx="1248120" cy="685764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78" name="CustomShape 9" hidden="1"/>
          <p:cNvSpPr/>
          <p:nvPr/>
        </p:nvSpPr>
        <p:spPr>
          <a:xfrm>
            <a:off x="10372320" y="3590640"/>
            <a:ext cx="1816200" cy="326736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79" name="CustomShape 10"/>
          <p:cNvSpPr/>
          <p:nvPr/>
        </p:nvSpPr>
        <p:spPr>
          <a:xfrm>
            <a:off x="9371160" y="0"/>
            <a:ext cx="1218960" cy="6857640"/>
          </a:xfrm>
          <a:custGeom>
            <a:avLst/>
            <a:gdLst/>
            <a:ahLst/>
            <a:cxnLst/>
            <a:rect l="l" t="t" r="r" b="b"/>
            <a:pathLst>
              <a:path w="1219200" h="6858000">
                <a:moveTo>
                  <a:pt x="0" y="0"/>
                </a:moveTo>
                <a:lnTo>
                  <a:pt x="1219200" y="6857999"/>
                </a:lnTo>
              </a:path>
            </a:pathLst>
          </a:custGeom>
          <a:noFill/>
          <a:ln w="9000">
            <a:solidFill>
              <a:srgbClr val="BEBEBE"/>
            </a:solidFill>
            <a:round/>
          </a:ln>
        </p:spPr>
        <p:style>
          <a:lnRef idx="0">
            <a:scrgbClr r="0" g="0" b="0"/>
          </a:lnRef>
          <a:fillRef idx="0">
            <a:scrgbClr r="0" g="0" b="0"/>
          </a:fillRef>
          <a:effectRef idx="0">
            <a:scrgbClr r="0" g="0" b="0"/>
          </a:effectRef>
          <a:fontRef idx="minor"/>
        </p:style>
      </p:sp>
      <p:sp>
        <p:nvSpPr>
          <p:cNvPr id="180" name="CustomShape 11"/>
          <p:cNvSpPr/>
          <p:nvPr/>
        </p:nvSpPr>
        <p:spPr>
          <a:xfrm>
            <a:off x="7425000" y="3682080"/>
            <a:ext cx="4763520" cy="3176640"/>
          </a:xfrm>
          <a:custGeom>
            <a:avLst/>
            <a:gdLst/>
            <a:ahLst/>
            <a:cxnLst/>
            <a:rect l="l" t="t" r="r" b="b"/>
            <a:pathLst>
              <a:path w="4763770" h="3176904">
                <a:moveTo>
                  <a:pt x="4763516" y="0"/>
                </a:moveTo>
                <a:lnTo>
                  <a:pt x="0" y="3176586"/>
                </a:lnTo>
              </a:path>
            </a:pathLst>
          </a:custGeom>
          <a:noFill/>
          <a:ln w="9000">
            <a:solidFill>
              <a:srgbClr val="D9D9D9"/>
            </a:solidFill>
            <a:round/>
          </a:ln>
        </p:spPr>
        <p:style>
          <a:lnRef idx="0">
            <a:scrgbClr r="0" g="0" b="0"/>
          </a:lnRef>
          <a:fillRef idx="0">
            <a:scrgbClr r="0" g="0" b="0"/>
          </a:fillRef>
          <a:effectRef idx="0">
            <a:scrgbClr r="0" g="0" b="0"/>
          </a:effectRef>
          <a:fontRef idx="minor"/>
        </p:style>
      </p:sp>
      <p:sp>
        <p:nvSpPr>
          <p:cNvPr id="181" name="CustomShape 12"/>
          <p:cNvSpPr/>
          <p:nvPr/>
        </p:nvSpPr>
        <p:spPr>
          <a:xfrm>
            <a:off x="9182160" y="0"/>
            <a:ext cx="3007080" cy="685764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82" name="CustomShape 13"/>
          <p:cNvSpPr/>
          <p:nvPr/>
        </p:nvSpPr>
        <p:spPr>
          <a:xfrm>
            <a:off x="9604440" y="0"/>
            <a:ext cx="2588040" cy="685764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83" name="CustomShape 14"/>
          <p:cNvSpPr/>
          <p:nvPr/>
        </p:nvSpPr>
        <p:spPr>
          <a:xfrm>
            <a:off x="8932320" y="3048120"/>
            <a:ext cx="3259800" cy="380952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a:ln>
            <a:noFill/>
          </a:ln>
        </p:spPr>
        <p:style>
          <a:lnRef idx="0">
            <a:scrgbClr r="0" g="0" b="0"/>
          </a:lnRef>
          <a:fillRef idx="0">
            <a:scrgbClr r="0" g="0" b="0"/>
          </a:fillRef>
          <a:effectRef idx="0">
            <a:scrgbClr r="0" g="0" b="0"/>
          </a:effectRef>
          <a:fontRef idx="minor"/>
        </p:style>
      </p:sp>
      <p:sp>
        <p:nvSpPr>
          <p:cNvPr id="184" name="CustomShape 15"/>
          <p:cNvSpPr/>
          <p:nvPr/>
        </p:nvSpPr>
        <p:spPr>
          <a:xfrm>
            <a:off x="9337680" y="0"/>
            <a:ext cx="2850840" cy="685764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a:ln>
            <a:noFill/>
          </a:ln>
        </p:spPr>
        <p:style>
          <a:lnRef idx="0">
            <a:scrgbClr r="0" g="0" b="0"/>
          </a:lnRef>
          <a:fillRef idx="0">
            <a:scrgbClr r="0" g="0" b="0"/>
          </a:fillRef>
          <a:effectRef idx="0">
            <a:scrgbClr r="0" g="0" b="0"/>
          </a:effectRef>
          <a:fontRef idx="minor"/>
        </p:style>
      </p:sp>
      <p:sp>
        <p:nvSpPr>
          <p:cNvPr id="185" name="CustomShape 16"/>
          <p:cNvSpPr/>
          <p:nvPr/>
        </p:nvSpPr>
        <p:spPr>
          <a:xfrm>
            <a:off x="10898280" y="0"/>
            <a:ext cx="1290600" cy="685764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a:ln>
            <a:noFill/>
          </a:ln>
        </p:spPr>
        <p:style>
          <a:lnRef idx="0">
            <a:scrgbClr r="0" g="0" b="0"/>
          </a:lnRef>
          <a:fillRef idx="0">
            <a:scrgbClr r="0" g="0" b="0"/>
          </a:fillRef>
          <a:effectRef idx="0">
            <a:scrgbClr r="0" g="0" b="0"/>
          </a:effectRef>
          <a:fontRef idx="minor"/>
        </p:style>
      </p:sp>
      <p:sp>
        <p:nvSpPr>
          <p:cNvPr id="186" name="CustomShape 17"/>
          <p:cNvSpPr/>
          <p:nvPr/>
        </p:nvSpPr>
        <p:spPr>
          <a:xfrm>
            <a:off x="10940760" y="0"/>
            <a:ext cx="1248120" cy="685764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87" name="CustomShape 18"/>
          <p:cNvSpPr/>
          <p:nvPr/>
        </p:nvSpPr>
        <p:spPr>
          <a:xfrm>
            <a:off x="10372320" y="3590640"/>
            <a:ext cx="1816200" cy="326736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88" name="CustomShape 19"/>
          <p:cNvSpPr/>
          <p:nvPr/>
        </p:nvSpPr>
        <p:spPr>
          <a:xfrm>
            <a:off x="0" y="4012560"/>
            <a:ext cx="447840" cy="2845080"/>
          </a:xfrm>
          <a:custGeom>
            <a:avLst/>
            <a:gdLst/>
            <a:ahLst/>
            <a:cxnLst/>
            <a:rect l="l" t="t" r="r" b="b"/>
            <a:pathLst>
              <a:path w="448309" h="2845434">
                <a:moveTo>
                  <a:pt x="0" y="0"/>
                </a:moveTo>
                <a:lnTo>
                  <a:pt x="0" y="2845307"/>
                </a:lnTo>
                <a:lnTo>
                  <a:pt x="448056" y="2845307"/>
                </a:lnTo>
                <a:lnTo>
                  <a:pt x="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189" name="PlaceHolder 20"/>
          <p:cNvSpPr>
            <a:spLocks noGrp="1"/>
          </p:cNvSpPr>
          <p:nvPr>
            <p:ph type="title"/>
          </p:nvPr>
        </p:nvSpPr>
        <p:spPr>
          <a:xfrm>
            <a:off x="756360" y="646560"/>
            <a:ext cx="10679040" cy="1145160"/>
          </a:xfrm>
          <a:prstGeom prst="rect">
            <a:avLst/>
          </a:prstGeom>
        </p:spPr>
        <p:txBody>
          <a:bodyPr lIns="0" tIns="0" rIns="0" bIns="0"/>
          <a:lstStyle/>
          <a:p>
            <a:r>
              <a:rPr lang="en-US" sz="2400" b="0" strike="noStrike" spc="-1">
                <a:solidFill>
                  <a:srgbClr val="000000"/>
                </a:solidFill>
                <a:latin typeface="Calibri"/>
              </a:rPr>
              <a:t>Click to edit the title text format</a:t>
            </a:r>
          </a:p>
        </p:txBody>
      </p:sp>
      <p:sp>
        <p:nvSpPr>
          <p:cNvPr id="190" name="PlaceHolder 21"/>
          <p:cNvSpPr>
            <a:spLocks noGrp="1"/>
          </p:cNvSpPr>
          <p:nvPr>
            <p:ph type="ftr"/>
          </p:nvPr>
        </p:nvSpPr>
        <p:spPr>
          <a:xfrm>
            <a:off x="154800" y="6426360"/>
            <a:ext cx="3905640" cy="333000"/>
          </a:xfrm>
          <a:prstGeom prst="rect">
            <a:avLst/>
          </a:prstGeom>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191" name="PlaceHolder 22"/>
          <p:cNvSpPr>
            <a:spLocks noGrp="1"/>
          </p:cNvSpPr>
          <p:nvPr>
            <p:ph type="dt"/>
          </p:nvPr>
        </p:nvSpPr>
        <p:spPr>
          <a:xfrm>
            <a:off x="609480" y="6378120"/>
            <a:ext cx="2803680" cy="342720"/>
          </a:xfrm>
          <a:prstGeom prst="rect">
            <a:avLst/>
          </a:prstGeom>
        </p:spPr>
        <p:txBody>
          <a:bodyPr lIns="0" tIns="0" rIns="0" bIns="0"/>
          <a:lstStyle/>
          <a:p>
            <a:pPr>
              <a:lnSpc>
                <a:spcPct val="100000"/>
              </a:lnSpc>
            </a:pPr>
            <a:fld id="{5D123C69-DB15-4487-B94D-9ED2EB040811}" type="datetime">
              <a:rPr lang="en-IN" sz="1800" b="0" strike="noStrike" spc="-1">
                <a:solidFill>
                  <a:srgbClr val="B2B2B2"/>
                </a:solidFill>
                <a:latin typeface="Calibri"/>
              </a:rPr>
              <a:t>13-05-2022</a:t>
            </a:fld>
            <a:endParaRPr lang="en-IN" sz="1800" b="0" strike="noStrike" spc="-1">
              <a:latin typeface="Times New Roman"/>
            </a:endParaRPr>
          </a:p>
        </p:txBody>
      </p:sp>
      <p:sp>
        <p:nvSpPr>
          <p:cNvPr id="192" name="PlaceHolder 23"/>
          <p:cNvSpPr>
            <a:spLocks noGrp="1"/>
          </p:cNvSpPr>
          <p:nvPr>
            <p:ph type="sldNum"/>
          </p:nvPr>
        </p:nvSpPr>
        <p:spPr>
          <a:xfrm>
            <a:off x="8778240" y="6378120"/>
            <a:ext cx="2803680" cy="342720"/>
          </a:xfrm>
          <a:prstGeom prst="rect">
            <a:avLst/>
          </a:prstGeom>
        </p:spPr>
        <p:txBody>
          <a:bodyPr lIns="0" tIns="0" rIns="0" bIns="0"/>
          <a:lstStyle/>
          <a:p>
            <a:pPr algn="r">
              <a:lnSpc>
                <a:spcPct val="100000"/>
              </a:lnSpc>
            </a:pPr>
            <a:fld id="{D05F97CC-A5C6-4ACA-8F7F-665A7CDEFB6B}" type="slidenum">
              <a:rPr lang="en-IN" sz="1800" b="0" strike="noStrike" spc="-1">
                <a:solidFill>
                  <a:srgbClr val="B2B2B2"/>
                </a:solidFill>
                <a:latin typeface="Calibri"/>
              </a:rPr>
              <a:t>‹#›</a:t>
            </a:fld>
            <a:endParaRPr lang="en-IN" sz="1800" b="0" strike="noStrike" spc="-1">
              <a:latin typeface="Times New Roman"/>
            </a:endParaRPr>
          </a:p>
        </p:txBody>
      </p:sp>
      <p:sp>
        <p:nvSpPr>
          <p:cNvPr id="193" name="PlaceHolder 2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hyperlink" Target="http://www.datastax.com/documentation/cql/3.1/pdf/cql31.pdf" TargetMode="External"/><Relationship Id="rId2" Type="http://schemas.openxmlformats.org/officeDocument/2006/relationships/hyperlink" Target="http://www.datastax.com/documentation/cassandra/2.0/cassandra/gettingStartedCassandraIntro.html" TargetMode="External"/><Relationship Id="rId1" Type="http://schemas.openxmlformats.org/officeDocument/2006/relationships/slideLayout" Target="../slideLayouts/slideLayout13.xml"/><Relationship Id="rId4" Type="http://schemas.openxmlformats.org/officeDocument/2006/relationships/hyperlink" Target="http://www.datastax.com/documentation/cassandra/2.0/cassandra/dml/dml_config_consistency_c.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0" y="0"/>
            <a:ext cx="842760" cy="5666400"/>
          </a:xfrm>
          <a:custGeom>
            <a:avLst/>
            <a:gdLst/>
            <a:ahLst/>
            <a:cxnLst/>
            <a:rect l="l" t="t" r="r" b="b"/>
            <a:pathLst>
              <a:path w="843280" h="5666740">
                <a:moveTo>
                  <a:pt x="842772" y="0"/>
                </a:moveTo>
                <a:lnTo>
                  <a:pt x="0" y="0"/>
                </a:lnTo>
                <a:lnTo>
                  <a:pt x="0" y="5666232"/>
                </a:lnTo>
                <a:lnTo>
                  <a:pt x="842772"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231" name="CustomShape 2"/>
          <p:cNvSpPr/>
          <p:nvPr/>
        </p:nvSpPr>
        <p:spPr>
          <a:xfrm>
            <a:off x="3364200" y="3150720"/>
            <a:ext cx="4114440" cy="1900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800" b="0" strike="noStrike" spc="-9">
                <a:solidFill>
                  <a:srgbClr val="7E7E7E"/>
                </a:solidFill>
                <a:latin typeface="Trebuchet MS"/>
              </a:rPr>
              <a:t>Chapter</a:t>
            </a:r>
            <a:r>
              <a:rPr lang="en-IN" sz="2800" b="0" strike="noStrike" spc="-63">
                <a:solidFill>
                  <a:srgbClr val="7E7E7E"/>
                </a:solidFill>
                <a:latin typeface="Trebuchet MS"/>
              </a:rPr>
              <a:t> </a:t>
            </a:r>
            <a:r>
              <a:rPr lang="en-IN" sz="2800" b="0" strike="noStrike" spc="-4">
                <a:solidFill>
                  <a:srgbClr val="7E7E7E"/>
                </a:solidFill>
                <a:latin typeface="Trebuchet MS"/>
              </a:rPr>
              <a:t>7</a:t>
            </a:r>
            <a:endParaRPr lang="en-IN" sz="2800" b="0" strike="noStrike" spc="-1">
              <a:latin typeface="Arial"/>
            </a:endParaRPr>
          </a:p>
          <a:p>
            <a:pPr>
              <a:lnSpc>
                <a:spcPct val="100000"/>
              </a:lnSpc>
              <a:spcBef>
                <a:spcPts val="34"/>
              </a:spcBef>
            </a:pPr>
            <a:endParaRPr lang="en-IN" sz="2800" b="0" strike="noStrike" spc="-1">
              <a:latin typeface="Arial"/>
            </a:endParaRPr>
          </a:p>
          <a:p>
            <a:pPr marL="12600">
              <a:lnSpc>
                <a:spcPct val="100000"/>
              </a:lnSpc>
            </a:pPr>
            <a:r>
              <a:rPr lang="en-IN" sz="2800" b="0" strike="noStrike" spc="-9">
                <a:solidFill>
                  <a:srgbClr val="7E7E7E"/>
                </a:solidFill>
                <a:latin typeface="Trebuchet MS"/>
              </a:rPr>
              <a:t>Introduction </a:t>
            </a:r>
            <a:r>
              <a:rPr lang="en-IN" sz="2800" b="0" strike="noStrike" spc="-4">
                <a:solidFill>
                  <a:srgbClr val="7E7E7E"/>
                </a:solidFill>
                <a:latin typeface="Trebuchet MS"/>
              </a:rPr>
              <a:t>to</a:t>
            </a:r>
            <a:r>
              <a:rPr lang="en-IN" sz="2800" b="0" strike="noStrike" spc="-9">
                <a:solidFill>
                  <a:srgbClr val="7E7E7E"/>
                </a:solidFill>
                <a:latin typeface="Trebuchet MS"/>
              </a:rPr>
              <a:t> Cassandra</a:t>
            </a:r>
            <a:endParaRPr lang="en-IN" sz="2800" b="0" strike="noStrike" spc="-1">
              <a:latin typeface="Arial"/>
            </a:endParaRPr>
          </a:p>
        </p:txBody>
      </p:sp>
      <p:sp>
        <p:nvSpPr>
          <p:cNvPr id="232" name="TextShape 3"/>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pic>
        <p:nvPicPr>
          <p:cNvPr id="233" name="Shape 29"/>
          <p:cNvPicPr/>
          <p:nvPr/>
        </p:nvPicPr>
        <p:blipFill>
          <a:blip r:embed="rId2"/>
          <a:stretch/>
        </p:blipFill>
        <p:spPr>
          <a:xfrm>
            <a:off x="5715000" y="987480"/>
            <a:ext cx="3200040" cy="2152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Companies successfully deployed Cassandra</a:t>
            </a:r>
            <a:endParaRPr lang="en-US" sz="2400" b="0" strike="noStrike" spc="-1">
              <a:solidFill>
                <a:srgbClr val="000000"/>
              </a:solidFill>
              <a:latin typeface="Calibri"/>
            </a:endParaRPr>
          </a:p>
        </p:txBody>
      </p:sp>
      <p:sp>
        <p:nvSpPr>
          <p:cNvPr id="261" name="TextShape 2"/>
          <p:cNvSpPr txBox="1"/>
          <p:nvPr/>
        </p:nvSpPr>
        <p:spPr>
          <a:xfrm>
            <a:off x="304920" y="1140480"/>
            <a:ext cx="10969920" cy="1384560"/>
          </a:xfrm>
          <a:prstGeom prst="rect">
            <a:avLst/>
          </a:prstGeom>
          <a:noFill/>
          <a:ln>
            <a:noFill/>
          </a:ln>
        </p:spPr>
        <p:txBody>
          <a:bodyPr lIns="0" tIns="0" rIns="0" bIns="0"/>
          <a:lstStyle/>
          <a:p>
            <a:pPr marL="285840" indent="-285480">
              <a:lnSpc>
                <a:spcPct val="100000"/>
              </a:lnSpc>
              <a:buClr>
                <a:srgbClr val="404040"/>
              </a:buClr>
              <a:buFont typeface="Arial"/>
              <a:buChar char="•"/>
            </a:pPr>
            <a:r>
              <a:rPr lang="en-US" sz="1800" b="0" strike="noStrike" spc="-1">
                <a:solidFill>
                  <a:srgbClr val="404040"/>
                </a:solidFill>
                <a:latin typeface="Trebuchet MS"/>
              </a:rPr>
              <a:t> Twitter</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Cisco</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Adobe</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Ebay</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Rack space</a:t>
            </a:r>
            <a:endParaRPr lang="en-US" sz="1800" b="0" strike="noStrike" spc="-1">
              <a:solidFill>
                <a:srgbClr val="000000"/>
              </a:solidFill>
              <a:latin typeface="Calibri"/>
            </a:endParaRPr>
          </a:p>
        </p:txBody>
      </p:sp>
      <p:sp>
        <p:nvSpPr>
          <p:cNvPr id="262" name="TextShape 3"/>
          <p:cNvSpPr txBox="1"/>
          <p:nvPr/>
        </p:nvSpPr>
        <p:spPr>
          <a:xfrm>
            <a:off x="3559680" y="4350960"/>
            <a:ext cx="5153400" cy="346680"/>
          </a:xfrm>
          <a:prstGeom prst="rect">
            <a:avLst/>
          </a:prstGeom>
          <a:noFill/>
          <a:ln>
            <a:noFill/>
          </a:ln>
        </p:spPr>
        <p:txBody>
          <a:bodyPr lIns="90000" tIns="45000" rIns="90000" bIns="45000"/>
          <a:lstStyle/>
          <a:p>
            <a:r>
              <a:rPr lang="en-IN" sz="1800" b="0" strike="noStrike" spc="-1">
                <a:latin typeface="Arial"/>
              </a:rPr>
              <a:t>https://cassandra.apache.org/_/case-studies.html</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3380760" y="3101760"/>
            <a:ext cx="4619880" cy="1145160"/>
          </a:xfrm>
          <a:prstGeom prst="rect">
            <a:avLst/>
          </a:prstGeom>
          <a:noFill/>
          <a:ln>
            <a:noFill/>
          </a:ln>
        </p:spPr>
        <p:txBody>
          <a:bodyPr lIns="0" tIns="0" rIns="0" bIns="0"/>
          <a:lstStyle/>
          <a:p>
            <a:pPr marL="12600">
              <a:lnSpc>
                <a:spcPct val="100000"/>
              </a:lnSpc>
            </a:pPr>
            <a:r>
              <a:rPr lang="en-US" sz="2400" b="1" strike="noStrike" spc="-29">
                <a:solidFill>
                  <a:srgbClr val="0E6EC5"/>
                </a:solidFill>
                <a:latin typeface="Trebuchet MS"/>
              </a:rPr>
              <a:t>Cassandra Architecture</a:t>
            </a:r>
            <a:endParaRPr lang="en-US" sz="2400" b="0" strike="noStrike" spc="-1">
              <a:solidFill>
                <a:srgbClr val="000000"/>
              </a:solidFill>
              <a:latin typeface="Calibri"/>
            </a:endParaRPr>
          </a:p>
        </p:txBody>
      </p:sp>
      <p:sp>
        <p:nvSpPr>
          <p:cNvPr id="264"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29">
                <a:solidFill>
                  <a:srgbClr val="0E6EC5"/>
                </a:solidFill>
                <a:latin typeface="Trebuchet MS"/>
              </a:rPr>
              <a:t>Cassandra Architecture</a:t>
            </a:r>
            <a:endParaRPr lang="en-US" sz="2400" b="0" strike="noStrike" spc="-1">
              <a:solidFill>
                <a:srgbClr val="000000"/>
              </a:solidFill>
              <a:latin typeface="Calibri"/>
            </a:endParaRPr>
          </a:p>
        </p:txBody>
      </p:sp>
      <p:sp>
        <p:nvSpPr>
          <p:cNvPr id="266" name="TextShape 2"/>
          <p:cNvSpPr txBox="1"/>
          <p:nvPr/>
        </p:nvSpPr>
        <p:spPr>
          <a:xfrm>
            <a:off x="533520" y="1140480"/>
            <a:ext cx="9372240" cy="5539680"/>
          </a:xfrm>
          <a:prstGeom prst="rect">
            <a:avLst/>
          </a:prstGeom>
          <a:noFill/>
          <a:ln>
            <a:noFill/>
          </a:ln>
        </p:spPr>
        <p:txBody>
          <a:bodyPr lIns="0" tIns="0" rIns="0" bIns="0"/>
          <a:lstStyle/>
          <a:p>
            <a:pPr marL="285840" indent="-285480">
              <a:lnSpc>
                <a:spcPct val="100000"/>
              </a:lnSpc>
              <a:buClr>
                <a:srgbClr val="404040"/>
              </a:buClr>
              <a:buFont typeface="Arial"/>
              <a:buChar char="•"/>
            </a:pPr>
            <a:r>
              <a:rPr lang="en-US" sz="1800" b="0" strike="noStrike" spc="-1">
                <a:solidFill>
                  <a:srgbClr val="404040"/>
                </a:solidFill>
                <a:latin typeface="Trebuchet MS"/>
              </a:rPr>
              <a:t>Peer –to-Peer Architecture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Gossip and Failure Detection</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Partitioner</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Replication Factor</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Anti- Entropy and Read repair</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Writes in Cassandra</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Hinted Handoffs</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Tunable Consistency</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Peer to Peer Network</a:t>
            </a:r>
            <a:endParaRPr lang="en-US" sz="2400" b="0" strike="noStrike" spc="-1">
              <a:solidFill>
                <a:srgbClr val="000000"/>
              </a:solidFill>
              <a:latin typeface="Calibri"/>
            </a:endParaRPr>
          </a:p>
        </p:txBody>
      </p:sp>
      <p:sp>
        <p:nvSpPr>
          <p:cNvPr id="268" name="TextShape 2"/>
          <p:cNvSpPr txBox="1"/>
          <p:nvPr/>
        </p:nvSpPr>
        <p:spPr>
          <a:xfrm>
            <a:off x="685800" y="1140480"/>
            <a:ext cx="8838720" cy="3877560"/>
          </a:xfrm>
          <a:prstGeom prst="rect">
            <a:avLst/>
          </a:prstGeom>
          <a:noFill/>
          <a:ln>
            <a:noFill/>
          </a:ln>
        </p:spPr>
        <p:txBody>
          <a:bodyPr lIns="0" tIns="0" rIns="0" bIns="0"/>
          <a:lstStyle/>
          <a:p>
            <a:pPr marL="285840" indent="-285480">
              <a:lnSpc>
                <a:spcPct val="100000"/>
              </a:lnSpc>
              <a:buClr>
                <a:srgbClr val="404040"/>
              </a:buClr>
              <a:buFont typeface="Arial"/>
              <a:buChar char="•"/>
            </a:pPr>
            <a:r>
              <a:rPr lang="en-US" sz="1800" b="0" strike="noStrike" spc="-1">
                <a:solidFill>
                  <a:srgbClr val="404040"/>
                </a:solidFill>
                <a:latin typeface="Trebuchet MS"/>
              </a:rPr>
              <a:t>Cassandra is designed to distribute and manage large data loads across multiple nodes in a cluster.</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Does not have Master Slave architecture( no SOP)</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A node in Cassandra is structurally identical to nay other node.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In case any node fails, it definitely impacts the throughput.</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However incase of graceful degradation where everything does not come crashing at any given instant owing to node failure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pic>
        <p:nvPicPr>
          <p:cNvPr id="269" name="Shape 285"/>
          <p:cNvPicPr/>
          <p:nvPr/>
        </p:nvPicPr>
        <p:blipFill>
          <a:blip r:embed="rId2"/>
          <a:stretch/>
        </p:blipFill>
        <p:spPr>
          <a:xfrm>
            <a:off x="3124080" y="4191120"/>
            <a:ext cx="4419360" cy="2324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500760" y="371880"/>
            <a:ext cx="11189880" cy="73836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Gossip Protocol  and Failure Detection</a:t>
            </a:r>
            <a:br/>
            <a:endParaRPr lang="en-US" sz="2400" b="0" strike="noStrike" spc="-1">
              <a:solidFill>
                <a:srgbClr val="000000"/>
              </a:solidFill>
              <a:latin typeface="Calibri"/>
            </a:endParaRPr>
          </a:p>
        </p:txBody>
      </p:sp>
      <p:sp>
        <p:nvSpPr>
          <p:cNvPr id="271" name="TextShape 2"/>
          <p:cNvSpPr txBox="1"/>
          <p:nvPr/>
        </p:nvSpPr>
        <p:spPr>
          <a:xfrm>
            <a:off x="609480" y="1140480"/>
            <a:ext cx="8915040" cy="4488120"/>
          </a:xfrm>
          <a:prstGeom prst="rect">
            <a:avLst/>
          </a:prstGeom>
          <a:noFill/>
          <a:ln>
            <a:noFill/>
          </a:ln>
        </p:spPr>
        <p:txBody>
          <a:bodyPr lIns="0" tIns="0" rIns="0" bIns="0"/>
          <a:lstStyle/>
          <a:p>
            <a:pPr marL="285840" indent="-285480">
              <a:lnSpc>
                <a:spcPct val="100000"/>
              </a:lnSpc>
              <a:buClr>
                <a:srgbClr val="404040"/>
              </a:buClr>
              <a:buFont typeface="Arial"/>
              <a:buChar char="•"/>
            </a:pPr>
            <a:r>
              <a:rPr lang="en-US" sz="1800" b="0" strike="noStrike" spc="-1">
                <a:solidFill>
                  <a:srgbClr val="404040"/>
                </a:solidFill>
                <a:latin typeface="Trebuchet MS"/>
              </a:rPr>
              <a:t>Gossip protocol is used for intra ring communication.</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It is a peer to peer communication protocol which eases discovery and sharing of location and state information with other nodes in cluster.</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000000"/>
              </a:buClr>
              <a:buFont typeface="Arial"/>
              <a:buChar char="•"/>
            </a:pPr>
            <a:r>
              <a:rPr lang="en-US" sz="1800" b="0" strike="noStrike" spc="-1">
                <a:solidFill>
                  <a:srgbClr val="000000"/>
                </a:solidFill>
                <a:latin typeface="Trebuchet MS"/>
                <a:ea typeface="Calibri"/>
              </a:rPr>
              <a:t>Network Communication protocols inspired for real life rumor spreading.</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343080" indent="-323640">
              <a:lnSpc>
                <a:spcPct val="100000"/>
              </a:lnSpc>
              <a:spcBef>
                <a:spcPts val="499"/>
              </a:spcBef>
              <a:buClr>
                <a:srgbClr val="000000"/>
              </a:buClr>
              <a:buFont typeface="Calibri"/>
              <a:buChar char="•"/>
            </a:pPr>
            <a:r>
              <a:rPr lang="en-US" sz="1800" b="0" strike="noStrike" spc="-1">
                <a:solidFill>
                  <a:srgbClr val="000000"/>
                </a:solidFill>
                <a:latin typeface="Trebuchet MS"/>
                <a:ea typeface="Calibri"/>
              </a:rPr>
              <a:t>Example – Node A wish to search for pattern in data</a:t>
            </a:r>
            <a:endParaRPr lang="en-US" sz="1800" b="0" strike="noStrike" spc="-1">
              <a:solidFill>
                <a:srgbClr val="000000"/>
              </a:solidFill>
              <a:latin typeface="Calibri"/>
            </a:endParaRPr>
          </a:p>
          <a:p>
            <a:pPr marL="743040" lvl="1" indent="-266400">
              <a:lnSpc>
                <a:spcPct val="100000"/>
              </a:lnSpc>
              <a:spcBef>
                <a:spcPts val="420"/>
              </a:spcBef>
              <a:buClr>
                <a:srgbClr val="000000"/>
              </a:buClr>
              <a:buFont typeface="Calibri"/>
              <a:buChar char="–"/>
            </a:pPr>
            <a:r>
              <a:rPr lang="en-US" sz="1800" b="0" strike="noStrike" spc="-1">
                <a:solidFill>
                  <a:srgbClr val="000000"/>
                </a:solidFill>
                <a:latin typeface="Trebuchet MS"/>
                <a:ea typeface="Calibri"/>
              </a:rPr>
              <a:t>Round 1 – Node A searches locally and then gossips with node B.</a:t>
            </a:r>
            <a:endParaRPr lang="en-US" sz="1800" b="0" strike="noStrike" spc="-1">
              <a:solidFill>
                <a:srgbClr val="000000"/>
              </a:solidFill>
              <a:latin typeface="Calibri"/>
            </a:endParaRPr>
          </a:p>
          <a:p>
            <a:pPr marL="743040" lvl="1" indent="-266400">
              <a:lnSpc>
                <a:spcPct val="100000"/>
              </a:lnSpc>
              <a:spcBef>
                <a:spcPts val="420"/>
              </a:spcBef>
              <a:buClr>
                <a:srgbClr val="000000"/>
              </a:buClr>
              <a:buFont typeface="Calibri"/>
              <a:buChar char="–"/>
            </a:pPr>
            <a:r>
              <a:rPr lang="en-US" sz="1800" b="0" strike="noStrike" spc="-1">
                <a:solidFill>
                  <a:srgbClr val="000000"/>
                </a:solidFill>
                <a:latin typeface="Trebuchet MS"/>
                <a:ea typeface="Calibri"/>
              </a:rPr>
              <a:t>Round 2 – Node A,B gossips with C and D.</a:t>
            </a:r>
            <a:endParaRPr lang="en-US" sz="1800" b="0" strike="noStrike" spc="-1">
              <a:solidFill>
                <a:srgbClr val="000000"/>
              </a:solidFill>
              <a:latin typeface="Calibri"/>
            </a:endParaRPr>
          </a:p>
          <a:p>
            <a:pPr marL="743040" lvl="1" indent="-266400">
              <a:lnSpc>
                <a:spcPct val="100000"/>
              </a:lnSpc>
              <a:spcBef>
                <a:spcPts val="420"/>
              </a:spcBef>
              <a:buClr>
                <a:srgbClr val="000000"/>
              </a:buClr>
              <a:buFont typeface="Calibri"/>
              <a:buChar char="–"/>
            </a:pPr>
            <a:r>
              <a:rPr lang="en-US" sz="1800" b="0" strike="noStrike" spc="-1">
                <a:solidFill>
                  <a:srgbClr val="000000"/>
                </a:solidFill>
                <a:latin typeface="Trebuchet MS"/>
                <a:ea typeface="Calibri"/>
              </a:rPr>
              <a:t>Round 3 – Nodes A,B,C and D gossips with 4 other nodes ……</a:t>
            </a:r>
            <a:endParaRPr lang="en-US" sz="1800" b="0" strike="noStrike" spc="-1">
              <a:solidFill>
                <a:srgbClr val="000000"/>
              </a:solidFill>
              <a:latin typeface="Calibri"/>
            </a:endParaRPr>
          </a:p>
          <a:p>
            <a:pPr marL="476280">
              <a:lnSpc>
                <a:spcPct val="100000"/>
              </a:lnSpc>
              <a:spcBef>
                <a:spcPts val="420"/>
              </a:spcBef>
            </a:pPr>
            <a:endParaRPr lang="en-US" sz="1800" b="0" strike="noStrike" spc="-1">
              <a:solidFill>
                <a:srgbClr val="000000"/>
              </a:solidFill>
              <a:latin typeface="Calibri"/>
            </a:endParaRPr>
          </a:p>
          <a:p>
            <a:pPr marL="343080" indent="-323640">
              <a:lnSpc>
                <a:spcPct val="100000"/>
              </a:lnSpc>
              <a:spcBef>
                <a:spcPts val="499"/>
              </a:spcBef>
              <a:buClr>
                <a:srgbClr val="000000"/>
              </a:buClr>
              <a:buFont typeface="Calibri"/>
              <a:buChar char="•"/>
            </a:pPr>
            <a:r>
              <a:rPr lang="en-US" sz="1800" b="0" strike="noStrike" spc="-1">
                <a:solidFill>
                  <a:srgbClr val="000000"/>
                </a:solidFill>
                <a:latin typeface="Trebuchet MS"/>
                <a:ea typeface="Calibri"/>
              </a:rPr>
              <a:t>Round by round doubling makes protocol very robust.</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Gossip Protocol</a:t>
            </a:r>
            <a:endParaRPr lang="en-US" sz="2400" b="0" strike="noStrike" spc="-1">
              <a:solidFill>
                <a:srgbClr val="000000"/>
              </a:solidFill>
              <a:latin typeface="Calibri"/>
            </a:endParaRPr>
          </a:p>
        </p:txBody>
      </p:sp>
      <p:sp>
        <p:nvSpPr>
          <p:cNvPr id="273" name="TextShape 2"/>
          <p:cNvSpPr txBox="1"/>
          <p:nvPr/>
        </p:nvSpPr>
        <p:spPr>
          <a:xfrm>
            <a:off x="533520" y="1140480"/>
            <a:ext cx="9905760" cy="4699800"/>
          </a:xfrm>
          <a:prstGeom prst="rect">
            <a:avLst/>
          </a:prstGeom>
          <a:noFill/>
          <a:ln>
            <a:noFill/>
          </a:ln>
        </p:spPr>
        <p:txBody>
          <a:bodyPr lIns="0" tIns="0" rIns="0" bIns="0"/>
          <a:lstStyle/>
          <a:p>
            <a:endParaRPr lang="en-US" sz="1800" b="0" strike="noStrike" spc="-1">
              <a:solidFill>
                <a:srgbClr val="000000"/>
              </a:solidFill>
              <a:latin typeface="Calibri"/>
            </a:endParaRPr>
          </a:p>
        </p:txBody>
      </p:sp>
      <p:pic>
        <p:nvPicPr>
          <p:cNvPr id="274" name="Picture 3"/>
          <p:cNvPicPr/>
          <p:nvPr/>
        </p:nvPicPr>
        <p:blipFill>
          <a:blip r:embed="rId2"/>
          <a:stretch/>
        </p:blipFill>
        <p:spPr>
          <a:xfrm>
            <a:off x="1447920" y="1295280"/>
            <a:ext cx="5257440" cy="394308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Failure Detection- Anti-Entropy and Read Repair</a:t>
            </a:r>
            <a:endParaRPr lang="en-US" sz="2400" b="0" strike="noStrike" spc="-1">
              <a:solidFill>
                <a:srgbClr val="000000"/>
              </a:solidFill>
              <a:latin typeface="Calibri"/>
            </a:endParaRPr>
          </a:p>
        </p:txBody>
      </p:sp>
      <p:sp>
        <p:nvSpPr>
          <p:cNvPr id="276" name="TextShape 2"/>
          <p:cNvSpPr txBox="1"/>
          <p:nvPr/>
        </p:nvSpPr>
        <p:spPr>
          <a:xfrm>
            <a:off x="609480" y="1140480"/>
            <a:ext cx="8915040" cy="4985640"/>
          </a:xfrm>
          <a:prstGeom prst="rect">
            <a:avLst/>
          </a:prstGeom>
          <a:noFill/>
          <a:ln>
            <a:noFill/>
          </a:ln>
        </p:spPr>
        <p:txBody>
          <a:bodyPr lIns="0" tIns="0" rIns="0" bIns="0"/>
          <a:lstStyle/>
          <a:p>
            <a:pPr marL="285840" indent="-285480">
              <a:lnSpc>
                <a:spcPct val="100000"/>
              </a:lnSpc>
              <a:buClr>
                <a:srgbClr val="404040"/>
              </a:buClr>
              <a:buFont typeface="Arial"/>
              <a:buChar char="•"/>
            </a:pPr>
            <a:r>
              <a:rPr lang="en-US" sz="1800" b="0" strike="noStrike" spc="-1">
                <a:solidFill>
                  <a:srgbClr val="404040"/>
                </a:solidFill>
                <a:latin typeface="Trebuchet MS"/>
              </a:rPr>
              <a:t>For repairing unread data, Cassandra uses what’s called an anti-entropy version of the gossip protocol.</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00B0F0"/>
              </a:buClr>
              <a:buFont typeface="Arial"/>
              <a:buChar char="•"/>
            </a:pPr>
            <a:r>
              <a:rPr lang="en-US" sz="1800" b="1" u="sng" strike="noStrike" spc="-1">
                <a:solidFill>
                  <a:srgbClr val="00B0F0"/>
                </a:solidFill>
                <a:uFillTx/>
                <a:latin typeface="Trebuchet MS"/>
              </a:rPr>
              <a:t>Anti-entropy and Read Repair</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743040" lvl="1" indent="-285480">
              <a:lnSpc>
                <a:spcPct val="100000"/>
              </a:lnSpc>
              <a:buClr>
                <a:srgbClr val="000000"/>
              </a:buClr>
              <a:buFont typeface="Arial"/>
              <a:buChar char="•"/>
            </a:pPr>
            <a:r>
              <a:rPr lang="en-US" sz="1800" b="0" strike="noStrike" spc="-1">
                <a:solidFill>
                  <a:srgbClr val="000000"/>
                </a:solidFill>
                <a:latin typeface="Calibri"/>
              </a:rPr>
              <a:t>A cluster is made of several nodes.</a:t>
            </a:r>
          </a:p>
          <a:p>
            <a:pPr marL="743040" lvl="1" indent="-285480">
              <a:lnSpc>
                <a:spcPct val="100000"/>
              </a:lnSpc>
              <a:buClr>
                <a:srgbClr val="000000"/>
              </a:buClr>
              <a:buFont typeface="Arial"/>
              <a:buChar char="•"/>
            </a:pPr>
            <a:r>
              <a:rPr lang="en-US" sz="1800" b="0" strike="noStrike" spc="-1">
                <a:solidFill>
                  <a:srgbClr val="000000"/>
                </a:solidFill>
                <a:latin typeface="Calibri"/>
              </a:rPr>
              <a:t>To achieve fault tolerance, a given piece of data is replicated on one or more nodes.</a:t>
            </a:r>
          </a:p>
          <a:p>
            <a:pPr marL="743040" lvl="1" indent="-285480">
              <a:lnSpc>
                <a:spcPct val="100000"/>
              </a:lnSpc>
              <a:buClr>
                <a:srgbClr val="000000"/>
              </a:buClr>
              <a:buFont typeface="Arial"/>
              <a:buChar char="•"/>
            </a:pPr>
            <a:r>
              <a:rPr lang="en-US" sz="1800" b="0" strike="noStrike" spc="-1">
                <a:solidFill>
                  <a:srgbClr val="000000"/>
                </a:solidFill>
                <a:latin typeface="Calibri"/>
              </a:rPr>
              <a:t>A client can connect to any node in the cluster to read data.</a:t>
            </a:r>
          </a:p>
          <a:p>
            <a:pPr marL="743040" lvl="1" indent="-285480">
              <a:lnSpc>
                <a:spcPct val="100000"/>
              </a:lnSpc>
              <a:buClr>
                <a:srgbClr val="FF0000"/>
              </a:buClr>
              <a:buFont typeface="Arial"/>
              <a:buChar char="•"/>
            </a:pPr>
            <a:r>
              <a:rPr lang="en-US" sz="1800" b="1" strike="noStrike" spc="-1">
                <a:solidFill>
                  <a:srgbClr val="FF0000"/>
                </a:solidFill>
                <a:latin typeface="Calibri"/>
              </a:rPr>
              <a:t>AntiEntropy means comparing all the replicas of each piece of data that exist (or are supposed to) and updating each replica to the newest version.</a:t>
            </a:r>
            <a:endParaRPr lang="en-US" sz="1800" b="0" strike="noStrike" spc="-1">
              <a:solidFill>
                <a:srgbClr val="000000"/>
              </a:solidFill>
              <a:latin typeface="Calibri"/>
            </a:endParaRPr>
          </a:p>
          <a:p>
            <a:endParaRPr lang="en-US" sz="1800" b="0" strike="noStrike" spc="-1">
              <a:solidFill>
                <a:srgbClr val="000000"/>
              </a:solidFill>
              <a:latin typeface="Calibri"/>
            </a:endParaRPr>
          </a:p>
          <a:p>
            <a:pPr marL="743040" lvl="1" indent="-285480">
              <a:lnSpc>
                <a:spcPct val="100000"/>
              </a:lnSpc>
              <a:buClr>
                <a:srgbClr val="000000"/>
              </a:buClr>
              <a:buFont typeface="Arial"/>
              <a:buChar char="•"/>
            </a:pPr>
            <a:r>
              <a:rPr lang="en-US" sz="1800" b="0" strike="noStrike" spc="-1">
                <a:solidFill>
                  <a:srgbClr val="000000"/>
                </a:solidFill>
                <a:latin typeface="Calibri"/>
              </a:rPr>
              <a:t>Some times few nodes may respond with out –of date value . This can be repaired using </a:t>
            </a:r>
            <a:r>
              <a:rPr lang="en-US" sz="1800" b="1" strike="noStrike" spc="-1">
                <a:solidFill>
                  <a:srgbClr val="00B0F0"/>
                </a:solidFill>
                <a:latin typeface="Calibri"/>
              </a:rPr>
              <a:t>Read Repair </a:t>
            </a:r>
            <a:r>
              <a:rPr lang="en-US" sz="1800" b="0" strike="noStrike" spc="-1">
                <a:solidFill>
                  <a:srgbClr val="000000"/>
                </a:solidFill>
                <a:latin typeface="Calibri"/>
              </a:rPr>
              <a:t>operation.</a:t>
            </a:r>
          </a:p>
          <a:p>
            <a:endParaRPr lang="en-US" sz="1800" b="0" strike="noStrike" spc="-1">
              <a:solidFill>
                <a:srgbClr val="000000"/>
              </a:solidFill>
              <a:latin typeface="Calibri"/>
            </a:endParaRPr>
          </a:p>
          <a:p>
            <a:pPr marL="743040" lvl="1" indent="-285480">
              <a:lnSpc>
                <a:spcPct val="100000"/>
              </a:lnSpc>
              <a:buClr>
                <a:srgbClr val="000000"/>
              </a:buClr>
              <a:buFont typeface="Arial"/>
              <a:buChar char="•"/>
            </a:pPr>
            <a:r>
              <a:rPr lang="en-US" sz="1800" b="0" strike="noStrike" spc="-1">
                <a:solidFill>
                  <a:srgbClr val="000000"/>
                </a:solidFill>
                <a:latin typeface="Calibri"/>
              </a:rPr>
              <a:t>Read repair operation is performed either before or after returning the value to the client as per the specified consistency level.</a:t>
            </a:r>
          </a:p>
          <a:p>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Partitioner</a:t>
            </a:r>
            <a:endParaRPr lang="en-US" sz="2400" b="0" strike="noStrike" spc="-1">
              <a:solidFill>
                <a:srgbClr val="000000"/>
              </a:solidFill>
              <a:latin typeface="Calibri"/>
            </a:endParaRPr>
          </a:p>
        </p:txBody>
      </p:sp>
      <p:sp>
        <p:nvSpPr>
          <p:cNvPr id="278" name="TextShape 2"/>
          <p:cNvSpPr txBox="1"/>
          <p:nvPr/>
        </p:nvSpPr>
        <p:spPr>
          <a:xfrm>
            <a:off x="762120" y="1140480"/>
            <a:ext cx="8991360" cy="5412240"/>
          </a:xfrm>
          <a:prstGeom prst="rect">
            <a:avLst/>
          </a:prstGeom>
          <a:noFill/>
          <a:ln>
            <a:noFill/>
          </a:ln>
        </p:spPr>
        <p:txBody>
          <a:bodyPr lIns="0" tIns="0" rIns="0" bIns="0"/>
          <a:lstStyle/>
          <a:p>
            <a:pPr marL="285840" indent="-285480">
              <a:lnSpc>
                <a:spcPct val="100000"/>
              </a:lnSpc>
              <a:buClr>
                <a:srgbClr val="404040"/>
              </a:buClr>
              <a:buFont typeface="Arial"/>
              <a:buChar char="•"/>
            </a:pPr>
            <a:r>
              <a:rPr lang="en-US" sz="1800" b="0" strike="noStrike" spc="-1">
                <a:solidFill>
                  <a:srgbClr val="404040"/>
                </a:solidFill>
                <a:latin typeface="Trebuchet MS"/>
              </a:rPr>
              <a:t>A partitioner takes a call on how to distribute data on the various nodes in cluster.</a:t>
            </a:r>
            <a:r>
              <a:rPr lang="en-US" sz="1800" b="0" strike="noStrike" spc="-1">
                <a:solidFill>
                  <a:srgbClr val="000000"/>
                </a:solidFill>
                <a:latin typeface="Calibri"/>
                <a:ea typeface="Calibri"/>
              </a:rPr>
              <a:t> </a:t>
            </a:r>
            <a:r>
              <a:rPr lang="en-US" sz="1800" b="0" strike="noStrike" spc="-1">
                <a:solidFill>
                  <a:srgbClr val="000000"/>
                </a:solidFill>
                <a:latin typeface="Trebuchet MS"/>
                <a:ea typeface="Calibri"/>
              </a:rPr>
              <a:t>Nodes are </a:t>
            </a:r>
            <a:r>
              <a:rPr lang="en-US" sz="1800" b="0" i="1" strike="noStrike" spc="-1">
                <a:solidFill>
                  <a:srgbClr val="000000"/>
                </a:solidFill>
                <a:latin typeface="Trebuchet MS"/>
                <a:ea typeface="Calibri"/>
              </a:rPr>
              <a:t>logically</a:t>
            </a:r>
            <a:r>
              <a:rPr lang="en-US" sz="1800" b="0" strike="noStrike" spc="-1">
                <a:solidFill>
                  <a:srgbClr val="000000"/>
                </a:solidFill>
                <a:latin typeface="Trebuchet MS"/>
                <a:ea typeface="Calibri"/>
              </a:rPr>
              <a:t> structured in Ring Topology.</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ea typeface="Calibri"/>
              </a:rPr>
              <a:t>It also determines a node on which to place the very first copy of the data.</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ea typeface="Calibri"/>
              </a:rPr>
              <a:t>Basically a partitioner is a hash function to compute the token of the partition key.</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pic>
        <p:nvPicPr>
          <p:cNvPr id="279" name="Picture 3"/>
          <p:cNvPicPr/>
          <p:nvPr/>
        </p:nvPicPr>
        <p:blipFill>
          <a:blip r:embed="rId2"/>
          <a:stretch/>
        </p:blipFill>
        <p:spPr>
          <a:xfrm>
            <a:off x="2362320" y="3227942"/>
            <a:ext cx="4723920" cy="34380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Replication </a:t>
            </a:r>
            <a:endParaRPr lang="en-US" sz="2400" b="0" strike="noStrike" spc="-1">
              <a:solidFill>
                <a:srgbClr val="000000"/>
              </a:solidFill>
              <a:latin typeface="Calibri"/>
            </a:endParaRPr>
          </a:p>
        </p:txBody>
      </p:sp>
      <p:sp>
        <p:nvSpPr>
          <p:cNvPr id="281" name="TextShape 2"/>
          <p:cNvSpPr txBox="1"/>
          <p:nvPr/>
        </p:nvSpPr>
        <p:spPr>
          <a:xfrm>
            <a:off x="533520" y="1140480"/>
            <a:ext cx="9448560" cy="3323520"/>
          </a:xfrm>
          <a:prstGeom prst="rect">
            <a:avLst/>
          </a:prstGeom>
          <a:noFill/>
          <a:ln>
            <a:noFill/>
          </a:ln>
        </p:spPr>
        <p:txBody>
          <a:bodyPr lIns="0" tIns="0" rIns="0" bIns="0"/>
          <a:lstStyle/>
          <a:p>
            <a:pPr marL="285840" indent="-285480">
              <a:lnSpc>
                <a:spcPct val="100000"/>
              </a:lnSpc>
              <a:buClr>
                <a:srgbClr val="404040"/>
              </a:buClr>
              <a:buFont typeface="Arial"/>
              <a:buChar char="•"/>
            </a:pPr>
            <a:r>
              <a:rPr lang="en-US" sz="1800" b="0" strike="noStrike" spc="-1">
                <a:solidFill>
                  <a:srgbClr val="404040"/>
                </a:solidFill>
                <a:latin typeface="Trebuchet MS"/>
              </a:rPr>
              <a:t>Replication Factor(RF) determines the number of copies of data.</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RF should ideally be more than one and not more than the number of nodes in the cluster.</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u="sng" strike="noStrike" spc="-1">
                <a:solidFill>
                  <a:srgbClr val="404040"/>
                </a:solidFill>
                <a:uFillTx/>
                <a:latin typeface="Trebuchet MS"/>
              </a:rPr>
              <a:t>Two replication strategies are,</a:t>
            </a:r>
            <a:endParaRPr lang="en-US" sz="1800" b="0" strike="noStrike" spc="-1">
              <a:solidFill>
                <a:srgbClr val="000000"/>
              </a:solidFill>
              <a:latin typeface="Calibri"/>
            </a:endParaRPr>
          </a:p>
          <a:p>
            <a:pPr marL="743040" lvl="1" indent="-285480">
              <a:lnSpc>
                <a:spcPct val="100000"/>
              </a:lnSpc>
              <a:buClr>
                <a:srgbClr val="000000"/>
              </a:buClr>
              <a:buFont typeface="Arial"/>
              <a:buChar char="•"/>
            </a:pPr>
            <a:r>
              <a:rPr lang="en-US" sz="1800" b="0" strike="noStrike" spc="-1">
                <a:solidFill>
                  <a:srgbClr val="404040"/>
                </a:solidFill>
                <a:latin typeface="Trebuchet MS"/>
              </a:rPr>
              <a:t>Simple strategy</a:t>
            </a:r>
            <a:endParaRPr lang="en-US" sz="1800" b="0" strike="noStrike" spc="-1">
              <a:solidFill>
                <a:srgbClr val="000000"/>
              </a:solidFill>
              <a:latin typeface="Calibri"/>
            </a:endParaRPr>
          </a:p>
          <a:p>
            <a:pPr marL="743040" lvl="1" indent="-285480">
              <a:lnSpc>
                <a:spcPct val="100000"/>
              </a:lnSpc>
              <a:buClr>
                <a:srgbClr val="000000"/>
              </a:buClr>
              <a:buFont typeface="Arial"/>
              <a:buChar char="•"/>
            </a:pPr>
            <a:r>
              <a:rPr lang="en-US" sz="1800" b="0" strike="noStrike" spc="-1">
                <a:solidFill>
                  <a:srgbClr val="404040"/>
                </a:solidFill>
                <a:latin typeface="Trebuchet MS"/>
              </a:rPr>
              <a:t>Network Topology strategy</a:t>
            </a:r>
            <a:endParaRPr lang="en-US" sz="1800" b="0" strike="noStrike" spc="-1">
              <a:solidFill>
                <a:srgbClr val="000000"/>
              </a:solidFill>
              <a:latin typeface="Calibri"/>
            </a:endParaRPr>
          </a:p>
          <a:p>
            <a:endParaRPr lang="en-US" sz="1800" b="0" strike="noStrike" spc="-1">
              <a:solidFill>
                <a:srgbClr val="000000"/>
              </a:solidFill>
              <a:latin typeface="Calibri"/>
            </a:endParaRPr>
          </a:p>
          <a:p>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Two different Replication strategies</a:t>
            </a:r>
            <a:endParaRPr lang="en-US" sz="2400" b="0" strike="noStrike" spc="-1">
              <a:solidFill>
                <a:srgbClr val="000000"/>
              </a:solidFill>
              <a:latin typeface="Calibri"/>
            </a:endParaRPr>
          </a:p>
        </p:txBody>
      </p:sp>
      <p:sp>
        <p:nvSpPr>
          <p:cNvPr id="283" name="TextShape 2"/>
          <p:cNvSpPr txBox="1"/>
          <p:nvPr/>
        </p:nvSpPr>
        <p:spPr>
          <a:xfrm>
            <a:off x="916920" y="1140480"/>
            <a:ext cx="9522000" cy="4699800"/>
          </a:xfrm>
          <a:prstGeom prst="rect">
            <a:avLst/>
          </a:prstGeom>
          <a:noFill/>
          <a:ln>
            <a:noFill/>
          </a:ln>
        </p:spPr>
        <p:txBody>
          <a:bodyPr lIns="0" tIns="0" rIns="0" bIns="0"/>
          <a:lstStyle/>
          <a:p>
            <a:endParaRPr lang="en-US" sz="1800" b="0" strike="noStrike" spc="-1">
              <a:solidFill>
                <a:srgbClr val="000000"/>
              </a:solidFill>
              <a:latin typeface="Calibri"/>
            </a:endParaRPr>
          </a:p>
        </p:txBody>
      </p:sp>
      <p:pic>
        <p:nvPicPr>
          <p:cNvPr id="284" name="Picture 3"/>
          <p:cNvPicPr/>
          <p:nvPr/>
        </p:nvPicPr>
        <p:blipFill>
          <a:blip r:embed="rId2"/>
          <a:stretch/>
        </p:blipFill>
        <p:spPr>
          <a:xfrm>
            <a:off x="130629" y="758252"/>
            <a:ext cx="11785239" cy="5901631"/>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500760" y="371880"/>
            <a:ext cx="11189880" cy="1145160"/>
          </a:xfrm>
          <a:prstGeom prst="rect">
            <a:avLst/>
          </a:prstGeom>
          <a:noFill/>
          <a:ln>
            <a:noFill/>
          </a:ln>
        </p:spPr>
        <p:txBody>
          <a:bodyPr lIns="0" tIns="0" rIns="0" bIns="0"/>
          <a:lstStyle/>
          <a:p>
            <a:pPr marL="428760">
              <a:lnSpc>
                <a:spcPct val="100000"/>
              </a:lnSpc>
            </a:pPr>
            <a:r>
              <a:rPr lang="en-US" sz="2400" b="1" strike="noStrike" spc="-4">
                <a:solidFill>
                  <a:srgbClr val="0E6EC5"/>
                </a:solidFill>
                <a:latin typeface="Trebuchet MS"/>
              </a:rPr>
              <a:t>Agenda</a:t>
            </a:r>
            <a:endParaRPr lang="en-US" sz="2400" b="0" strike="noStrike" spc="-1">
              <a:solidFill>
                <a:srgbClr val="000000"/>
              </a:solidFill>
              <a:latin typeface="Calibri"/>
            </a:endParaRPr>
          </a:p>
        </p:txBody>
      </p:sp>
      <p:sp>
        <p:nvSpPr>
          <p:cNvPr id="235"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236" name="TextShape 3"/>
          <p:cNvSpPr txBox="1"/>
          <p:nvPr/>
        </p:nvSpPr>
        <p:spPr>
          <a:xfrm>
            <a:off x="916920" y="1140480"/>
            <a:ext cx="10357920" cy="4686480"/>
          </a:xfrm>
          <a:prstGeom prst="rect">
            <a:avLst/>
          </a:prstGeom>
          <a:noFill/>
          <a:ln>
            <a:noFill/>
          </a:ln>
        </p:spPr>
        <p:txBody>
          <a:bodyPr lIns="0" tIns="0" rIns="0" bIns="0"/>
          <a:lstStyle/>
          <a:p>
            <a:pPr marL="12600">
              <a:lnSpc>
                <a:spcPct val="100000"/>
              </a:lnSpc>
            </a:pPr>
            <a:r>
              <a:rPr lang="en-US" sz="1400" b="0" strike="noStrike" spc="-134">
                <a:solidFill>
                  <a:srgbClr val="0E6EC5"/>
                </a:solidFill>
                <a:latin typeface="Microsoft Sans Serif"/>
              </a:rPr>
              <a:t>	</a:t>
            </a:r>
            <a:r>
              <a:rPr lang="en-US" sz="1800" b="0" strike="noStrike" spc="-4">
                <a:solidFill>
                  <a:srgbClr val="404040"/>
                </a:solidFill>
                <a:latin typeface="Trebuchet MS"/>
              </a:rPr>
              <a:t>Apache Cassandra – An</a:t>
            </a:r>
            <a:r>
              <a:rPr lang="en-US" sz="1800" b="0" strike="noStrike" spc="-94">
                <a:solidFill>
                  <a:srgbClr val="404040"/>
                </a:solidFill>
                <a:latin typeface="Trebuchet MS"/>
              </a:rPr>
              <a:t> </a:t>
            </a:r>
            <a:r>
              <a:rPr lang="en-US" sz="1800" b="0" strike="noStrike" spc="-9">
                <a:solidFill>
                  <a:srgbClr val="404040"/>
                </a:solidFill>
                <a:latin typeface="Trebuchet MS"/>
              </a:rPr>
              <a:t>Introduction</a:t>
            </a:r>
            <a:endParaRPr lang="en-US" sz="1800" b="0" strike="noStrike" spc="-1">
              <a:solidFill>
                <a:srgbClr val="000000"/>
              </a:solidFill>
              <a:latin typeface="Calibri"/>
            </a:endParaRPr>
          </a:p>
          <a:p>
            <a:pPr marL="12600">
              <a:lnSpc>
                <a:spcPct val="100000"/>
              </a:lnSpc>
              <a:spcBef>
                <a:spcPts val="995"/>
              </a:spcBef>
            </a:pPr>
            <a:r>
              <a:rPr lang="en-US" sz="1450" b="0" strike="noStrike" spc="-182">
                <a:solidFill>
                  <a:srgbClr val="0E6EC5"/>
                </a:solidFill>
                <a:latin typeface="Microsoft Sans Serif"/>
              </a:rPr>
              <a:t>	</a:t>
            </a:r>
            <a:r>
              <a:rPr lang="en-US" sz="1800" b="0" strike="noStrike" spc="-4">
                <a:solidFill>
                  <a:srgbClr val="404040"/>
                </a:solidFill>
                <a:latin typeface="Trebuchet MS"/>
              </a:rPr>
              <a:t>Features of</a:t>
            </a:r>
            <a:r>
              <a:rPr lang="en-US" sz="1800" b="0" strike="noStrike" spc="-38">
                <a:solidFill>
                  <a:srgbClr val="404040"/>
                </a:solidFill>
                <a:latin typeface="Trebuchet MS"/>
              </a:rPr>
              <a:t> </a:t>
            </a:r>
            <a:r>
              <a:rPr lang="en-US" sz="1800" b="0" strike="noStrike" spc="-4">
                <a:solidFill>
                  <a:srgbClr val="404040"/>
                </a:solidFill>
                <a:latin typeface="Trebuchet MS"/>
              </a:rPr>
              <a:t>Cassandra</a:t>
            </a:r>
            <a:endParaRPr lang="en-US" sz="1800" b="0" strike="noStrike" spc="-1">
              <a:solidFill>
                <a:srgbClr val="000000"/>
              </a:solidFill>
              <a:latin typeface="Calibri"/>
            </a:endParaRPr>
          </a:p>
          <a:p>
            <a:pPr marL="756360" indent="-286200">
              <a:lnSpc>
                <a:spcPct val="100000"/>
              </a:lnSpc>
              <a:spcBef>
                <a:spcPts val="995"/>
              </a:spcBef>
              <a:buClr>
                <a:srgbClr val="0E6EC5"/>
              </a:buClr>
              <a:buSzPct val="80000"/>
              <a:buFont typeface="Wingdings" charset="2"/>
              <a:buChar char=""/>
            </a:pPr>
            <a:r>
              <a:rPr lang="en-US" sz="1800" b="0" strike="noStrike" spc="-18">
                <a:solidFill>
                  <a:srgbClr val="404040"/>
                </a:solidFill>
                <a:latin typeface="Trebuchet MS"/>
              </a:rPr>
              <a:t>Peer-to-Peer</a:t>
            </a:r>
            <a:r>
              <a:rPr lang="en-US" sz="1800" b="0" strike="noStrike" spc="-63">
                <a:solidFill>
                  <a:srgbClr val="404040"/>
                </a:solidFill>
                <a:latin typeface="Trebuchet MS"/>
              </a:rPr>
              <a:t> </a:t>
            </a:r>
            <a:r>
              <a:rPr lang="en-US" sz="1800" b="0" strike="noStrike" spc="-4">
                <a:solidFill>
                  <a:srgbClr val="404040"/>
                </a:solidFill>
                <a:latin typeface="Trebuchet MS"/>
              </a:rPr>
              <a:t>Network</a:t>
            </a:r>
            <a:endParaRPr lang="en-US" sz="1800" b="0" strike="noStrike" spc="-1">
              <a:solidFill>
                <a:srgbClr val="000000"/>
              </a:solidFill>
              <a:latin typeface="Calibri"/>
            </a:endParaRPr>
          </a:p>
          <a:p>
            <a:pPr marL="756360" indent="-286200">
              <a:lnSpc>
                <a:spcPct val="100000"/>
              </a:lnSpc>
              <a:spcBef>
                <a:spcPts val="1006"/>
              </a:spcBef>
              <a:buClr>
                <a:srgbClr val="0E6EC5"/>
              </a:buClr>
              <a:buSzPct val="80000"/>
              <a:buFont typeface="Wingdings" charset="2"/>
              <a:buChar char=""/>
            </a:pPr>
            <a:r>
              <a:rPr lang="en-US" sz="1800" b="0" strike="noStrike" spc="-18">
                <a:solidFill>
                  <a:srgbClr val="404040"/>
                </a:solidFill>
                <a:latin typeface="Trebuchet MS"/>
              </a:rPr>
              <a:t>Writes </a:t>
            </a:r>
            <a:r>
              <a:rPr lang="en-US" sz="1800" b="0" strike="noStrike" spc="-4">
                <a:solidFill>
                  <a:srgbClr val="404040"/>
                </a:solidFill>
                <a:latin typeface="Trebuchet MS"/>
              </a:rPr>
              <a:t>in</a:t>
            </a:r>
            <a:r>
              <a:rPr lang="en-US" sz="1800" b="0" strike="noStrike" spc="-29">
                <a:solidFill>
                  <a:srgbClr val="404040"/>
                </a:solidFill>
                <a:latin typeface="Trebuchet MS"/>
              </a:rPr>
              <a:t> </a:t>
            </a:r>
            <a:r>
              <a:rPr lang="en-US" sz="1800" b="0" strike="noStrike" spc="-4">
                <a:solidFill>
                  <a:srgbClr val="404040"/>
                </a:solidFill>
                <a:latin typeface="Trebuchet MS"/>
              </a:rPr>
              <a:t>Cassandra</a:t>
            </a:r>
            <a:endParaRPr lang="en-US" sz="1800" b="0" strike="noStrike" spc="-1">
              <a:solidFill>
                <a:srgbClr val="000000"/>
              </a:solidFill>
              <a:latin typeface="Calibri"/>
            </a:endParaRPr>
          </a:p>
          <a:p>
            <a:pPr marL="756360" indent="-286200">
              <a:lnSpc>
                <a:spcPct val="100000"/>
              </a:lnSpc>
              <a:spcBef>
                <a:spcPts val="995"/>
              </a:spcBef>
              <a:buClr>
                <a:srgbClr val="0E6EC5"/>
              </a:buClr>
              <a:buSzPct val="80000"/>
              <a:buFont typeface="Wingdings" charset="2"/>
              <a:buChar char=""/>
            </a:pPr>
            <a:r>
              <a:rPr lang="en-US" sz="1800" b="0" strike="noStrike" spc="-4">
                <a:solidFill>
                  <a:srgbClr val="404040"/>
                </a:solidFill>
                <a:latin typeface="Trebuchet MS"/>
              </a:rPr>
              <a:t>Hinted</a:t>
            </a:r>
            <a:r>
              <a:rPr lang="en-US" sz="1800" b="0" strike="noStrike" spc="-89">
                <a:solidFill>
                  <a:srgbClr val="404040"/>
                </a:solidFill>
                <a:latin typeface="Trebuchet MS"/>
              </a:rPr>
              <a:t> </a:t>
            </a:r>
            <a:r>
              <a:rPr lang="en-US" sz="1800" b="0" strike="noStrike" spc="-4">
                <a:solidFill>
                  <a:srgbClr val="404040"/>
                </a:solidFill>
                <a:latin typeface="Trebuchet MS"/>
              </a:rPr>
              <a:t>Handoffs</a:t>
            </a:r>
            <a:endParaRPr lang="en-US" sz="1800" b="0" strike="noStrike" spc="-1">
              <a:solidFill>
                <a:srgbClr val="000000"/>
              </a:solidFill>
              <a:latin typeface="Calibri"/>
            </a:endParaRPr>
          </a:p>
          <a:p>
            <a:pPr marL="756360" indent="-286200">
              <a:lnSpc>
                <a:spcPct val="100000"/>
              </a:lnSpc>
              <a:spcBef>
                <a:spcPts val="995"/>
              </a:spcBef>
              <a:buClr>
                <a:srgbClr val="0E6EC5"/>
              </a:buClr>
              <a:buSzPct val="77000"/>
              <a:buFont typeface="Wingdings" charset="2"/>
              <a:buChar char=""/>
            </a:pPr>
            <a:r>
              <a:rPr lang="en-US" sz="1800" b="0" strike="noStrike" spc="-32">
                <a:solidFill>
                  <a:srgbClr val="404040"/>
                </a:solidFill>
                <a:latin typeface="Trebuchet MS"/>
              </a:rPr>
              <a:t>Tunable </a:t>
            </a:r>
            <a:r>
              <a:rPr lang="en-US" sz="1800" b="0" strike="noStrike" spc="-4">
                <a:solidFill>
                  <a:srgbClr val="404040"/>
                </a:solidFill>
                <a:latin typeface="Trebuchet MS"/>
              </a:rPr>
              <a:t>Consistency: </a:t>
            </a:r>
            <a:r>
              <a:rPr lang="en-US" sz="1800" b="0" strike="noStrike" spc="-24">
                <a:solidFill>
                  <a:srgbClr val="404040"/>
                </a:solidFill>
                <a:latin typeface="Trebuchet MS"/>
              </a:rPr>
              <a:t>Read </a:t>
            </a:r>
            <a:r>
              <a:rPr lang="en-US" sz="1800" b="0" strike="noStrike" spc="-4">
                <a:solidFill>
                  <a:srgbClr val="404040"/>
                </a:solidFill>
                <a:latin typeface="Trebuchet MS"/>
              </a:rPr>
              <a:t>Consistency and </a:t>
            </a:r>
            <a:r>
              <a:rPr lang="en-US" sz="1800" b="0" strike="noStrike" spc="-24">
                <a:solidFill>
                  <a:srgbClr val="404040"/>
                </a:solidFill>
                <a:latin typeface="Trebuchet MS"/>
              </a:rPr>
              <a:t>Write</a:t>
            </a:r>
            <a:r>
              <a:rPr lang="en-US" sz="1800" b="0" strike="noStrike" spc="29">
                <a:solidFill>
                  <a:srgbClr val="404040"/>
                </a:solidFill>
                <a:latin typeface="Trebuchet MS"/>
              </a:rPr>
              <a:t> </a:t>
            </a:r>
            <a:r>
              <a:rPr lang="en-US" sz="1800" b="0" strike="noStrike" spc="-4">
                <a:solidFill>
                  <a:srgbClr val="404040"/>
                </a:solidFill>
                <a:latin typeface="Trebuchet MS"/>
              </a:rPr>
              <a:t>Consistency</a:t>
            </a:r>
            <a:endParaRPr lang="en-US" sz="1800" b="0" strike="noStrike" spc="-1">
              <a:solidFill>
                <a:srgbClr val="000000"/>
              </a:solidFill>
              <a:latin typeface="Calibri"/>
            </a:endParaRPr>
          </a:p>
          <a:p>
            <a:pPr marL="12600">
              <a:lnSpc>
                <a:spcPct val="100000"/>
              </a:lnSpc>
              <a:spcBef>
                <a:spcPts val="1006"/>
              </a:spcBef>
            </a:pPr>
            <a:r>
              <a:rPr lang="en-US" sz="1450" b="0" strike="noStrike" spc="-182">
                <a:solidFill>
                  <a:srgbClr val="0E6EC5"/>
                </a:solidFill>
                <a:latin typeface="Microsoft Sans Serif"/>
              </a:rPr>
              <a:t>	</a:t>
            </a:r>
            <a:r>
              <a:rPr lang="en-US" sz="1800" b="0" strike="noStrike" spc="-4">
                <a:solidFill>
                  <a:srgbClr val="404040"/>
                </a:solidFill>
                <a:latin typeface="Trebuchet MS"/>
              </a:rPr>
              <a:t>CQL Data</a:t>
            </a:r>
            <a:r>
              <a:rPr lang="en-US" sz="1800" b="0" strike="noStrike" spc="-194">
                <a:solidFill>
                  <a:srgbClr val="404040"/>
                </a:solidFill>
                <a:latin typeface="Trebuchet MS"/>
              </a:rPr>
              <a:t> </a:t>
            </a:r>
            <a:r>
              <a:rPr lang="en-US" sz="1800" b="0" strike="noStrike" spc="-43">
                <a:solidFill>
                  <a:srgbClr val="404040"/>
                </a:solidFill>
                <a:latin typeface="Trebuchet MS"/>
              </a:rPr>
              <a:t>Types</a:t>
            </a:r>
            <a:endParaRPr lang="en-US" sz="1800" b="0" strike="noStrike" spc="-1">
              <a:solidFill>
                <a:srgbClr val="000000"/>
              </a:solidFill>
              <a:latin typeface="Calibri"/>
            </a:endParaRPr>
          </a:p>
          <a:p>
            <a:pPr marL="12600">
              <a:lnSpc>
                <a:spcPct val="100000"/>
              </a:lnSpc>
              <a:spcBef>
                <a:spcPts val="995"/>
              </a:spcBef>
            </a:pPr>
            <a:r>
              <a:rPr lang="en-US" sz="1400" b="0" strike="noStrike" spc="-134">
                <a:solidFill>
                  <a:srgbClr val="0E6EC5"/>
                </a:solidFill>
                <a:latin typeface="Microsoft Sans Serif"/>
              </a:rPr>
              <a:t>	</a:t>
            </a:r>
            <a:r>
              <a:rPr lang="en-US" sz="1800" b="0" strike="noStrike" spc="-4">
                <a:solidFill>
                  <a:srgbClr val="404040"/>
                </a:solidFill>
                <a:latin typeface="Trebuchet MS"/>
              </a:rPr>
              <a:t>CQLSH</a:t>
            </a:r>
            <a:endParaRPr lang="en-US" sz="1800" b="0" strike="noStrike" spc="-1">
              <a:solidFill>
                <a:srgbClr val="000000"/>
              </a:solidFill>
              <a:latin typeface="Calibri"/>
            </a:endParaRPr>
          </a:p>
          <a:p>
            <a:pPr marL="12600">
              <a:lnSpc>
                <a:spcPct val="100000"/>
              </a:lnSpc>
              <a:spcBef>
                <a:spcPts val="995"/>
              </a:spcBef>
            </a:pPr>
            <a:r>
              <a:rPr lang="en-US" sz="1450" b="0" strike="noStrike" spc="-182">
                <a:solidFill>
                  <a:srgbClr val="0E6EC5"/>
                </a:solidFill>
                <a:latin typeface="Microsoft Sans Serif"/>
              </a:rPr>
              <a:t>	</a:t>
            </a:r>
            <a:r>
              <a:rPr lang="en-US" sz="1800" b="0" strike="noStrike" spc="-4">
                <a:solidFill>
                  <a:srgbClr val="404040"/>
                </a:solidFill>
                <a:latin typeface="Trebuchet MS"/>
              </a:rPr>
              <a:t>CRUD </a:t>
            </a:r>
            <a:r>
              <a:rPr lang="en-US" sz="1800" b="0" strike="noStrike" spc="-1">
                <a:solidFill>
                  <a:srgbClr val="404040"/>
                </a:solidFill>
                <a:latin typeface="Trebuchet MS"/>
              </a:rPr>
              <a:t>: </a:t>
            </a:r>
            <a:r>
              <a:rPr lang="en-US" sz="1800" b="0" strike="noStrike" spc="-4">
                <a:solidFill>
                  <a:srgbClr val="404040"/>
                </a:solidFill>
                <a:latin typeface="Trebuchet MS"/>
              </a:rPr>
              <a:t>Insert, Update, Delete and</a:t>
            </a:r>
            <a:r>
              <a:rPr lang="en-US" sz="1800" b="0" strike="noStrike" spc="-72">
                <a:solidFill>
                  <a:srgbClr val="404040"/>
                </a:solidFill>
                <a:latin typeface="Trebuchet MS"/>
              </a:rPr>
              <a:t> </a:t>
            </a:r>
            <a:r>
              <a:rPr lang="en-US" sz="1800" b="0" strike="noStrike" spc="-1">
                <a:solidFill>
                  <a:srgbClr val="404040"/>
                </a:solidFill>
                <a:latin typeface="Trebuchet MS"/>
              </a:rPr>
              <a:t>Select</a:t>
            </a:r>
            <a:endParaRPr lang="en-US" sz="1800" b="0" strike="noStrike" spc="-1">
              <a:solidFill>
                <a:srgbClr val="000000"/>
              </a:solidFill>
              <a:latin typeface="Calibri"/>
            </a:endParaRPr>
          </a:p>
          <a:p>
            <a:pPr marL="12600">
              <a:lnSpc>
                <a:spcPct val="100000"/>
              </a:lnSpc>
              <a:spcBef>
                <a:spcPts val="1006"/>
              </a:spcBef>
            </a:pPr>
            <a:r>
              <a:rPr lang="en-US" sz="1400" b="0" strike="noStrike" spc="-134">
                <a:solidFill>
                  <a:srgbClr val="0E6EC5"/>
                </a:solidFill>
                <a:latin typeface="Microsoft Sans Serif"/>
              </a:rPr>
              <a:t>	</a:t>
            </a:r>
            <a:r>
              <a:rPr lang="en-US" sz="1800" b="0" strike="noStrike" spc="-4">
                <a:solidFill>
                  <a:srgbClr val="404040"/>
                </a:solidFill>
                <a:latin typeface="Trebuchet MS"/>
              </a:rPr>
              <a:t>Collections </a:t>
            </a:r>
            <a:r>
              <a:rPr lang="en-US" sz="1800" b="0" strike="noStrike" spc="-1">
                <a:solidFill>
                  <a:srgbClr val="404040"/>
                </a:solidFill>
                <a:latin typeface="Trebuchet MS"/>
              </a:rPr>
              <a:t>: </a:t>
            </a:r>
            <a:r>
              <a:rPr lang="en-US" sz="1800" b="0" strike="noStrike" spc="-4">
                <a:solidFill>
                  <a:srgbClr val="404040"/>
                </a:solidFill>
                <a:latin typeface="Trebuchet MS"/>
              </a:rPr>
              <a:t>Set, List and</a:t>
            </a:r>
            <a:r>
              <a:rPr lang="en-US" sz="1800" b="0" strike="noStrike" spc="-58">
                <a:solidFill>
                  <a:srgbClr val="404040"/>
                </a:solidFill>
                <a:latin typeface="Trebuchet MS"/>
              </a:rPr>
              <a:t> </a:t>
            </a:r>
            <a:r>
              <a:rPr lang="en-US" sz="1800" b="0" strike="noStrike" spc="-9">
                <a:solidFill>
                  <a:srgbClr val="404040"/>
                </a:solidFill>
                <a:latin typeface="Trebuchet MS"/>
              </a:rPr>
              <a:t>Map</a:t>
            </a:r>
            <a:endParaRPr lang="en-US" sz="1800" b="0" strike="noStrike" spc="-1">
              <a:solidFill>
                <a:srgbClr val="000000"/>
              </a:solidFill>
              <a:latin typeface="Calibri"/>
            </a:endParaRPr>
          </a:p>
          <a:p>
            <a:pPr marL="12600">
              <a:lnSpc>
                <a:spcPct val="100000"/>
              </a:lnSpc>
              <a:spcBef>
                <a:spcPts val="995"/>
              </a:spcBef>
            </a:pPr>
            <a:r>
              <a:rPr lang="en-US" sz="1450" b="0" strike="noStrike" spc="-182">
                <a:solidFill>
                  <a:srgbClr val="0E6EC5"/>
                </a:solidFill>
                <a:latin typeface="Microsoft Sans Serif"/>
              </a:rPr>
              <a:t>	</a:t>
            </a:r>
            <a:r>
              <a:rPr lang="en-US" sz="1800" b="0" strike="noStrike" spc="-18">
                <a:solidFill>
                  <a:srgbClr val="404040"/>
                </a:solidFill>
                <a:latin typeface="Trebuchet MS"/>
              </a:rPr>
              <a:t>Time </a:t>
            </a:r>
            <a:r>
              <a:rPr lang="en-US" sz="1800" b="0" strike="noStrike" spc="-111">
                <a:solidFill>
                  <a:srgbClr val="404040"/>
                </a:solidFill>
                <a:latin typeface="Trebuchet MS"/>
              </a:rPr>
              <a:t>To </a:t>
            </a:r>
            <a:r>
              <a:rPr lang="en-US" sz="1800" b="0" strike="noStrike" spc="-4">
                <a:solidFill>
                  <a:srgbClr val="404040"/>
                </a:solidFill>
                <a:latin typeface="Trebuchet MS"/>
              </a:rPr>
              <a:t>Live</a:t>
            </a:r>
            <a:r>
              <a:rPr lang="en-US" sz="1800" b="0" strike="noStrike" spc="18">
                <a:solidFill>
                  <a:srgbClr val="404040"/>
                </a:solidFill>
                <a:latin typeface="Trebuchet MS"/>
              </a:rPr>
              <a:t> </a:t>
            </a:r>
            <a:r>
              <a:rPr lang="en-US" sz="1800" b="0" strike="noStrike" spc="-4">
                <a:solidFill>
                  <a:srgbClr val="404040"/>
                </a:solidFill>
                <a:latin typeface="Trebuchet MS"/>
              </a:rPr>
              <a:t>(TTL)</a:t>
            </a:r>
            <a:endParaRPr lang="en-US" sz="1800" b="0" strike="noStrike" spc="-1">
              <a:solidFill>
                <a:srgbClr val="000000"/>
              </a:solidFill>
              <a:latin typeface="Calibri"/>
            </a:endParaRPr>
          </a:p>
          <a:p>
            <a:pPr marL="12600">
              <a:lnSpc>
                <a:spcPct val="100000"/>
              </a:lnSpc>
              <a:spcBef>
                <a:spcPts val="995"/>
              </a:spcBef>
            </a:pPr>
            <a:r>
              <a:rPr lang="en-US" sz="1450" b="0" strike="noStrike" spc="-182">
                <a:solidFill>
                  <a:srgbClr val="0E6EC5"/>
                </a:solidFill>
                <a:latin typeface="Microsoft Sans Serif"/>
              </a:rPr>
              <a:t>	</a:t>
            </a:r>
            <a:r>
              <a:rPr lang="en-US" sz="1800" b="0" strike="noStrike" spc="-4">
                <a:solidFill>
                  <a:srgbClr val="404040"/>
                </a:solidFill>
                <a:latin typeface="Trebuchet MS"/>
              </a:rPr>
              <a:t>Import and</a:t>
            </a:r>
            <a:r>
              <a:rPr lang="en-US" sz="1800" b="0" strike="noStrike" spc="-72">
                <a:solidFill>
                  <a:srgbClr val="404040"/>
                </a:solidFill>
                <a:latin typeface="Trebuchet MS"/>
              </a:rPr>
              <a:t> </a:t>
            </a:r>
            <a:r>
              <a:rPr lang="en-US" sz="1800" b="0" strike="noStrike" spc="-4">
                <a:solidFill>
                  <a:srgbClr val="404040"/>
                </a:solidFill>
                <a:latin typeface="Trebuchet MS"/>
              </a:rPr>
              <a:t>Export</a:t>
            </a:r>
            <a:endParaRPr lang="en-US" sz="18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Replication </a:t>
            </a:r>
            <a:endParaRPr lang="en-US" sz="2400" b="0" strike="noStrike" spc="-1">
              <a:solidFill>
                <a:srgbClr val="000000"/>
              </a:solidFill>
              <a:latin typeface="Calibri"/>
            </a:endParaRPr>
          </a:p>
        </p:txBody>
      </p:sp>
      <p:sp>
        <p:nvSpPr>
          <p:cNvPr id="286" name="TextShape 2"/>
          <p:cNvSpPr txBox="1"/>
          <p:nvPr/>
        </p:nvSpPr>
        <p:spPr>
          <a:xfrm>
            <a:off x="228600" y="1143000"/>
            <a:ext cx="9448560" cy="5924160"/>
          </a:xfrm>
          <a:prstGeom prst="rect">
            <a:avLst/>
          </a:prstGeom>
          <a:noFill/>
          <a:ln>
            <a:noFill/>
          </a:ln>
        </p:spPr>
        <p:txBody>
          <a:bodyPr lIns="0" tIns="0" rIns="0" bIns="0"/>
          <a:lstStyle/>
          <a:p>
            <a:pPr>
              <a:lnSpc>
                <a:spcPct val="100000"/>
              </a:lnSpc>
            </a:pPr>
            <a:r>
              <a:rPr lang="en-US" sz="1800" b="1" u="sng" strike="noStrike" spc="-1">
                <a:solidFill>
                  <a:srgbClr val="000000"/>
                </a:solidFill>
                <a:uFillTx/>
                <a:latin typeface="Trebuchet MS"/>
              </a:rPr>
              <a:t>Different Replication Policies</a:t>
            </a:r>
            <a:endParaRPr lang="en-US" sz="1800" b="0" strike="noStrike" spc="-1">
              <a:solidFill>
                <a:srgbClr val="000000"/>
              </a:solidFill>
              <a:latin typeface="Calibri"/>
            </a:endParaRPr>
          </a:p>
          <a:p>
            <a:pPr marL="457200">
              <a:lnSpc>
                <a:spcPct val="100000"/>
              </a:lnSpc>
            </a:pPr>
            <a:r>
              <a:rPr lang="en-US" sz="1800" b="1" strike="noStrike" spc="-1">
                <a:solidFill>
                  <a:srgbClr val="000000"/>
                </a:solidFill>
                <a:latin typeface="Calibri"/>
              </a:rPr>
              <a:t>Rack Unaware – </a:t>
            </a:r>
            <a:r>
              <a:rPr lang="en-US" sz="1800" b="0" strike="noStrike" spc="-1">
                <a:solidFill>
                  <a:srgbClr val="000000"/>
                </a:solidFill>
                <a:latin typeface="Calibri"/>
              </a:rPr>
              <a:t>replicate data at N-1 successive nodes after its coordinator</a:t>
            </a:r>
          </a:p>
          <a:p>
            <a:pPr marL="457200">
              <a:lnSpc>
                <a:spcPct val="100000"/>
              </a:lnSpc>
            </a:pPr>
            <a:endParaRPr lang="en-US" sz="1800" b="0" strike="noStrike" spc="-1">
              <a:solidFill>
                <a:srgbClr val="000000"/>
              </a:solidFill>
              <a:latin typeface="Calibri"/>
            </a:endParaRPr>
          </a:p>
          <a:p>
            <a:pPr marL="457200">
              <a:lnSpc>
                <a:spcPct val="100000"/>
              </a:lnSpc>
            </a:pPr>
            <a:r>
              <a:rPr lang="en-US" sz="1800" b="1" strike="noStrike" spc="-1">
                <a:solidFill>
                  <a:srgbClr val="000000"/>
                </a:solidFill>
                <a:latin typeface="Calibri"/>
              </a:rPr>
              <a:t>Rack Aware – </a:t>
            </a:r>
            <a:r>
              <a:rPr lang="en-US" sz="1800" b="0" strike="noStrike" spc="-1">
                <a:solidFill>
                  <a:srgbClr val="000000"/>
                </a:solidFill>
                <a:latin typeface="Calibri"/>
              </a:rPr>
              <a:t>uses ‘Zookeeper’ to choose a leader which tells nodes the range they are replicas for</a:t>
            </a:r>
          </a:p>
          <a:p>
            <a:pPr marL="457200">
              <a:lnSpc>
                <a:spcPct val="100000"/>
              </a:lnSpc>
            </a:pPr>
            <a:endParaRPr lang="en-US" sz="1800" b="0" strike="noStrike" spc="-1">
              <a:solidFill>
                <a:srgbClr val="000000"/>
              </a:solidFill>
              <a:latin typeface="Calibri"/>
            </a:endParaRPr>
          </a:p>
          <a:p>
            <a:pPr marL="457200">
              <a:lnSpc>
                <a:spcPct val="100000"/>
              </a:lnSpc>
            </a:pPr>
            <a:endParaRPr lang="en-US" sz="1800" b="0" strike="noStrike" spc="-1">
              <a:solidFill>
                <a:srgbClr val="000000"/>
              </a:solidFill>
              <a:latin typeface="Calibri"/>
            </a:endParaRPr>
          </a:p>
          <a:p>
            <a:pPr marL="457200">
              <a:lnSpc>
                <a:spcPct val="100000"/>
              </a:lnSpc>
            </a:pPr>
            <a:endParaRPr lang="en-US" sz="1800" b="0" strike="noStrike" spc="-1">
              <a:solidFill>
                <a:srgbClr val="000000"/>
              </a:solidFill>
              <a:latin typeface="Calibri"/>
            </a:endParaRPr>
          </a:p>
          <a:p>
            <a:pPr marL="457200">
              <a:lnSpc>
                <a:spcPct val="100000"/>
              </a:lnSpc>
            </a:pPr>
            <a:endParaRPr lang="en-US" sz="1800" b="0" strike="noStrike" spc="-1">
              <a:solidFill>
                <a:srgbClr val="000000"/>
              </a:solidFill>
              <a:latin typeface="Calibri"/>
            </a:endParaRPr>
          </a:p>
          <a:p>
            <a:pPr marL="457200">
              <a:lnSpc>
                <a:spcPct val="100000"/>
              </a:lnSpc>
            </a:pPr>
            <a:endParaRPr lang="en-US" sz="1800" b="0" strike="noStrike" spc="-1">
              <a:solidFill>
                <a:srgbClr val="000000"/>
              </a:solidFill>
              <a:latin typeface="Calibri"/>
            </a:endParaRPr>
          </a:p>
          <a:p>
            <a:pPr marL="457200">
              <a:lnSpc>
                <a:spcPct val="100000"/>
              </a:lnSpc>
            </a:pPr>
            <a:endParaRPr lang="en-US" sz="1800" b="0" strike="noStrike" spc="-1">
              <a:solidFill>
                <a:srgbClr val="000000"/>
              </a:solidFill>
              <a:latin typeface="Calibri"/>
            </a:endParaRPr>
          </a:p>
          <a:p>
            <a:pPr marL="457200">
              <a:lnSpc>
                <a:spcPct val="100000"/>
              </a:lnSpc>
            </a:pPr>
            <a:endParaRPr lang="en-US" sz="1800" b="0" strike="noStrike" spc="-1">
              <a:solidFill>
                <a:srgbClr val="000000"/>
              </a:solidFill>
              <a:latin typeface="Calibri"/>
            </a:endParaRPr>
          </a:p>
          <a:p>
            <a:pPr marL="457200">
              <a:lnSpc>
                <a:spcPct val="100000"/>
              </a:lnSpc>
            </a:pPr>
            <a:endParaRPr lang="en-US" sz="1800" b="0" strike="noStrike" spc="-1">
              <a:solidFill>
                <a:srgbClr val="000000"/>
              </a:solidFill>
              <a:latin typeface="Calibri"/>
            </a:endParaRPr>
          </a:p>
          <a:p>
            <a:pPr marL="457200">
              <a:lnSpc>
                <a:spcPct val="100000"/>
              </a:lnSpc>
            </a:pPr>
            <a:endParaRPr lang="en-US" sz="1800" b="0" strike="noStrike" spc="-1">
              <a:solidFill>
                <a:srgbClr val="000000"/>
              </a:solidFill>
              <a:latin typeface="Calibri"/>
            </a:endParaRPr>
          </a:p>
          <a:p>
            <a:pPr marL="457200">
              <a:lnSpc>
                <a:spcPct val="100000"/>
              </a:lnSpc>
            </a:pPr>
            <a:endParaRPr lang="en-US" sz="1800" b="0" strike="noStrike" spc="-1">
              <a:solidFill>
                <a:srgbClr val="000000"/>
              </a:solidFill>
              <a:latin typeface="Calibri"/>
            </a:endParaRPr>
          </a:p>
          <a:p>
            <a:pPr marL="457200">
              <a:lnSpc>
                <a:spcPct val="100000"/>
              </a:lnSpc>
            </a:pPr>
            <a:r>
              <a:rPr lang="en-US" sz="1800" b="1" strike="noStrike" spc="-1">
                <a:solidFill>
                  <a:srgbClr val="000000"/>
                </a:solidFill>
                <a:latin typeface="Calibri"/>
              </a:rPr>
              <a:t>Datacenter Aware – </a:t>
            </a:r>
            <a:r>
              <a:rPr lang="en-US" sz="1800" b="0" strike="noStrike" spc="-1">
                <a:solidFill>
                  <a:srgbClr val="000000"/>
                </a:solidFill>
                <a:latin typeface="Calibri"/>
              </a:rPr>
              <a:t>similar to Rack Aware but leader is chosen at Datacenter level instead of Rack level.</a:t>
            </a:r>
          </a:p>
          <a:p>
            <a:pPr marL="457200">
              <a:lnSpc>
                <a:spcPct val="100000"/>
              </a:lnSpc>
            </a:pPr>
            <a:endParaRPr lang="en-US" sz="1800" b="0" strike="noStrike" spc="-1">
              <a:solidFill>
                <a:srgbClr val="000000"/>
              </a:solidFill>
              <a:latin typeface="Calibri"/>
            </a:endParaRPr>
          </a:p>
          <a:p>
            <a:pPr marL="457200">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pic>
        <p:nvPicPr>
          <p:cNvPr id="287" name="Shape 393"/>
          <p:cNvPicPr/>
          <p:nvPr/>
        </p:nvPicPr>
        <p:blipFill>
          <a:blip r:embed="rId2"/>
          <a:stretch/>
        </p:blipFill>
        <p:spPr>
          <a:xfrm>
            <a:off x="2819520" y="2362320"/>
            <a:ext cx="2956320" cy="277344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extShape 1"/>
          <p:cNvSpPr txBox="1"/>
          <p:nvPr/>
        </p:nvSpPr>
        <p:spPr>
          <a:xfrm>
            <a:off x="500760" y="371880"/>
            <a:ext cx="11189880" cy="1145160"/>
          </a:xfrm>
          <a:prstGeom prst="rect">
            <a:avLst/>
          </a:prstGeom>
          <a:noFill/>
          <a:ln>
            <a:noFill/>
          </a:ln>
        </p:spPr>
        <p:txBody>
          <a:bodyPr lIns="0" tIns="0" rIns="0" bIns="0"/>
          <a:lstStyle/>
          <a:p>
            <a:pPr marL="428760">
              <a:lnSpc>
                <a:spcPct val="100000"/>
              </a:lnSpc>
            </a:pPr>
            <a:r>
              <a:rPr lang="en-US" sz="2400" b="1" strike="noStrike" spc="-12">
                <a:solidFill>
                  <a:srgbClr val="0E6EC5"/>
                </a:solidFill>
                <a:latin typeface="Trebuchet MS"/>
              </a:rPr>
              <a:t>Writes </a:t>
            </a:r>
            <a:r>
              <a:rPr lang="en-US" sz="2400" b="1" strike="noStrike" spc="-1">
                <a:solidFill>
                  <a:srgbClr val="0E6EC5"/>
                </a:solidFill>
                <a:latin typeface="Trebuchet MS"/>
              </a:rPr>
              <a:t>in</a:t>
            </a:r>
            <a:r>
              <a:rPr lang="en-US" sz="2400" b="1" strike="noStrike" spc="-63">
                <a:solidFill>
                  <a:srgbClr val="0E6EC5"/>
                </a:solidFill>
                <a:latin typeface="Trebuchet MS"/>
              </a:rPr>
              <a:t> </a:t>
            </a:r>
            <a:r>
              <a:rPr lang="en-US" sz="2400" b="1" strike="noStrike" spc="-9">
                <a:solidFill>
                  <a:srgbClr val="0E6EC5"/>
                </a:solidFill>
                <a:latin typeface="Trebuchet MS"/>
              </a:rPr>
              <a:t>Cassandra</a:t>
            </a:r>
            <a:endParaRPr lang="en-US" sz="2400" b="0" strike="noStrike" spc="-1">
              <a:solidFill>
                <a:srgbClr val="000000"/>
              </a:solidFill>
              <a:latin typeface="Calibri"/>
            </a:endParaRPr>
          </a:p>
        </p:txBody>
      </p:sp>
      <p:sp>
        <p:nvSpPr>
          <p:cNvPr id="289"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290" name="CustomShape 3"/>
          <p:cNvSpPr/>
          <p:nvPr/>
        </p:nvSpPr>
        <p:spPr>
          <a:xfrm>
            <a:off x="916920" y="1510560"/>
            <a:ext cx="7657200" cy="6048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99160" indent="-286200">
              <a:lnSpc>
                <a:spcPct val="100000"/>
              </a:lnSpc>
              <a:buClr>
                <a:srgbClr val="000000"/>
              </a:buClr>
              <a:buFont typeface="Wingdings" charset="2"/>
              <a:buChar char=""/>
            </a:pPr>
            <a:r>
              <a:rPr lang="en-IN" sz="1800" b="0" strike="noStrike" spc="-1">
                <a:solidFill>
                  <a:srgbClr val="000000"/>
                </a:solidFill>
                <a:latin typeface="Trebuchet MS"/>
              </a:rPr>
              <a:t>A </a:t>
            </a:r>
            <a:r>
              <a:rPr lang="en-IN" sz="1800" b="0" strike="noStrike" spc="-4">
                <a:solidFill>
                  <a:srgbClr val="000000"/>
                </a:solidFill>
                <a:latin typeface="Trebuchet MS"/>
              </a:rPr>
              <a:t>client that initiates </a:t>
            </a:r>
            <a:r>
              <a:rPr lang="en-IN" sz="1800" b="0" strike="noStrike" spc="-1">
                <a:solidFill>
                  <a:srgbClr val="000000"/>
                </a:solidFill>
                <a:latin typeface="Trebuchet MS"/>
              </a:rPr>
              <a:t>a </a:t>
            </a:r>
            <a:r>
              <a:rPr lang="en-IN" sz="1800" b="0" strike="noStrike" spc="-4">
                <a:solidFill>
                  <a:srgbClr val="000000"/>
                </a:solidFill>
                <a:latin typeface="Trebuchet MS"/>
              </a:rPr>
              <a:t>write</a:t>
            </a:r>
            <a:r>
              <a:rPr lang="en-IN" sz="1800" b="0" strike="noStrike" spc="-137">
                <a:solidFill>
                  <a:srgbClr val="000000"/>
                </a:solidFill>
                <a:latin typeface="Trebuchet MS"/>
              </a:rPr>
              <a:t> </a:t>
            </a:r>
            <a:r>
              <a:rPr lang="en-IN" sz="1800" b="0" strike="noStrike" spc="-4">
                <a:solidFill>
                  <a:srgbClr val="000000"/>
                </a:solidFill>
                <a:latin typeface="Trebuchet MS"/>
              </a:rPr>
              <a:t>request.</a:t>
            </a:r>
            <a:endParaRPr lang="en-IN" sz="1800" b="0" strike="noStrike" spc="-1">
              <a:latin typeface="Arial"/>
            </a:endParaRPr>
          </a:p>
          <a:p>
            <a:pPr>
              <a:lnSpc>
                <a:spcPct val="100000"/>
              </a:lnSpc>
              <a:spcBef>
                <a:spcPts val="31"/>
              </a:spcBef>
            </a:pPr>
            <a:endParaRPr lang="en-IN" sz="1800" b="0" strike="noStrike" spc="-1">
              <a:latin typeface="Arial"/>
            </a:endParaRPr>
          </a:p>
          <a:p>
            <a:pPr marL="299160" indent="-286200">
              <a:lnSpc>
                <a:spcPct val="100000"/>
              </a:lnSpc>
              <a:buClr>
                <a:srgbClr val="000000"/>
              </a:buClr>
              <a:buFont typeface="Wingdings" charset="2"/>
              <a:buChar char=""/>
            </a:pPr>
            <a:r>
              <a:rPr lang="en-IN" sz="1800" b="0" strike="noStrike" spc="-1">
                <a:solidFill>
                  <a:srgbClr val="000000"/>
                </a:solidFill>
                <a:latin typeface="Trebuchet MS"/>
              </a:rPr>
              <a:t>It is </a:t>
            </a:r>
            <a:r>
              <a:rPr lang="en-IN" sz="1800" b="0" strike="noStrike" spc="-4">
                <a:solidFill>
                  <a:srgbClr val="000000"/>
                </a:solidFill>
                <a:latin typeface="Trebuchet MS"/>
              </a:rPr>
              <a:t>first written to the </a:t>
            </a:r>
            <a:r>
              <a:rPr lang="en-IN" sz="1800" b="0" strike="noStrike" spc="-1">
                <a:solidFill>
                  <a:srgbClr val="000000"/>
                </a:solidFill>
                <a:latin typeface="Trebuchet MS"/>
              </a:rPr>
              <a:t>commit </a:t>
            </a:r>
            <a:r>
              <a:rPr lang="en-IN" sz="1800" b="0" strike="noStrike" spc="-4">
                <a:solidFill>
                  <a:srgbClr val="000000"/>
                </a:solidFill>
                <a:latin typeface="Trebuchet MS"/>
              </a:rPr>
              <a:t>log. </a:t>
            </a:r>
            <a:r>
              <a:rPr lang="en-IN" sz="1800" b="0" strike="noStrike" spc="-1">
                <a:solidFill>
                  <a:srgbClr val="000000"/>
                </a:solidFill>
                <a:latin typeface="Trebuchet MS"/>
              </a:rPr>
              <a:t>A </a:t>
            </a:r>
            <a:r>
              <a:rPr lang="en-IN" sz="1800" b="0" strike="noStrike" spc="-4">
                <a:solidFill>
                  <a:srgbClr val="000000"/>
                </a:solidFill>
                <a:latin typeface="Trebuchet MS"/>
              </a:rPr>
              <a:t>write </a:t>
            </a:r>
            <a:r>
              <a:rPr lang="en-IN" sz="1800" b="0" strike="noStrike" spc="-1">
                <a:solidFill>
                  <a:srgbClr val="000000"/>
                </a:solidFill>
                <a:latin typeface="Trebuchet MS"/>
              </a:rPr>
              <a:t>is </a:t>
            </a:r>
            <a:r>
              <a:rPr lang="en-IN" sz="1800" b="0" strike="noStrike" spc="-4">
                <a:solidFill>
                  <a:srgbClr val="000000"/>
                </a:solidFill>
                <a:latin typeface="Trebuchet MS"/>
              </a:rPr>
              <a:t>taken </a:t>
            </a:r>
            <a:r>
              <a:rPr lang="en-IN" sz="1800" b="0" strike="noStrike" spc="-1">
                <a:solidFill>
                  <a:srgbClr val="000000"/>
                </a:solidFill>
                <a:latin typeface="Trebuchet MS"/>
              </a:rPr>
              <a:t>as </a:t>
            </a:r>
            <a:r>
              <a:rPr lang="en-IN" sz="1800" b="0" strike="noStrike" spc="-4">
                <a:solidFill>
                  <a:srgbClr val="000000"/>
                </a:solidFill>
                <a:latin typeface="Trebuchet MS"/>
              </a:rPr>
              <a:t>successful </a:t>
            </a:r>
            <a:r>
              <a:rPr lang="en-IN" sz="1800" b="0" strike="noStrike" spc="228">
                <a:solidFill>
                  <a:srgbClr val="000000"/>
                </a:solidFill>
                <a:latin typeface="Trebuchet MS"/>
              </a:rPr>
              <a:t> </a:t>
            </a:r>
            <a:r>
              <a:rPr lang="en-IN" sz="1800" b="0" strike="noStrike" spc="-9">
                <a:solidFill>
                  <a:srgbClr val="000000"/>
                </a:solidFill>
                <a:latin typeface="Trebuchet MS"/>
              </a:rPr>
              <a:t>only</a:t>
            </a:r>
            <a:endParaRPr lang="en-IN" sz="1800" b="0" strike="noStrike" spc="-1">
              <a:latin typeface="Arial"/>
            </a:endParaRPr>
          </a:p>
          <a:p>
            <a:pPr marL="299160">
              <a:lnSpc>
                <a:spcPct val="100000"/>
              </a:lnSpc>
              <a:spcBef>
                <a:spcPts val="1080"/>
              </a:spcBef>
            </a:pPr>
            <a:r>
              <a:rPr lang="en-IN" sz="1800" b="0" strike="noStrike" spc="-1">
                <a:solidFill>
                  <a:srgbClr val="000000"/>
                </a:solidFill>
                <a:latin typeface="Trebuchet MS"/>
              </a:rPr>
              <a:t>if it is </a:t>
            </a:r>
            <a:r>
              <a:rPr lang="en-IN" sz="1800" b="0" strike="noStrike" spc="-4">
                <a:solidFill>
                  <a:srgbClr val="000000"/>
                </a:solidFill>
                <a:latin typeface="Trebuchet MS"/>
              </a:rPr>
              <a:t>written to the commit</a:t>
            </a:r>
            <a:r>
              <a:rPr lang="en-IN" sz="1800" b="0" strike="noStrike" spc="-83">
                <a:solidFill>
                  <a:srgbClr val="000000"/>
                </a:solidFill>
                <a:latin typeface="Trebuchet MS"/>
              </a:rPr>
              <a:t> </a:t>
            </a:r>
            <a:r>
              <a:rPr lang="en-IN" sz="1800" b="0" strike="noStrike" spc="-9">
                <a:solidFill>
                  <a:srgbClr val="000000"/>
                </a:solidFill>
                <a:latin typeface="Trebuchet MS"/>
              </a:rPr>
              <a:t>log.</a:t>
            </a:r>
            <a:endParaRPr lang="en-IN" sz="1800" b="0" strike="noStrike" spc="-1">
              <a:latin typeface="Arial"/>
            </a:endParaRPr>
          </a:p>
          <a:p>
            <a:pPr marL="299160" indent="-286200" algn="just">
              <a:lnSpc>
                <a:spcPct val="150000"/>
              </a:lnSpc>
              <a:spcBef>
                <a:spcPts val="805"/>
              </a:spcBef>
              <a:buClr>
                <a:srgbClr val="000000"/>
              </a:buClr>
              <a:buFont typeface="Wingdings" charset="2"/>
              <a:buChar char=""/>
            </a:pPr>
            <a:r>
              <a:rPr lang="en-IN" sz="1800" b="0" strike="noStrike" spc="-1">
                <a:solidFill>
                  <a:srgbClr val="000000"/>
                </a:solidFill>
                <a:latin typeface="Trebuchet MS"/>
              </a:rPr>
              <a:t>The next step </a:t>
            </a:r>
            <a:r>
              <a:rPr lang="en-IN" sz="1800" b="0" strike="noStrike" spc="-4">
                <a:solidFill>
                  <a:srgbClr val="000000"/>
                </a:solidFill>
                <a:latin typeface="Trebuchet MS"/>
              </a:rPr>
              <a:t>is to push the write to </a:t>
            </a:r>
            <a:r>
              <a:rPr lang="en-IN" sz="1800" b="0" strike="noStrike" spc="-1">
                <a:solidFill>
                  <a:srgbClr val="000000"/>
                </a:solidFill>
                <a:latin typeface="Trebuchet MS"/>
              </a:rPr>
              <a:t>a </a:t>
            </a:r>
            <a:r>
              <a:rPr lang="en-IN" sz="1800" b="0" strike="noStrike" spc="-4">
                <a:solidFill>
                  <a:srgbClr val="000000"/>
                </a:solidFill>
                <a:latin typeface="Trebuchet MS"/>
              </a:rPr>
              <a:t>memory resident data structure  called Memtable. </a:t>
            </a:r>
            <a:r>
              <a:rPr lang="en-IN" sz="1800" b="0" strike="noStrike" spc="-1">
                <a:solidFill>
                  <a:srgbClr val="000000"/>
                </a:solidFill>
                <a:latin typeface="Trebuchet MS"/>
              </a:rPr>
              <a:t>A </a:t>
            </a:r>
            <a:r>
              <a:rPr lang="en-IN" sz="1800" b="0" strike="noStrike" spc="-4">
                <a:solidFill>
                  <a:srgbClr val="000000"/>
                </a:solidFill>
                <a:latin typeface="Trebuchet MS"/>
              </a:rPr>
              <a:t>threshold value </a:t>
            </a:r>
            <a:r>
              <a:rPr lang="en-IN" sz="1800" b="0" strike="noStrike" spc="-1">
                <a:solidFill>
                  <a:srgbClr val="000000"/>
                </a:solidFill>
                <a:latin typeface="Trebuchet MS"/>
              </a:rPr>
              <a:t>is </a:t>
            </a:r>
            <a:r>
              <a:rPr lang="en-IN" sz="1800" b="0" strike="noStrike" spc="-4">
                <a:solidFill>
                  <a:srgbClr val="000000"/>
                </a:solidFill>
                <a:latin typeface="Trebuchet MS"/>
              </a:rPr>
              <a:t>defined </a:t>
            </a:r>
            <a:r>
              <a:rPr lang="en-IN" sz="1800" b="0" strike="noStrike" spc="-1">
                <a:solidFill>
                  <a:srgbClr val="000000"/>
                </a:solidFill>
                <a:latin typeface="Trebuchet MS"/>
              </a:rPr>
              <a:t>in </a:t>
            </a:r>
            <a:r>
              <a:rPr lang="en-IN" sz="1800" b="0" strike="noStrike" spc="-4">
                <a:solidFill>
                  <a:srgbClr val="000000"/>
                </a:solidFill>
                <a:latin typeface="Trebuchet MS"/>
              </a:rPr>
              <a:t>the</a:t>
            </a:r>
            <a:r>
              <a:rPr lang="en-IN" sz="1800" b="0" strike="noStrike" spc="-219">
                <a:solidFill>
                  <a:srgbClr val="000000"/>
                </a:solidFill>
                <a:latin typeface="Trebuchet MS"/>
              </a:rPr>
              <a:t> </a:t>
            </a:r>
            <a:r>
              <a:rPr lang="en-IN" sz="1800" b="0" strike="noStrike" spc="-4">
                <a:solidFill>
                  <a:srgbClr val="000000"/>
                </a:solidFill>
                <a:latin typeface="Trebuchet MS"/>
              </a:rPr>
              <a:t>Memtable.</a:t>
            </a:r>
            <a:endParaRPr lang="en-IN" sz="1800" b="0" strike="noStrike" spc="-1">
              <a:latin typeface="Arial"/>
            </a:endParaRPr>
          </a:p>
          <a:p>
            <a:pPr marL="299160" indent="-286200" algn="just">
              <a:lnSpc>
                <a:spcPct val="150000"/>
              </a:lnSpc>
              <a:spcBef>
                <a:spcPts val="805"/>
              </a:spcBef>
              <a:buClr>
                <a:srgbClr val="000000"/>
              </a:buClr>
              <a:buFont typeface="Wingdings" charset="2"/>
              <a:buChar char=""/>
            </a:pPr>
            <a:r>
              <a:rPr lang="en-IN" sz="1800" b="0" strike="noStrike" spc="-1">
                <a:solidFill>
                  <a:srgbClr val="000000"/>
                </a:solidFill>
                <a:latin typeface="Trebuchet MS"/>
              </a:rPr>
              <a:t>When </a:t>
            </a:r>
            <a:r>
              <a:rPr lang="en-IN" sz="1800" b="0" strike="noStrike" spc="-4">
                <a:solidFill>
                  <a:srgbClr val="000000"/>
                </a:solidFill>
                <a:latin typeface="Trebuchet MS"/>
              </a:rPr>
              <a:t>the </a:t>
            </a:r>
            <a:r>
              <a:rPr lang="en-IN" sz="1800" b="0" strike="noStrike" spc="-1">
                <a:solidFill>
                  <a:srgbClr val="000000"/>
                </a:solidFill>
                <a:latin typeface="Trebuchet MS"/>
              </a:rPr>
              <a:t>number </a:t>
            </a:r>
            <a:r>
              <a:rPr lang="en-IN" sz="1800" b="0" strike="noStrike" spc="-4">
                <a:solidFill>
                  <a:srgbClr val="000000"/>
                </a:solidFill>
                <a:latin typeface="Trebuchet MS"/>
              </a:rPr>
              <a:t>of objects stored </a:t>
            </a:r>
            <a:r>
              <a:rPr lang="en-IN" sz="1800" b="0" strike="noStrike" spc="-1">
                <a:solidFill>
                  <a:srgbClr val="000000"/>
                </a:solidFill>
                <a:latin typeface="Trebuchet MS"/>
              </a:rPr>
              <a:t>in </a:t>
            </a:r>
            <a:r>
              <a:rPr lang="en-IN" sz="1800" b="0" strike="noStrike" spc="-4">
                <a:solidFill>
                  <a:srgbClr val="000000"/>
                </a:solidFill>
                <a:latin typeface="Trebuchet MS"/>
              </a:rPr>
              <a:t>the Memtable </a:t>
            </a:r>
            <a:r>
              <a:rPr lang="en-IN" sz="1800" b="0" strike="noStrike" spc="-1">
                <a:solidFill>
                  <a:srgbClr val="000000"/>
                </a:solidFill>
                <a:latin typeface="Trebuchet MS"/>
              </a:rPr>
              <a:t>reaches a  </a:t>
            </a:r>
            <a:r>
              <a:rPr lang="en-IN" sz="1800" b="0" strike="noStrike" spc="-4">
                <a:solidFill>
                  <a:srgbClr val="000000"/>
                </a:solidFill>
                <a:latin typeface="Trebuchet MS"/>
              </a:rPr>
              <a:t>threshold, the contents of Memtable are flushed to the disk </a:t>
            </a:r>
            <a:r>
              <a:rPr lang="en-IN" sz="1800" b="0" strike="noStrike" spc="-1">
                <a:solidFill>
                  <a:srgbClr val="000000"/>
                </a:solidFill>
                <a:latin typeface="Trebuchet MS"/>
              </a:rPr>
              <a:t>in a </a:t>
            </a:r>
            <a:r>
              <a:rPr lang="en-IN" sz="1800" b="0" strike="noStrike" spc="-4">
                <a:solidFill>
                  <a:srgbClr val="000000"/>
                </a:solidFill>
                <a:latin typeface="Trebuchet MS"/>
              </a:rPr>
              <a:t>file  called </a:t>
            </a:r>
            <a:r>
              <a:rPr lang="en-IN" sz="1800" b="0" strike="noStrike" spc="-38">
                <a:solidFill>
                  <a:srgbClr val="000000"/>
                </a:solidFill>
                <a:latin typeface="Trebuchet MS"/>
              </a:rPr>
              <a:t>SSTable </a:t>
            </a:r>
            <a:r>
              <a:rPr lang="en-IN" sz="1800" b="0" strike="noStrike" spc="-4">
                <a:solidFill>
                  <a:srgbClr val="000000"/>
                </a:solidFill>
                <a:latin typeface="Trebuchet MS"/>
              </a:rPr>
              <a:t>(Stored string </a:t>
            </a:r>
            <a:r>
              <a:rPr lang="en-IN" sz="1800" b="0" strike="noStrike" spc="-32">
                <a:solidFill>
                  <a:srgbClr val="000000"/>
                </a:solidFill>
                <a:latin typeface="Trebuchet MS"/>
              </a:rPr>
              <a:t>Table). </a:t>
            </a:r>
            <a:r>
              <a:rPr lang="en-IN" sz="1800" b="0" strike="noStrike" spc="-4">
                <a:solidFill>
                  <a:srgbClr val="000000"/>
                </a:solidFill>
                <a:latin typeface="Trebuchet MS"/>
              </a:rPr>
              <a:t>Flushing is </a:t>
            </a:r>
            <a:r>
              <a:rPr lang="en-IN" sz="1800" b="0" strike="noStrike" spc="-1">
                <a:solidFill>
                  <a:srgbClr val="000000"/>
                </a:solidFill>
                <a:latin typeface="Trebuchet MS"/>
              </a:rPr>
              <a:t>a </a:t>
            </a:r>
            <a:r>
              <a:rPr lang="en-IN" sz="1800" b="0" strike="noStrike" spc="-4">
                <a:solidFill>
                  <a:srgbClr val="000000"/>
                </a:solidFill>
                <a:latin typeface="Trebuchet MS"/>
              </a:rPr>
              <a:t>non-blocking  operation.</a:t>
            </a:r>
            <a:endParaRPr lang="en-IN" sz="1800" b="0" strike="noStrike" spc="-1">
              <a:latin typeface="Arial"/>
            </a:endParaRPr>
          </a:p>
          <a:p>
            <a:pPr>
              <a:lnSpc>
                <a:spcPct val="100000"/>
              </a:lnSpc>
              <a:spcBef>
                <a:spcPts val="31"/>
              </a:spcBef>
            </a:pPr>
            <a:endParaRPr lang="en-IN" sz="1800" b="0" strike="noStrike" spc="-1">
              <a:latin typeface="Arial"/>
            </a:endParaRPr>
          </a:p>
          <a:p>
            <a:pPr marL="299160" indent="-286200">
              <a:lnSpc>
                <a:spcPct val="100000"/>
              </a:lnSpc>
              <a:buClr>
                <a:srgbClr val="000000"/>
              </a:buClr>
              <a:buFont typeface="Wingdings" charset="2"/>
              <a:buChar char=""/>
            </a:pPr>
            <a:r>
              <a:rPr lang="en-IN" sz="1800" b="0" strike="noStrike" spc="-1">
                <a:solidFill>
                  <a:srgbClr val="000000"/>
                </a:solidFill>
                <a:latin typeface="Trebuchet MS"/>
              </a:rPr>
              <a:t>It is </a:t>
            </a:r>
            <a:r>
              <a:rPr lang="en-IN" sz="1800" b="0" strike="noStrike" spc="-4">
                <a:solidFill>
                  <a:srgbClr val="000000"/>
                </a:solidFill>
                <a:latin typeface="Trebuchet MS"/>
              </a:rPr>
              <a:t>possible to have  multiple  Memtables  </a:t>
            </a:r>
            <a:r>
              <a:rPr lang="en-IN" sz="1800" b="0" strike="noStrike" spc="-9">
                <a:solidFill>
                  <a:srgbClr val="000000"/>
                </a:solidFill>
                <a:latin typeface="Trebuchet MS"/>
              </a:rPr>
              <a:t>for </a:t>
            </a:r>
            <a:r>
              <a:rPr lang="en-IN" sz="1800" b="0" strike="noStrike" spc="-1">
                <a:solidFill>
                  <a:srgbClr val="000000"/>
                </a:solidFill>
                <a:latin typeface="Trebuchet MS"/>
              </a:rPr>
              <a:t>a </a:t>
            </a:r>
            <a:r>
              <a:rPr lang="en-IN" sz="1800" b="0" strike="noStrike" spc="-4">
                <a:solidFill>
                  <a:srgbClr val="000000"/>
                </a:solidFill>
                <a:latin typeface="Trebuchet MS"/>
              </a:rPr>
              <a:t>single column  </a:t>
            </a:r>
            <a:r>
              <a:rPr lang="en-IN" sz="1800" b="0" strike="noStrike" spc="199">
                <a:solidFill>
                  <a:srgbClr val="000000"/>
                </a:solidFill>
                <a:latin typeface="Trebuchet MS"/>
              </a:rPr>
              <a:t> </a:t>
            </a:r>
            <a:r>
              <a:rPr lang="en-IN" sz="1800" b="0" strike="noStrike" spc="-32">
                <a:solidFill>
                  <a:srgbClr val="000000"/>
                </a:solidFill>
                <a:latin typeface="Trebuchet MS"/>
              </a:rPr>
              <a:t>family.</a:t>
            </a:r>
            <a:endParaRPr lang="en-IN" sz="1800" b="0" strike="noStrike" spc="-1">
              <a:latin typeface="Arial"/>
            </a:endParaRPr>
          </a:p>
          <a:p>
            <a:pPr marL="299160">
              <a:lnSpc>
                <a:spcPct val="100000"/>
              </a:lnSpc>
              <a:spcBef>
                <a:spcPts val="1080"/>
              </a:spcBef>
            </a:pPr>
            <a:r>
              <a:rPr lang="en-IN" sz="1800" b="0" strike="noStrike" spc="-1">
                <a:solidFill>
                  <a:srgbClr val="000000"/>
                </a:solidFill>
                <a:latin typeface="Trebuchet MS"/>
              </a:rPr>
              <a:t>One </a:t>
            </a:r>
            <a:r>
              <a:rPr lang="en-IN" sz="1800" b="0" strike="noStrike" spc="-4">
                <a:solidFill>
                  <a:srgbClr val="000000"/>
                </a:solidFill>
                <a:latin typeface="Trebuchet MS"/>
              </a:rPr>
              <a:t>out of them </a:t>
            </a:r>
            <a:r>
              <a:rPr lang="en-IN" sz="1800" b="0" strike="noStrike" spc="-1">
                <a:solidFill>
                  <a:srgbClr val="000000"/>
                </a:solidFill>
                <a:latin typeface="Trebuchet MS"/>
              </a:rPr>
              <a:t>is </a:t>
            </a:r>
            <a:r>
              <a:rPr lang="en-IN" sz="1800" b="0" strike="noStrike" spc="-4">
                <a:solidFill>
                  <a:srgbClr val="000000"/>
                </a:solidFill>
                <a:latin typeface="Trebuchet MS"/>
              </a:rPr>
              <a:t>current and the </a:t>
            </a:r>
            <a:r>
              <a:rPr lang="en-IN" sz="1800" b="0" strike="noStrike" spc="-1">
                <a:solidFill>
                  <a:srgbClr val="000000"/>
                </a:solidFill>
                <a:latin typeface="Trebuchet MS"/>
              </a:rPr>
              <a:t>rest </a:t>
            </a:r>
            <a:r>
              <a:rPr lang="en-IN" sz="1800" b="0" strike="noStrike" spc="-4">
                <a:solidFill>
                  <a:srgbClr val="000000"/>
                </a:solidFill>
                <a:latin typeface="Trebuchet MS"/>
              </a:rPr>
              <a:t>are waiting to </a:t>
            </a:r>
            <a:r>
              <a:rPr lang="en-IN" sz="1800" b="0" strike="noStrike" spc="-1">
                <a:solidFill>
                  <a:srgbClr val="000000"/>
                </a:solidFill>
                <a:latin typeface="Trebuchet MS"/>
              </a:rPr>
              <a:t>be</a:t>
            </a:r>
            <a:r>
              <a:rPr lang="en-IN" sz="1800" b="0" strike="noStrike" spc="12">
                <a:solidFill>
                  <a:srgbClr val="000000"/>
                </a:solidFill>
                <a:latin typeface="Trebuchet MS"/>
              </a:rPr>
              <a:t> </a:t>
            </a:r>
            <a:r>
              <a:rPr lang="en-IN" sz="1800" b="0" strike="noStrike" spc="-4">
                <a:solidFill>
                  <a:srgbClr val="000000"/>
                </a:solidFill>
                <a:latin typeface="Trebuchet MS"/>
              </a:rPr>
              <a:t>flushed.</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500760" y="371880"/>
            <a:ext cx="9007560" cy="375480"/>
          </a:xfrm>
          <a:prstGeom prst="rect">
            <a:avLst/>
          </a:prstGeom>
          <a:noFill/>
          <a:ln>
            <a:noFill/>
          </a:ln>
        </p:spPr>
        <p:txBody>
          <a:bodyPr lIns="0" tIns="0" rIns="0" bIns="0"/>
          <a:lstStyle/>
          <a:p>
            <a:pPr>
              <a:lnSpc>
                <a:spcPct val="100000"/>
              </a:lnSpc>
            </a:pPr>
            <a:r>
              <a:rPr lang="en-US" sz="2400" b="1" strike="noStrike" spc="-12">
                <a:solidFill>
                  <a:srgbClr val="0E6EC5"/>
                </a:solidFill>
                <a:latin typeface="Trebuchet MS"/>
              </a:rPr>
              <a:t>Writes </a:t>
            </a:r>
            <a:r>
              <a:rPr lang="en-US" sz="2400" b="1" strike="noStrike" spc="-1">
                <a:solidFill>
                  <a:srgbClr val="0E6EC5"/>
                </a:solidFill>
                <a:latin typeface="Trebuchet MS"/>
              </a:rPr>
              <a:t>in</a:t>
            </a:r>
            <a:r>
              <a:rPr lang="en-US" sz="2400" b="1" strike="noStrike" spc="-63">
                <a:solidFill>
                  <a:srgbClr val="0E6EC5"/>
                </a:solidFill>
                <a:latin typeface="Trebuchet MS"/>
              </a:rPr>
              <a:t> </a:t>
            </a:r>
            <a:r>
              <a:rPr lang="en-US" sz="2400" b="1" strike="noStrike" spc="-9">
                <a:solidFill>
                  <a:srgbClr val="0E6EC5"/>
                </a:solidFill>
                <a:latin typeface="Trebuchet MS"/>
              </a:rPr>
              <a:t>Cassandra</a:t>
            </a:r>
            <a:endParaRPr lang="en-US" sz="2400" b="0" strike="noStrike" spc="-1">
              <a:solidFill>
                <a:srgbClr val="000000"/>
              </a:solidFill>
              <a:latin typeface="Calibri"/>
            </a:endParaRPr>
          </a:p>
        </p:txBody>
      </p:sp>
      <p:sp>
        <p:nvSpPr>
          <p:cNvPr id="292" name="TextShape 2"/>
          <p:cNvSpPr txBox="1"/>
          <p:nvPr/>
        </p:nvSpPr>
        <p:spPr>
          <a:xfrm>
            <a:off x="609480" y="1140480"/>
            <a:ext cx="8991360" cy="4574160"/>
          </a:xfrm>
          <a:prstGeom prst="rect">
            <a:avLst/>
          </a:prstGeom>
          <a:noFill/>
          <a:ln>
            <a:noFill/>
          </a:ln>
        </p:spPr>
        <p:txBody>
          <a:bodyPr lIns="0" tIns="0" rIns="0" bIns="0"/>
          <a:lstStyle/>
          <a:p>
            <a:endParaRPr lang="en-US" sz="1800" b="0" strike="noStrike" spc="-1">
              <a:solidFill>
                <a:srgbClr val="000000"/>
              </a:solidFill>
              <a:latin typeface="Calibri"/>
            </a:endParaRPr>
          </a:p>
        </p:txBody>
      </p:sp>
      <p:pic>
        <p:nvPicPr>
          <p:cNvPr id="293" name="Picture 2"/>
          <p:cNvPicPr/>
          <p:nvPr/>
        </p:nvPicPr>
        <p:blipFill>
          <a:blip r:embed="rId2"/>
          <a:stretch/>
        </p:blipFill>
        <p:spPr>
          <a:xfrm>
            <a:off x="898200" y="1676520"/>
            <a:ext cx="8610120" cy="351900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930320" y="2438280"/>
            <a:ext cx="7213320" cy="914040"/>
          </a:xfrm>
          <a:prstGeom prst="cloud">
            <a:avLst/>
          </a:prstGeom>
          <a:noFill/>
          <a:ln>
            <a:round/>
          </a:ln>
        </p:spPr>
        <p:style>
          <a:lnRef idx="2">
            <a:schemeClr val="accent1">
              <a:shade val="50000"/>
            </a:schemeClr>
          </a:lnRef>
          <a:fillRef idx="1">
            <a:schemeClr val="accent1"/>
          </a:fillRef>
          <a:effectRef idx="0">
            <a:schemeClr val="accent1"/>
          </a:effectRef>
          <a:fontRef idx="minor"/>
        </p:style>
      </p:sp>
      <p:sp>
        <p:nvSpPr>
          <p:cNvPr id="295" name="CustomShape 2"/>
          <p:cNvSpPr/>
          <p:nvPr/>
        </p:nvSpPr>
        <p:spPr>
          <a:xfrm>
            <a:off x="4267080" y="2076480"/>
            <a:ext cx="1117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901"/>
              </a:spcBef>
            </a:pPr>
            <a:r>
              <a:rPr lang="en-IN" sz="1800" b="0" strike="noStrike" spc="-1">
                <a:solidFill>
                  <a:srgbClr val="000000"/>
                </a:solidFill>
                <a:latin typeface="Arial"/>
              </a:rPr>
              <a:t>Query</a:t>
            </a:r>
            <a:endParaRPr lang="en-IN" sz="1800" b="0" strike="noStrike" spc="-1">
              <a:latin typeface="Arial"/>
            </a:endParaRPr>
          </a:p>
        </p:txBody>
      </p:sp>
      <p:sp>
        <p:nvSpPr>
          <p:cNvPr id="296" name="Line 3"/>
          <p:cNvSpPr/>
          <p:nvPr/>
        </p:nvSpPr>
        <p:spPr>
          <a:xfrm>
            <a:off x="5283000" y="3170160"/>
            <a:ext cx="360" cy="639720"/>
          </a:xfrm>
          <a:prstGeom prst="line">
            <a:avLst/>
          </a:prstGeom>
          <a:ln w="9360">
            <a:solidFill>
              <a:srgbClr val="FF0000"/>
            </a:solidFill>
            <a:round/>
            <a:tailEnd type="triangle" w="med" len="med"/>
          </a:ln>
        </p:spPr>
        <p:style>
          <a:lnRef idx="0">
            <a:scrgbClr r="0" g="0" b="0"/>
          </a:lnRef>
          <a:fillRef idx="0">
            <a:scrgbClr r="0" g="0" b="0"/>
          </a:fillRef>
          <a:effectRef idx="0">
            <a:scrgbClr r="0" g="0" b="0"/>
          </a:effectRef>
          <a:fontRef idx="minor"/>
        </p:style>
      </p:sp>
      <p:sp>
        <p:nvSpPr>
          <p:cNvPr id="297" name="CustomShape 4"/>
          <p:cNvSpPr/>
          <p:nvPr/>
        </p:nvSpPr>
        <p:spPr>
          <a:xfrm>
            <a:off x="2844720" y="3367080"/>
            <a:ext cx="27428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en-IN" sz="1800" b="0" strike="noStrike" spc="-1">
                <a:solidFill>
                  <a:srgbClr val="000000"/>
                </a:solidFill>
                <a:latin typeface="Arial"/>
              </a:rPr>
              <a:t>Closest replica</a:t>
            </a:r>
            <a:endParaRPr lang="en-IN" sz="1800" b="0" strike="noStrike" spc="-1">
              <a:latin typeface="Arial"/>
            </a:endParaRPr>
          </a:p>
        </p:txBody>
      </p:sp>
      <p:sp>
        <p:nvSpPr>
          <p:cNvPr id="298" name="CustomShape 5"/>
          <p:cNvSpPr/>
          <p:nvPr/>
        </p:nvSpPr>
        <p:spPr>
          <a:xfrm>
            <a:off x="3454560" y="2676600"/>
            <a:ext cx="51811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en-IN" sz="1800" b="0" strike="noStrike" spc="-1">
                <a:solidFill>
                  <a:srgbClr val="000000"/>
                </a:solidFill>
                <a:latin typeface="Arial"/>
              </a:rPr>
              <a:t>Cassandra Cluster</a:t>
            </a:r>
            <a:endParaRPr lang="en-IN" sz="1800" b="0" strike="noStrike" spc="-1">
              <a:latin typeface="Arial"/>
            </a:endParaRPr>
          </a:p>
        </p:txBody>
      </p:sp>
      <p:sp>
        <p:nvSpPr>
          <p:cNvPr id="299" name="CustomShape 6"/>
          <p:cNvSpPr/>
          <p:nvPr/>
        </p:nvSpPr>
        <p:spPr>
          <a:xfrm>
            <a:off x="4267080" y="3814920"/>
            <a:ext cx="2742840" cy="36468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en-IN" sz="1800" b="0" strike="noStrike" spc="-1">
                <a:solidFill>
                  <a:srgbClr val="000000"/>
                </a:solidFill>
                <a:latin typeface="Arial"/>
              </a:rPr>
              <a:t>Replica A</a:t>
            </a:r>
            <a:endParaRPr lang="en-IN" sz="1800" b="0" strike="noStrike" spc="-1">
              <a:latin typeface="Arial"/>
            </a:endParaRPr>
          </a:p>
        </p:txBody>
      </p:sp>
      <p:sp>
        <p:nvSpPr>
          <p:cNvPr id="300" name="CustomShape 7"/>
          <p:cNvSpPr/>
          <p:nvPr/>
        </p:nvSpPr>
        <p:spPr>
          <a:xfrm>
            <a:off x="5689440" y="2057400"/>
            <a:ext cx="24379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901"/>
              </a:spcBef>
            </a:pPr>
            <a:r>
              <a:rPr lang="en-IN" sz="1800" b="0" strike="noStrike" spc="-1">
                <a:solidFill>
                  <a:srgbClr val="000000"/>
                </a:solidFill>
                <a:latin typeface="Arial"/>
              </a:rPr>
              <a:t>Result</a:t>
            </a:r>
            <a:endParaRPr lang="en-IN" sz="1800" b="0" strike="noStrike" spc="-1">
              <a:latin typeface="Arial"/>
            </a:endParaRPr>
          </a:p>
        </p:txBody>
      </p:sp>
      <p:sp>
        <p:nvSpPr>
          <p:cNvPr id="301" name="CustomShape 8"/>
          <p:cNvSpPr/>
          <p:nvPr/>
        </p:nvSpPr>
        <p:spPr>
          <a:xfrm>
            <a:off x="2844720" y="5491080"/>
            <a:ext cx="2437920" cy="364680"/>
          </a:xfrm>
          <a:prstGeom prst="rect">
            <a:avLst/>
          </a:prstGeom>
          <a:solidFill>
            <a:srgbClr val="FFFF99"/>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en-IN" sz="1800" b="0" strike="noStrike" spc="-1">
                <a:solidFill>
                  <a:srgbClr val="000000"/>
                </a:solidFill>
                <a:latin typeface="Arial"/>
              </a:rPr>
              <a:t>Replica B</a:t>
            </a:r>
            <a:endParaRPr lang="en-IN" sz="1800" b="0" strike="noStrike" spc="-1">
              <a:latin typeface="Arial"/>
            </a:endParaRPr>
          </a:p>
        </p:txBody>
      </p:sp>
      <p:sp>
        <p:nvSpPr>
          <p:cNvPr id="302" name="CustomShape 9"/>
          <p:cNvSpPr/>
          <p:nvPr/>
        </p:nvSpPr>
        <p:spPr>
          <a:xfrm>
            <a:off x="6299280" y="5491080"/>
            <a:ext cx="2437920" cy="364680"/>
          </a:xfrm>
          <a:prstGeom prst="rect">
            <a:avLst/>
          </a:prstGeom>
          <a:solidFill>
            <a:srgbClr val="FFFF99"/>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en-IN" sz="1800" b="0" strike="noStrike" spc="-1">
                <a:solidFill>
                  <a:srgbClr val="000000"/>
                </a:solidFill>
                <a:latin typeface="Arial"/>
              </a:rPr>
              <a:t>Replica C</a:t>
            </a:r>
            <a:endParaRPr lang="en-IN" sz="1800" b="0" strike="noStrike" spc="-1">
              <a:latin typeface="Arial"/>
            </a:endParaRPr>
          </a:p>
        </p:txBody>
      </p:sp>
      <p:sp>
        <p:nvSpPr>
          <p:cNvPr id="303" name="Line 10"/>
          <p:cNvSpPr/>
          <p:nvPr/>
        </p:nvSpPr>
        <p:spPr>
          <a:xfrm flipH="1">
            <a:off x="4470120" y="4195440"/>
            <a:ext cx="507960" cy="1295640"/>
          </a:xfrm>
          <a:prstGeom prst="line">
            <a:avLst/>
          </a:prstGeom>
          <a:ln w="9360">
            <a:solidFill>
              <a:srgbClr val="FF0000"/>
            </a:solidFill>
            <a:round/>
            <a:tailEnd type="triangle" w="med" len="med"/>
          </a:ln>
        </p:spPr>
        <p:style>
          <a:lnRef idx="0">
            <a:scrgbClr r="0" g="0" b="0"/>
          </a:lnRef>
          <a:fillRef idx="0">
            <a:scrgbClr r="0" g="0" b="0"/>
          </a:fillRef>
          <a:effectRef idx="0">
            <a:scrgbClr r="0" g="0" b="0"/>
          </a:effectRef>
          <a:fontRef idx="minor"/>
        </p:style>
      </p:sp>
      <p:sp>
        <p:nvSpPr>
          <p:cNvPr id="304" name="Line 11"/>
          <p:cNvSpPr/>
          <p:nvPr/>
        </p:nvSpPr>
        <p:spPr>
          <a:xfrm>
            <a:off x="6298920" y="4195440"/>
            <a:ext cx="711360" cy="1295640"/>
          </a:xfrm>
          <a:prstGeom prst="line">
            <a:avLst/>
          </a:prstGeom>
          <a:ln w="9360">
            <a:solidFill>
              <a:srgbClr val="FF0000"/>
            </a:solidFill>
            <a:round/>
            <a:tailEnd type="triangle" w="med" len="med"/>
          </a:ln>
        </p:spPr>
        <p:style>
          <a:lnRef idx="0">
            <a:scrgbClr r="0" g="0" b="0"/>
          </a:lnRef>
          <a:fillRef idx="0">
            <a:scrgbClr r="0" g="0" b="0"/>
          </a:fillRef>
          <a:effectRef idx="0">
            <a:scrgbClr r="0" g="0" b="0"/>
          </a:effectRef>
          <a:fontRef idx="minor"/>
        </p:style>
      </p:sp>
      <p:sp>
        <p:nvSpPr>
          <p:cNvPr id="305" name="CustomShape 12"/>
          <p:cNvSpPr/>
          <p:nvPr/>
        </p:nvSpPr>
        <p:spPr>
          <a:xfrm>
            <a:off x="4673520" y="4591080"/>
            <a:ext cx="20314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901"/>
              </a:spcBef>
            </a:pPr>
            <a:r>
              <a:rPr lang="en-IN" sz="1800" b="0" strike="noStrike" spc="-1">
                <a:solidFill>
                  <a:srgbClr val="000000"/>
                </a:solidFill>
                <a:latin typeface="Arial"/>
              </a:rPr>
              <a:t>Digest Query</a:t>
            </a:r>
            <a:endParaRPr lang="en-IN" sz="1800" b="0" strike="noStrike" spc="-1">
              <a:latin typeface="Arial"/>
            </a:endParaRPr>
          </a:p>
        </p:txBody>
      </p:sp>
      <p:sp>
        <p:nvSpPr>
          <p:cNvPr id="306" name="CustomShape 13"/>
          <p:cNvSpPr/>
          <p:nvPr/>
        </p:nvSpPr>
        <p:spPr>
          <a:xfrm>
            <a:off x="1523880" y="4805280"/>
            <a:ext cx="26413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901"/>
              </a:spcBef>
            </a:pPr>
            <a:r>
              <a:rPr lang="en-IN" sz="1800" b="0" strike="noStrike" spc="-1">
                <a:solidFill>
                  <a:srgbClr val="000000"/>
                </a:solidFill>
                <a:latin typeface="Arial"/>
              </a:rPr>
              <a:t>Digest Response</a:t>
            </a:r>
            <a:endParaRPr lang="en-IN" sz="1800" b="0" strike="noStrike" spc="-1">
              <a:latin typeface="Arial"/>
            </a:endParaRPr>
          </a:p>
        </p:txBody>
      </p:sp>
      <p:sp>
        <p:nvSpPr>
          <p:cNvPr id="307" name="Line 14"/>
          <p:cNvSpPr/>
          <p:nvPr/>
        </p:nvSpPr>
        <p:spPr>
          <a:xfrm>
            <a:off x="5283000" y="1680840"/>
            <a:ext cx="360" cy="990720"/>
          </a:xfrm>
          <a:prstGeom prst="line">
            <a:avLst/>
          </a:prstGeom>
          <a:ln w="9360">
            <a:solidFill>
              <a:srgbClr val="FF0000"/>
            </a:solidFill>
            <a:round/>
            <a:tailEnd type="triangle" w="med" len="med"/>
          </a:ln>
        </p:spPr>
        <p:style>
          <a:lnRef idx="0">
            <a:scrgbClr r="0" g="0" b="0"/>
          </a:lnRef>
          <a:fillRef idx="0">
            <a:scrgbClr r="0" g="0" b="0"/>
          </a:fillRef>
          <a:effectRef idx="0">
            <a:scrgbClr r="0" g="0" b="0"/>
          </a:effectRef>
          <a:fontRef idx="minor"/>
        </p:style>
      </p:sp>
      <p:sp>
        <p:nvSpPr>
          <p:cNvPr id="308" name="Line 15"/>
          <p:cNvSpPr/>
          <p:nvPr/>
        </p:nvSpPr>
        <p:spPr>
          <a:xfrm>
            <a:off x="5790960" y="1680840"/>
            <a:ext cx="360" cy="990720"/>
          </a:xfrm>
          <a:prstGeom prst="line">
            <a:avLst/>
          </a:prstGeom>
          <a:ln w="9360">
            <a:solidFill>
              <a:srgbClr val="FF0000"/>
            </a:solidFill>
            <a:round/>
            <a:headEnd type="triangle" w="med" len="med"/>
          </a:ln>
        </p:spPr>
        <p:style>
          <a:lnRef idx="0">
            <a:scrgbClr r="0" g="0" b="0"/>
          </a:lnRef>
          <a:fillRef idx="0">
            <a:scrgbClr r="0" g="0" b="0"/>
          </a:fillRef>
          <a:effectRef idx="0">
            <a:scrgbClr r="0" g="0" b="0"/>
          </a:effectRef>
          <a:fontRef idx="minor"/>
        </p:style>
      </p:sp>
      <p:sp>
        <p:nvSpPr>
          <p:cNvPr id="309" name="Line 16"/>
          <p:cNvSpPr/>
          <p:nvPr/>
        </p:nvSpPr>
        <p:spPr>
          <a:xfrm flipH="1">
            <a:off x="3962160" y="4190760"/>
            <a:ext cx="507960" cy="1295640"/>
          </a:xfrm>
          <a:prstGeom prst="line">
            <a:avLst/>
          </a:prstGeom>
          <a:ln w="9360">
            <a:solidFill>
              <a:srgbClr val="FF0000"/>
            </a:solidFill>
            <a:round/>
            <a:headEnd type="triangle" w="med" len="med"/>
          </a:ln>
        </p:spPr>
        <p:style>
          <a:lnRef idx="0">
            <a:scrgbClr r="0" g="0" b="0"/>
          </a:lnRef>
          <a:fillRef idx="0">
            <a:scrgbClr r="0" g="0" b="0"/>
          </a:fillRef>
          <a:effectRef idx="0">
            <a:scrgbClr r="0" g="0" b="0"/>
          </a:effectRef>
          <a:fontRef idx="minor"/>
        </p:style>
      </p:sp>
      <p:sp>
        <p:nvSpPr>
          <p:cNvPr id="310" name="Line 17"/>
          <p:cNvSpPr/>
          <p:nvPr/>
        </p:nvSpPr>
        <p:spPr>
          <a:xfrm>
            <a:off x="6806880" y="4190760"/>
            <a:ext cx="711360" cy="1295640"/>
          </a:xfrm>
          <a:prstGeom prst="line">
            <a:avLst/>
          </a:prstGeom>
          <a:ln w="9360">
            <a:solidFill>
              <a:srgbClr val="FF0000"/>
            </a:solidFill>
            <a:round/>
            <a:headEnd type="triangle" w="med" len="med"/>
          </a:ln>
        </p:spPr>
        <p:style>
          <a:lnRef idx="0">
            <a:scrgbClr r="0" g="0" b="0"/>
          </a:lnRef>
          <a:fillRef idx="0">
            <a:scrgbClr r="0" g="0" b="0"/>
          </a:fillRef>
          <a:effectRef idx="0">
            <a:scrgbClr r="0" g="0" b="0"/>
          </a:effectRef>
          <a:fontRef idx="minor"/>
        </p:style>
      </p:sp>
      <p:sp>
        <p:nvSpPr>
          <p:cNvPr id="311" name="CustomShape 18"/>
          <p:cNvSpPr/>
          <p:nvPr/>
        </p:nvSpPr>
        <p:spPr>
          <a:xfrm>
            <a:off x="7213680" y="4800600"/>
            <a:ext cx="26413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901"/>
              </a:spcBef>
            </a:pPr>
            <a:r>
              <a:rPr lang="en-IN" sz="1800" b="0" strike="noStrike" spc="-1">
                <a:solidFill>
                  <a:srgbClr val="000000"/>
                </a:solidFill>
                <a:latin typeface="Arial"/>
              </a:rPr>
              <a:t>Digest Response</a:t>
            </a:r>
            <a:endParaRPr lang="en-IN" sz="1800" b="0" strike="noStrike" spc="-1">
              <a:latin typeface="Arial"/>
            </a:endParaRPr>
          </a:p>
        </p:txBody>
      </p:sp>
      <p:sp>
        <p:nvSpPr>
          <p:cNvPr id="312" name="Line 19"/>
          <p:cNvSpPr/>
          <p:nvPr/>
        </p:nvSpPr>
        <p:spPr>
          <a:xfrm>
            <a:off x="5790960" y="3170160"/>
            <a:ext cx="360" cy="639720"/>
          </a:xfrm>
          <a:prstGeom prst="line">
            <a:avLst/>
          </a:prstGeom>
          <a:ln w="9360">
            <a:solidFill>
              <a:srgbClr val="FF0000"/>
            </a:solidFill>
            <a:round/>
            <a:headEnd type="triangle" w="med" len="med"/>
          </a:ln>
        </p:spPr>
        <p:style>
          <a:lnRef idx="0">
            <a:scrgbClr r="0" g="0" b="0"/>
          </a:lnRef>
          <a:fillRef idx="0">
            <a:scrgbClr r="0" g="0" b="0"/>
          </a:fillRef>
          <a:effectRef idx="0">
            <a:scrgbClr r="0" g="0" b="0"/>
          </a:effectRef>
          <a:fontRef idx="minor"/>
        </p:style>
      </p:sp>
      <p:sp>
        <p:nvSpPr>
          <p:cNvPr id="313" name="CustomShape 20"/>
          <p:cNvSpPr/>
          <p:nvPr/>
        </p:nvSpPr>
        <p:spPr>
          <a:xfrm>
            <a:off x="5283360" y="3367080"/>
            <a:ext cx="1929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en-IN" sz="1800" b="0" strike="noStrike" spc="-1">
                <a:solidFill>
                  <a:srgbClr val="000000"/>
                </a:solidFill>
                <a:latin typeface="Arial"/>
              </a:rPr>
              <a:t>Result</a:t>
            </a:r>
            <a:endParaRPr lang="en-IN" sz="1800" b="0" strike="noStrike" spc="-1">
              <a:latin typeface="Arial"/>
            </a:endParaRPr>
          </a:p>
        </p:txBody>
      </p:sp>
      <p:sp>
        <p:nvSpPr>
          <p:cNvPr id="314" name="CustomShape 21"/>
          <p:cNvSpPr/>
          <p:nvPr/>
        </p:nvSpPr>
        <p:spPr>
          <a:xfrm>
            <a:off x="4165560" y="1300320"/>
            <a:ext cx="2742840" cy="36468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en-IN" sz="1800" b="0" strike="noStrike" spc="-1">
                <a:solidFill>
                  <a:srgbClr val="000000"/>
                </a:solidFill>
                <a:latin typeface="Arial"/>
              </a:rPr>
              <a:t>Client</a:t>
            </a:r>
            <a:endParaRPr lang="en-IN" sz="1800" b="0" strike="noStrike" spc="-1">
              <a:latin typeface="Arial"/>
            </a:endParaRPr>
          </a:p>
        </p:txBody>
      </p:sp>
      <p:sp>
        <p:nvSpPr>
          <p:cNvPr id="315" name="CustomShape 22"/>
          <p:cNvSpPr/>
          <p:nvPr/>
        </p:nvSpPr>
        <p:spPr>
          <a:xfrm rot="10800000">
            <a:off x="4165560" y="5410080"/>
            <a:ext cx="1117080" cy="1599840"/>
          </a:xfrm>
          <a:prstGeom prst="leftUpArrow">
            <a:avLst>
              <a:gd name="adj1" fmla="val 25000"/>
              <a:gd name="adj2" fmla="val 25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316" name="CustomShape 23"/>
          <p:cNvSpPr/>
          <p:nvPr/>
        </p:nvSpPr>
        <p:spPr>
          <a:xfrm rot="16200000">
            <a:off x="6870600" y="4051440"/>
            <a:ext cx="1599840" cy="1117080"/>
          </a:xfrm>
          <a:prstGeom prst="leftUpArrow">
            <a:avLst>
              <a:gd name="adj1" fmla="val 25000"/>
              <a:gd name="adj2" fmla="val 25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317" name="CustomShape 24"/>
          <p:cNvSpPr/>
          <p:nvPr/>
        </p:nvSpPr>
        <p:spPr>
          <a:xfrm>
            <a:off x="8940960" y="3200400"/>
            <a:ext cx="2539800" cy="914040"/>
          </a:xfrm>
          <a:prstGeom prst="wedgeRoundRectCallout">
            <a:avLst>
              <a:gd name="adj1" fmla="val -270833"/>
              <a:gd name="adj2" fmla="val 151532"/>
              <a:gd name="adj3"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8" name="CustomShape 25"/>
          <p:cNvSpPr/>
          <p:nvPr/>
        </p:nvSpPr>
        <p:spPr>
          <a:xfrm>
            <a:off x="8940960" y="3200400"/>
            <a:ext cx="2539800" cy="914040"/>
          </a:xfrm>
          <a:prstGeom prst="wedgeRoundRectCallout">
            <a:avLst>
              <a:gd name="adj1" fmla="val -88833"/>
              <a:gd name="adj2" fmla="val 120282"/>
              <a:gd name="adj3"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IN" sz="1800" b="0" strike="noStrike" spc="-1">
                <a:solidFill>
                  <a:srgbClr val="000000"/>
                </a:solidFill>
                <a:latin typeface="Calibri"/>
              </a:rPr>
              <a:t>Read repair if digests differ</a:t>
            </a:r>
            <a:endParaRPr lang="en-IN" sz="1800" b="0" strike="noStrike" spc="-1">
              <a:latin typeface="Arial"/>
            </a:endParaRPr>
          </a:p>
        </p:txBody>
      </p:sp>
      <p:sp>
        <p:nvSpPr>
          <p:cNvPr id="319" name="TextShape 26"/>
          <p:cNvSpPr txBox="1"/>
          <p:nvPr/>
        </p:nvSpPr>
        <p:spPr>
          <a:xfrm>
            <a:off x="558720" y="228600"/>
            <a:ext cx="10972440" cy="369000"/>
          </a:xfrm>
          <a:prstGeom prst="rect">
            <a:avLst/>
          </a:prstGeom>
          <a:solidFill>
            <a:srgbClr val="333C8D"/>
          </a:solidFill>
          <a:ln>
            <a:noFill/>
          </a:ln>
        </p:spPr>
        <p:txBody>
          <a:bodyPr lIns="0" tIns="0" rIns="0" bIns="0"/>
          <a:lstStyle/>
          <a:p>
            <a:pPr>
              <a:lnSpc>
                <a:spcPct val="100000"/>
              </a:lnSpc>
            </a:pPr>
            <a:r>
              <a:rPr lang="en-US" sz="2400" b="1" strike="noStrike" spc="-1">
                <a:solidFill>
                  <a:srgbClr val="FFFFFF"/>
                </a:solidFill>
                <a:latin typeface="Trebuchet MS"/>
              </a:rPr>
              <a:t>Read Operation</a:t>
            </a:r>
            <a:endParaRPr lang="en-US" sz="2400" b="0" strike="noStrike" spc="-1">
              <a:solidFill>
                <a:srgbClr val="000000"/>
              </a:solidFill>
              <a:latin typeface="Calibri"/>
            </a:endParaRPr>
          </a:p>
        </p:txBody>
      </p:sp>
      <p:sp>
        <p:nvSpPr>
          <p:cNvPr id="320" name="CustomShape 27"/>
          <p:cNvSpPr/>
          <p:nvPr/>
        </p:nvSpPr>
        <p:spPr>
          <a:xfrm>
            <a:off x="609480" y="6454800"/>
            <a:ext cx="10870920" cy="54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200" b="0" strike="noStrike" spc="-1">
                <a:solidFill>
                  <a:srgbClr val="000000"/>
                </a:solidFill>
                <a:latin typeface="Calibri"/>
              </a:rPr>
              <a:t>* Figure taken from  Avinash Lakshman and Prashant Malik (authors of the paper) slides.</a:t>
            </a:r>
            <a:endParaRPr lang="en-IN" sz="1200" b="0" strike="noStrike" spc="-1">
              <a:latin typeface="Arial"/>
            </a:endParaRPr>
          </a:p>
          <a:p>
            <a:pPr>
              <a:lnSpc>
                <a:spcPct val="100000"/>
              </a:lnSpc>
            </a:pPr>
            <a:r>
              <a:rPr lang="en-IN" sz="1800" b="0" strike="noStrike" spc="-1">
                <a:solidFill>
                  <a:srgbClr val="000000"/>
                </a:solidFill>
                <a:latin typeface="Calibri"/>
              </a:rPr>
              <a:t> </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0" presetClass="entr"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additive="repl">
                                        <p:cTn id="7" dur="2000"/>
                                        <p:tgtEl>
                                          <p:spTgt spid="295"/>
                                        </p:tgtEl>
                                      </p:cBhvr>
                                    </p:animEffect>
                                  </p:childTnLst>
                                </p:cTn>
                              </p:par>
                              <p:par>
                                <p:cTn id="8" presetID="10" presetClass="entr" fill="hold" nodeType="withEffect">
                                  <p:stCondLst>
                                    <p:cond delay="0"/>
                                  </p:stCondLst>
                                  <p:childTnLst>
                                    <p:set>
                                      <p:cBhvr>
                                        <p:cTn id="9" dur="1" fill="hold">
                                          <p:stCondLst>
                                            <p:cond delay="0"/>
                                          </p:stCondLst>
                                        </p:cTn>
                                        <p:tgtEl>
                                          <p:spTgt spid="307"/>
                                        </p:tgtEl>
                                        <p:attrNameLst>
                                          <p:attrName>style.visibility</p:attrName>
                                        </p:attrNameLst>
                                      </p:cBhvr>
                                      <p:to>
                                        <p:strVal val="visible"/>
                                      </p:to>
                                    </p:set>
                                    <p:animEffect transition="in" filter="fade">
                                      <p:cBhvr additive="repl">
                                        <p:cTn id="10" dur="2000"/>
                                        <p:tgtEl>
                                          <p:spTgt spid="307"/>
                                        </p:tgtEl>
                                      </p:cBhvr>
                                    </p:animEffec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0" presetClass="entr" fill="hold" nodeType="clickEffect">
                                  <p:stCondLst>
                                    <p:cond delay="0"/>
                                  </p:stCondLst>
                                  <p:childTnLst>
                                    <p:set>
                                      <p:cBhvr>
                                        <p:cTn id="14" dur="1" fill="hold">
                                          <p:stCondLst>
                                            <p:cond delay="0"/>
                                          </p:stCondLst>
                                        </p:cTn>
                                        <p:tgtEl>
                                          <p:spTgt spid="297"/>
                                        </p:tgtEl>
                                        <p:attrNameLst>
                                          <p:attrName>style.visibility</p:attrName>
                                        </p:attrNameLst>
                                      </p:cBhvr>
                                      <p:to>
                                        <p:strVal val="visible"/>
                                      </p:to>
                                    </p:set>
                                    <p:animEffect transition="in" filter="fade">
                                      <p:cBhvr additive="repl">
                                        <p:cTn id="15" dur="2000"/>
                                        <p:tgtEl>
                                          <p:spTgt spid="297"/>
                                        </p:tgtEl>
                                      </p:cBhvr>
                                    </p:animEffect>
                                  </p:childTnLst>
                                </p:cTn>
                              </p:par>
                              <p:par>
                                <p:cTn id="16" presetID="10" presetClass="entr" fill="hold" nodeType="withEffect">
                                  <p:stCondLst>
                                    <p:cond delay="0"/>
                                  </p:stCondLst>
                                  <p:childTnLst>
                                    <p:set>
                                      <p:cBhvr>
                                        <p:cTn id="17" dur="1" fill="hold">
                                          <p:stCondLst>
                                            <p:cond delay="0"/>
                                          </p:stCondLst>
                                        </p:cTn>
                                        <p:tgtEl>
                                          <p:spTgt spid="296"/>
                                        </p:tgtEl>
                                        <p:attrNameLst>
                                          <p:attrName>style.visibility</p:attrName>
                                        </p:attrNameLst>
                                      </p:cBhvr>
                                      <p:to>
                                        <p:strVal val="visible"/>
                                      </p:to>
                                    </p:set>
                                    <p:animEffect transition="in" filter="fade">
                                      <p:cBhvr additive="repl">
                                        <p:cTn id="18" dur="2000"/>
                                        <p:tgtEl>
                                          <p:spTgt spid="296"/>
                                        </p:tgtEl>
                                      </p:cBhvr>
                                    </p:animEffect>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10" presetClass="entr" fill="hold" nodeType="clickEffect">
                                  <p:stCondLst>
                                    <p:cond delay="0"/>
                                  </p:stCondLst>
                                  <p:childTnLst>
                                    <p:set>
                                      <p:cBhvr>
                                        <p:cTn id="22" dur="1" fill="hold">
                                          <p:stCondLst>
                                            <p:cond delay="0"/>
                                          </p:stCondLst>
                                        </p:cTn>
                                        <p:tgtEl>
                                          <p:spTgt spid="313"/>
                                        </p:tgtEl>
                                        <p:attrNameLst>
                                          <p:attrName>style.visibility</p:attrName>
                                        </p:attrNameLst>
                                      </p:cBhvr>
                                      <p:to>
                                        <p:strVal val="visible"/>
                                      </p:to>
                                    </p:set>
                                    <p:animEffect transition="in" filter="fade">
                                      <p:cBhvr additive="repl">
                                        <p:cTn id="23" dur="2000"/>
                                        <p:tgtEl>
                                          <p:spTgt spid="313"/>
                                        </p:tgtEl>
                                      </p:cBhvr>
                                    </p:animEffect>
                                  </p:childTnLst>
                                </p:cTn>
                              </p:par>
                              <p:par>
                                <p:cTn id="24" presetID="10" presetClass="entr" fill="hold" nodeType="withEffect">
                                  <p:stCondLst>
                                    <p:cond delay="0"/>
                                  </p:stCondLst>
                                  <p:childTnLst>
                                    <p:set>
                                      <p:cBhvr>
                                        <p:cTn id="25" dur="1" fill="hold">
                                          <p:stCondLst>
                                            <p:cond delay="0"/>
                                          </p:stCondLst>
                                        </p:cTn>
                                        <p:tgtEl>
                                          <p:spTgt spid="312"/>
                                        </p:tgtEl>
                                        <p:attrNameLst>
                                          <p:attrName>style.visibility</p:attrName>
                                        </p:attrNameLst>
                                      </p:cBhvr>
                                      <p:to>
                                        <p:strVal val="visible"/>
                                      </p:to>
                                    </p:set>
                                    <p:animEffect transition="in" filter="fade">
                                      <p:cBhvr additive="repl">
                                        <p:cTn id="26" dur="2000"/>
                                        <p:tgtEl>
                                          <p:spTgt spid="312"/>
                                        </p:tgtEl>
                                      </p:cBhvr>
                                    </p:animEffect>
                                  </p:childTnLst>
                                </p:cTn>
                              </p:par>
                            </p:childTnLst>
                          </p:cTn>
                        </p:par>
                      </p:childTnLst>
                    </p:cTn>
                  </p:par>
                  <p:par>
                    <p:cTn id="27" fill="hold" nodeType="clickEffect">
                      <p:stCondLst>
                        <p:cond delay="indefinite"/>
                      </p:stCondLst>
                      <p:childTnLst>
                        <p:par>
                          <p:cTn id="28" fill="hold" nodeType="withEffect">
                            <p:stCondLst>
                              <p:cond delay="0"/>
                            </p:stCondLst>
                            <p:childTnLst>
                              <p:par>
                                <p:cTn id="29" presetID="10" presetClass="entr" fill="hold" nodeType="clickEffect">
                                  <p:stCondLst>
                                    <p:cond delay="0"/>
                                  </p:stCondLst>
                                  <p:childTnLst>
                                    <p:set>
                                      <p:cBhvr>
                                        <p:cTn id="30" dur="1" fill="hold">
                                          <p:stCondLst>
                                            <p:cond delay="0"/>
                                          </p:stCondLst>
                                        </p:cTn>
                                        <p:tgtEl>
                                          <p:spTgt spid="300"/>
                                        </p:tgtEl>
                                        <p:attrNameLst>
                                          <p:attrName>style.visibility</p:attrName>
                                        </p:attrNameLst>
                                      </p:cBhvr>
                                      <p:to>
                                        <p:strVal val="visible"/>
                                      </p:to>
                                    </p:set>
                                    <p:animEffect transition="in" filter="fade">
                                      <p:cBhvr additive="repl">
                                        <p:cTn id="31" dur="2000"/>
                                        <p:tgtEl>
                                          <p:spTgt spid="300"/>
                                        </p:tgtEl>
                                      </p:cBhvr>
                                    </p:animEffect>
                                  </p:childTnLst>
                                </p:cTn>
                              </p:par>
                              <p:par>
                                <p:cTn id="32" presetID="10" presetClass="entr" fill="hold" nodeType="withEffect">
                                  <p:stCondLst>
                                    <p:cond delay="0"/>
                                  </p:stCondLst>
                                  <p:childTnLst>
                                    <p:set>
                                      <p:cBhvr>
                                        <p:cTn id="33" dur="1" fill="hold">
                                          <p:stCondLst>
                                            <p:cond delay="0"/>
                                          </p:stCondLst>
                                        </p:cTn>
                                        <p:tgtEl>
                                          <p:spTgt spid="308"/>
                                        </p:tgtEl>
                                        <p:attrNameLst>
                                          <p:attrName>style.visibility</p:attrName>
                                        </p:attrNameLst>
                                      </p:cBhvr>
                                      <p:to>
                                        <p:strVal val="visible"/>
                                      </p:to>
                                    </p:set>
                                    <p:animEffect transition="in" filter="fade">
                                      <p:cBhvr additive="repl">
                                        <p:cTn id="34" dur="2000"/>
                                        <p:tgtEl>
                                          <p:spTgt spid="308"/>
                                        </p:tgtEl>
                                      </p:cBhvr>
                                    </p:animEffect>
                                  </p:childTnLst>
                                </p:cTn>
                              </p:par>
                            </p:childTnLst>
                          </p:cTn>
                        </p:par>
                      </p:childTnLst>
                    </p:cTn>
                  </p:par>
                  <p:par>
                    <p:cTn id="35" fill="hold" nodeType="clickEffect">
                      <p:stCondLst>
                        <p:cond delay="indefinite"/>
                      </p:stCondLst>
                      <p:childTnLst>
                        <p:par>
                          <p:cTn id="36" fill="hold" nodeType="withEffect">
                            <p:stCondLst>
                              <p:cond delay="0"/>
                            </p:stCondLst>
                            <p:childTnLst>
                              <p:par>
                                <p:cTn id="37" presetID="10" presetClass="entr" fill="hold" nodeType="clickEffect">
                                  <p:stCondLst>
                                    <p:cond delay="0"/>
                                  </p:stCondLst>
                                  <p:childTnLst>
                                    <p:set>
                                      <p:cBhvr>
                                        <p:cTn id="38" dur="1" fill="hold">
                                          <p:stCondLst>
                                            <p:cond delay="0"/>
                                          </p:stCondLst>
                                        </p:cTn>
                                        <p:tgtEl>
                                          <p:spTgt spid="303"/>
                                        </p:tgtEl>
                                        <p:attrNameLst>
                                          <p:attrName>style.visibility</p:attrName>
                                        </p:attrNameLst>
                                      </p:cBhvr>
                                      <p:to>
                                        <p:strVal val="visible"/>
                                      </p:to>
                                    </p:set>
                                    <p:animEffect transition="in" filter="fade">
                                      <p:cBhvr additive="repl">
                                        <p:cTn id="39" dur="2000"/>
                                        <p:tgtEl>
                                          <p:spTgt spid="303"/>
                                        </p:tgtEl>
                                      </p:cBhvr>
                                    </p:animEffect>
                                  </p:childTnLst>
                                </p:cTn>
                              </p:par>
                              <p:par>
                                <p:cTn id="40" presetID="10" presetClass="entr" fill="hold" nodeType="withEffect">
                                  <p:stCondLst>
                                    <p:cond delay="0"/>
                                  </p:stCondLst>
                                  <p:childTnLst>
                                    <p:set>
                                      <p:cBhvr>
                                        <p:cTn id="41" dur="1" fill="hold">
                                          <p:stCondLst>
                                            <p:cond delay="0"/>
                                          </p:stCondLst>
                                        </p:cTn>
                                        <p:tgtEl>
                                          <p:spTgt spid="304"/>
                                        </p:tgtEl>
                                        <p:attrNameLst>
                                          <p:attrName>style.visibility</p:attrName>
                                        </p:attrNameLst>
                                      </p:cBhvr>
                                      <p:to>
                                        <p:strVal val="visible"/>
                                      </p:to>
                                    </p:set>
                                    <p:animEffect transition="in" filter="fade">
                                      <p:cBhvr additive="repl">
                                        <p:cTn id="42" dur="2000"/>
                                        <p:tgtEl>
                                          <p:spTgt spid="304"/>
                                        </p:tgtEl>
                                      </p:cBhvr>
                                    </p:animEffect>
                                  </p:childTnLst>
                                </p:cTn>
                              </p:par>
                              <p:par>
                                <p:cTn id="43" presetID="10" presetClass="entr" fill="hold" nodeType="withEffect">
                                  <p:stCondLst>
                                    <p:cond delay="0"/>
                                  </p:stCondLst>
                                  <p:childTnLst>
                                    <p:set>
                                      <p:cBhvr>
                                        <p:cTn id="44" dur="1" fill="hold">
                                          <p:stCondLst>
                                            <p:cond delay="0"/>
                                          </p:stCondLst>
                                        </p:cTn>
                                        <p:tgtEl>
                                          <p:spTgt spid="305"/>
                                        </p:tgtEl>
                                        <p:attrNameLst>
                                          <p:attrName>style.visibility</p:attrName>
                                        </p:attrNameLst>
                                      </p:cBhvr>
                                      <p:to>
                                        <p:strVal val="visible"/>
                                      </p:to>
                                    </p:set>
                                    <p:animEffect transition="in" filter="fade">
                                      <p:cBhvr additive="repl">
                                        <p:cTn id="45" dur="2000"/>
                                        <p:tgtEl>
                                          <p:spTgt spid="305"/>
                                        </p:tgtEl>
                                      </p:cBhvr>
                                    </p:animEffect>
                                  </p:childTnLst>
                                </p:cTn>
                              </p:par>
                              <p:par>
                                <p:cTn id="46" presetID="10" presetClass="entr" fill="hold" nodeType="withEffect">
                                  <p:stCondLst>
                                    <p:cond delay="0"/>
                                  </p:stCondLst>
                                  <p:childTnLst>
                                    <p:set>
                                      <p:cBhvr>
                                        <p:cTn id="47" dur="1" fill="hold">
                                          <p:stCondLst>
                                            <p:cond delay="0"/>
                                          </p:stCondLst>
                                        </p:cTn>
                                        <p:tgtEl>
                                          <p:spTgt spid="306"/>
                                        </p:tgtEl>
                                        <p:attrNameLst>
                                          <p:attrName>style.visibility</p:attrName>
                                        </p:attrNameLst>
                                      </p:cBhvr>
                                      <p:to>
                                        <p:strVal val="visible"/>
                                      </p:to>
                                    </p:set>
                                    <p:animEffect transition="in" filter="fade">
                                      <p:cBhvr additive="repl">
                                        <p:cTn id="48" dur="2000"/>
                                        <p:tgtEl>
                                          <p:spTgt spid="306"/>
                                        </p:tgtEl>
                                      </p:cBhvr>
                                    </p:animEffect>
                                  </p:childTnLst>
                                </p:cTn>
                              </p:par>
                              <p:par>
                                <p:cTn id="49" presetID="10" presetClass="entr" fill="hold" nodeType="withEffect">
                                  <p:stCondLst>
                                    <p:cond delay="0"/>
                                  </p:stCondLst>
                                  <p:childTnLst>
                                    <p:set>
                                      <p:cBhvr>
                                        <p:cTn id="50" dur="1" fill="hold">
                                          <p:stCondLst>
                                            <p:cond delay="0"/>
                                          </p:stCondLst>
                                        </p:cTn>
                                        <p:tgtEl>
                                          <p:spTgt spid="309"/>
                                        </p:tgtEl>
                                        <p:attrNameLst>
                                          <p:attrName>style.visibility</p:attrName>
                                        </p:attrNameLst>
                                      </p:cBhvr>
                                      <p:to>
                                        <p:strVal val="visible"/>
                                      </p:to>
                                    </p:set>
                                    <p:animEffect transition="in" filter="fade">
                                      <p:cBhvr additive="repl">
                                        <p:cTn id="51" dur="2000"/>
                                        <p:tgtEl>
                                          <p:spTgt spid="309"/>
                                        </p:tgtEl>
                                      </p:cBhvr>
                                    </p:animEffect>
                                  </p:childTnLst>
                                </p:cTn>
                              </p:par>
                              <p:par>
                                <p:cTn id="52" presetID="10" presetClass="entr" fill="hold" nodeType="withEffect">
                                  <p:stCondLst>
                                    <p:cond delay="0"/>
                                  </p:stCondLst>
                                  <p:childTnLst>
                                    <p:set>
                                      <p:cBhvr>
                                        <p:cTn id="53" dur="1" fill="hold">
                                          <p:stCondLst>
                                            <p:cond delay="0"/>
                                          </p:stCondLst>
                                        </p:cTn>
                                        <p:tgtEl>
                                          <p:spTgt spid="310"/>
                                        </p:tgtEl>
                                        <p:attrNameLst>
                                          <p:attrName>style.visibility</p:attrName>
                                        </p:attrNameLst>
                                      </p:cBhvr>
                                      <p:to>
                                        <p:strVal val="visible"/>
                                      </p:to>
                                    </p:set>
                                    <p:animEffect transition="in" filter="fade">
                                      <p:cBhvr additive="repl">
                                        <p:cTn id="54" dur="2000"/>
                                        <p:tgtEl>
                                          <p:spTgt spid="310"/>
                                        </p:tgtEl>
                                      </p:cBhvr>
                                    </p:animEffect>
                                  </p:childTnLst>
                                </p:cTn>
                              </p:par>
                              <p:par>
                                <p:cTn id="55" presetID="10" presetClass="entr" fill="hold" nodeType="withEffect">
                                  <p:stCondLst>
                                    <p:cond delay="0"/>
                                  </p:stCondLst>
                                  <p:childTnLst>
                                    <p:set>
                                      <p:cBhvr>
                                        <p:cTn id="56" dur="1" fill="hold">
                                          <p:stCondLst>
                                            <p:cond delay="0"/>
                                          </p:stCondLst>
                                        </p:cTn>
                                        <p:tgtEl>
                                          <p:spTgt spid="311"/>
                                        </p:tgtEl>
                                        <p:attrNameLst>
                                          <p:attrName>style.visibility</p:attrName>
                                        </p:attrNameLst>
                                      </p:cBhvr>
                                      <p:to>
                                        <p:strVal val="visible"/>
                                      </p:to>
                                    </p:set>
                                    <p:animEffect transition="in" filter="fade">
                                      <p:cBhvr additive="repl">
                                        <p:cTn id="57" dur="2000"/>
                                        <p:tgtEl>
                                          <p:spTgt spid="311"/>
                                        </p:tgtEl>
                                      </p:cBhvr>
                                    </p:animEffect>
                                  </p:childTnLst>
                                </p:cTn>
                              </p:par>
                            </p:childTnLst>
                          </p:cTn>
                        </p:par>
                      </p:childTnLst>
                    </p:cTn>
                  </p:par>
                  <p:par>
                    <p:cTn id="58" fill="hold" nodeType="clickEffect">
                      <p:stCondLst>
                        <p:cond delay="indefinite"/>
                      </p:stCondLst>
                      <p:childTnLst>
                        <p:par>
                          <p:cTn id="59" fill="hold" nodeType="withEffect">
                            <p:stCondLst>
                              <p:cond delay="0"/>
                            </p:stCondLst>
                            <p:childTnLst>
                              <p:par>
                                <p:cTn id="60" presetID="3" presetClass="exit" presetSubtype="10" fill="hold" nodeType="clickEffect">
                                  <p:stCondLst>
                                    <p:cond delay="0"/>
                                  </p:stCondLst>
                                  <p:childTnLst>
                                    <p:animEffect transition="out" filter="blinds(horizontal)">
                                      <p:cBhvr additive="repl">
                                        <p:cTn id="61" dur="500"/>
                                        <p:tgtEl>
                                          <p:spTgt spid="303"/>
                                        </p:tgtEl>
                                      </p:cBhvr>
                                    </p:animEffect>
                                    <p:set>
                                      <p:cBhvr>
                                        <p:cTn id="62" dur="1" fill="hold">
                                          <p:stCondLst>
                                            <p:cond delay="499"/>
                                          </p:stCondLst>
                                        </p:cTn>
                                        <p:tgtEl>
                                          <p:spTgt spid="303"/>
                                        </p:tgtEl>
                                        <p:attrNameLst>
                                          <p:attrName>style.visibility</p:attrName>
                                        </p:attrNameLst>
                                      </p:cBhvr>
                                      <p:to>
                                        <p:strVal val="hidden"/>
                                      </p:to>
                                    </p:set>
                                  </p:childTnLst>
                                </p:cTn>
                              </p:par>
                              <p:par>
                                <p:cTn id="63" presetID="3" presetClass="exit" presetSubtype="10" fill="hold" nodeType="withEffect">
                                  <p:stCondLst>
                                    <p:cond delay="0"/>
                                  </p:stCondLst>
                                  <p:childTnLst>
                                    <p:animEffect transition="out" filter="blinds(horizontal)">
                                      <p:cBhvr additive="repl">
                                        <p:cTn id="64" dur="500"/>
                                        <p:tgtEl>
                                          <p:spTgt spid="304"/>
                                        </p:tgtEl>
                                      </p:cBhvr>
                                    </p:animEffect>
                                    <p:set>
                                      <p:cBhvr>
                                        <p:cTn id="65" dur="1" fill="hold">
                                          <p:stCondLst>
                                            <p:cond delay="499"/>
                                          </p:stCondLst>
                                        </p:cTn>
                                        <p:tgtEl>
                                          <p:spTgt spid="304"/>
                                        </p:tgtEl>
                                        <p:attrNameLst>
                                          <p:attrName>style.visibility</p:attrName>
                                        </p:attrNameLst>
                                      </p:cBhvr>
                                      <p:to>
                                        <p:strVal val="hidden"/>
                                      </p:to>
                                    </p:set>
                                  </p:childTnLst>
                                </p:cTn>
                              </p:par>
                              <p:par>
                                <p:cTn id="66" presetID="3" presetClass="exit" presetSubtype="10" fill="hold" nodeType="withEffect">
                                  <p:stCondLst>
                                    <p:cond delay="0"/>
                                  </p:stCondLst>
                                  <p:childTnLst>
                                    <p:animEffect transition="out" filter="blinds(horizontal)">
                                      <p:cBhvr additive="repl">
                                        <p:cTn id="67" dur="500"/>
                                        <p:tgtEl>
                                          <p:spTgt spid="305"/>
                                        </p:tgtEl>
                                      </p:cBhvr>
                                    </p:animEffect>
                                    <p:set>
                                      <p:cBhvr>
                                        <p:cTn id="68" dur="1" fill="hold">
                                          <p:stCondLst>
                                            <p:cond delay="499"/>
                                          </p:stCondLst>
                                        </p:cTn>
                                        <p:tgtEl>
                                          <p:spTgt spid="305"/>
                                        </p:tgtEl>
                                        <p:attrNameLst>
                                          <p:attrName>style.visibility</p:attrName>
                                        </p:attrNameLst>
                                      </p:cBhvr>
                                      <p:to>
                                        <p:strVal val="hidden"/>
                                      </p:to>
                                    </p:set>
                                  </p:childTnLst>
                                </p:cTn>
                              </p:par>
                              <p:par>
                                <p:cTn id="69" presetID="3" presetClass="exit" presetSubtype="10" fill="hold" nodeType="withEffect">
                                  <p:stCondLst>
                                    <p:cond delay="0"/>
                                  </p:stCondLst>
                                  <p:childTnLst>
                                    <p:animEffect transition="out" filter="blinds(horizontal)">
                                      <p:cBhvr additive="repl">
                                        <p:cTn id="70" dur="500"/>
                                        <p:tgtEl>
                                          <p:spTgt spid="306"/>
                                        </p:tgtEl>
                                      </p:cBhvr>
                                    </p:animEffect>
                                    <p:set>
                                      <p:cBhvr>
                                        <p:cTn id="71" dur="1" fill="hold">
                                          <p:stCondLst>
                                            <p:cond delay="499"/>
                                          </p:stCondLst>
                                        </p:cTn>
                                        <p:tgtEl>
                                          <p:spTgt spid="306"/>
                                        </p:tgtEl>
                                        <p:attrNameLst>
                                          <p:attrName>style.visibility</p:attrName>
                                        </p:attrNameLst>
                                      </p:cBhvr>
                                      <p:to>
                                        <p:strVal val="hidden"/>
                                      </p:to>
                                    </p:set>
                                  </p:childTnLst>
                                </p:cTn>
                              </p:par>
                              <p:par>
                                <p:cTn id="72" presetID="3" presetClass="exit" presetSubtype="10" fill="hold" nodeType="withEffect">
                                  <p:stCondLst>
                                    <p:cond delay="0"/>
                                  </p:stCondLst>
                                  <p:childTnLst>
                                    <p:animEffect transition="out" filter="blinds(horizontal)">
                                      <p:cBhvr additive="repl">
                                        <p:cTn id="73" dur="500"/>
                                        <p:tgtEl>
                                          <p:spTgt spid="309"/>
                                        </p:tgtEl>
                                      </p:cBhvr>
                                    </p:animEffect>
                                    <p:set>
                                      <p:cBhvr>
                                        <p:cTn id="74" dur="1" fill="hold">
                                          <p:stCondLst>
                                            <p:cond delay="499"/>
                                          </p:stCondLst>
                                        </p:cTn>
                                        <p:tgtEl>
                                          <p:spTgt spid="309"/>
                                        </p:tgtEl>
                                        <p:attrNameLst>
                                          <p:attrName>style.visibility</p:attrName>
                                        </p:attrNameLst>
                                      </p:cBhvr>
                                      <p:to>
                                        <p:strVal val="hidden"/>
                                      </p:to>
                                    </p:set>
                                  </p:childTnLst>
                                </p:cTn>
                              </p:par>
                              <p:par>
                                <p:cTn id="75" presetID="3" presetClass="exit" presetSubtype="10" fill="hold" nodeType="withEffect">
                                  <p:stCondLst>
                                    <p:cond delay="0"/>
                                  </p:stCondLst>
                                  <p:childTnLst>
                                    <p:animEffect transition="out" filter="blinds(horizontal)">
                                      <p:cBhvr additive="repl">
                                        <p:cTn id="76" dur="500"/>
                                        <p:tgtEl>
                                          <p:spTgt spid="310"/>
                                        </p:tgtEl>
                                      </p:cBhvr>
                                    </p:animEffect>
                                    <p:set>
                                      <p:cBhvr>
                                        <p:cTn id="77" dur="1" fill="hold">
                                          <p:stCondLst>
                                            <p:cond delay="499"/>
                                          </p:stCondLst>
                                        </p:cTn>
                                        <p:tgtEl>
                                          <p:spTgt spid="310"/>
                                        </p:tgtEl>
                                        <p:attrNameLst>
                                          <p:attrName>style.visibility</p:attrName>
                                        </p:attrNameLst>
                                      </p:cBhvr>
                                      <p:to>
                                        <p:strVal val="hidden"/>
                                      </p:to>
                                    </p:set>
                                  </p:childTnLst>
                                </p:cTn>
                              </p:par>
                              <p:par>
                                <p:cTn id="78" presetID="3" presetClass="exit" presetSubtype="10" fill="hold" nodeType="withEffect">
                                  <p:stCondLst>
                                    <p:cond delay="0"/>
                                  </p:stCondLst>
                                  <p:childTnLst>
                                    <p:animEffect transition="out" filter="blinds(horizontal)">
                                      <p:cBhvr additive="repl">
                                        <p:cTn id="79" dur="500"/>
                                        <p:tgtEl>
                                          <p:spTgt spid="311"/>
                                        </p:tgtEl>
                                      </p:cBhvr>
                                    </p:animEffect>
                                    <p:set>
                                      <p:cBhvr>
                                        <p:cTn id="80" dur="1" fill="hold">
                                          <p:stCondLst>
                                            <p:cond delay="499"/>
                                          </p:stCondLst>
                                        </p:cTn>
                                        <p:tgtEl>
                                          <p:spTgt spid="311"/>
                                        </p:tgtEl>
                                        <p:attrNameLst>
                                          <p:attrName>style.visibility</p:attrName>
                                        </p:attrNameLst>
                                      </p:cBhvr>
                                      <p:to>
                                        <p:strVal val="hidden"/>
                                      </p:to>
                                    </p:set>
                                  </p:childTnLst>
                                </p:cTn>
                              </p:par>
                              <p:par>
                                <p:cTn id="81" presetID="10" presetClass="entr" fill="hold" nodeType="withEffect">
                                  <p:stCondLst>
                                    <p:cond delay="0"/>
                                  </p:stCondLst>
                                  <p:childTnLst>
                                    <p:set>
                                      <p:cBhvr>
                                        <p:cTn id="82" dur="1" fill="hold">
                                          <p:stCondLst>
                                            <p:cond delay="0"/>
                                          </p:stCondLst>
                                        </p:cTn>
                                        <p:tgtEl>
                                          <p:spTgt spid="317"/>
                                        </p:tgtEl>
                                        <p:attrNameLst>
                                          <p:attrName>style.visibility</p:attrName>
                                        </p:attrNameLst>
                                      </p:cBhvr>
                                      <p:to>
                                        <p:strVal val="visible"/>
                                      </p:to>
                                    </p:set>
                                    <p:animEffect transition="in" filter="fade">
                                      <p:cBhvr additive="repl">
                                        <p:cTn id="83" dur="3000"/>
                                        <p:tgtEl>
                                          <p:spTgt spid="317"/>
                                        </p:tgtEl>
                                      </p:cBhvr>
                                    </p:animEffect>
                                  </p:childTnLst>
                                </p:cTn>
                              </p:par>
                              <p:par>
                                <p:cTn id="84" presetID="10" presetClass="entr" fill="hold" nodeType="withEffect">
                                  <p:stCondLst>
                                    <p:cond delay="0"/>
                                  </p:stCondLst>
                                  <p:childTnLst>
                                    <p:set>
                                      <p:cBhvr>
                                        <p:cTn id="85" dur="1" fill="hold">
                                          <p:stCondLst>
                                            <p:cond delay="0"/>
                                          </p:stCondLst>
                                        </p:cTn>
                                        <p:tgtEl>
                                          <p:spTgt spid="318"/>
                                        </p:tgtEl>
                                        <p:attrNameLst>
                                          <p:attrName>style.visibility</p:attrName>
                                        </p:attrNameLst>
                                      </p:cBhvr>
                                      <p:to>
                                        <p:strVal val="visible"/>
                                      </p:to>
                                    </p:set>
                                    <p:animEffect transition="in" filter="fade">
                                      <p:cBhvr additive="repl">
                                        <p:cTn id="86" dur="3000"/>
                                        <p:tgtEl>
                                          <p:spTgt spid="318"/>
                                        </p:tgtEl>
                                      </p:cBhvr>
                                    </p:animEffect>
                                  </p:childTnLst>
                                </p:cTn>
                              </p:par>
                              <p:par>
                                <p:cTn id="87" presetID="10" presetClass="entr" fill="hold" nodeType="withEffect">
                                  <p:stCondLst>
                                    <p:cond delay="0"/>
                                  </p:stCondLst>
                                  <p:childTnLst>
                                    <p:set>
                                      <p:cBhvr>
                                        <p:cTn id="88" dur="1" fill="hold">
                                          <p:stCondLst>
                                            <p:cond delay="0"/>
                                          </p:stCondLst>
                                        </p:cTn>
                                        <p:tgtEl>
                                          <p:spTgt spid="316"/>
                                        </p:tgtEl>
                                        <p:attrNameLst>
                                          <p:attrName>style.visibility</p:attrName>
                                        </p:attrNameLst>
                                      </p:cBhvr>
                                      <p:to>
                                        <p:strVal val="visible"/>
                                      </p:to>
                                    </p:set>
                                    <p:animEffect transition="in" filter="fade">
                                      <p:cBhvr additive="repl">
                                        <p:cTn id="89" dur="3000"/>
                                        <p:tgtEl>
                                          <p:spTgt spid="316"/>
                                        </p:tgtEl>
                                      </p:cBhvr>
                                    </p:animEffect>
                                  </p:childTnLst>
                                </p:cTn>
                              </p:par>
                              <p:par>
                                <p:cTn id="90" presetID="10" presetClass="entr" fill="hold" nodeType="withEffect">
                                  <p:stCondLst>
                                    <p:cond delay="0"/>
                                  </p:stCondLst>
                                  <p:childTnLst>
                                    <p:set>
                                      <p:cBhvr>
                                        <p:cTn id="91" dur="1" fill="hold">
                                          <p:stCondLst>
                                            <p:cond delay="0"/>
                                          </p:stCondLst>
                                        </p:cTn>
                                        <p:tgtEl>
                                          <p:spTgt spid="315"/>
                                        </p:tgtEl>
                                        <p:attrNameLst>
                                          <p:attrName>style.visibility</p:attrName>
                                        </p:attrNameLst>
                                      </p:cBhvr>
                                      <p:to>
                                        <p:strVal val="visible"/>
                                      </p:to>
                                    </p:set>
                                    <p:animEffect transition="in" filter="fade">
                                      <p:cBhvr additive="repl">
                                        <p:cTn id="92" dur="30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Shape 1"/>
          <p:cNvSpPr txBox="1"/>
          <p:nvPr/>
        </p:nvSpPr>
        <p:spPr>
          <a:xfrm>
            <a:off x="500760" y="371880"/>
            <a:ext cx="11189880" cy="1145160"/>
          </a:xfrm>
          <a:prstGeom prst="rect">
            <a:avLst/>
          </a:prstGeom>
          <a:noFill/>
          <a:ln>
            <a:noFill/>
          </a:ln>
        </p:spPr>
        <p:txBody>
          <a:bodyPr lIns="0" tIns="0" rIns="0" bIns="0"/>
          <a:lstStyle/>
          <a:p>
            <a:pPr marL="428760">
              <a:lnSpc>
                <a:spcPct val="100000"/>
              </a:lnSpc>
            </a:pPr>
            <a:r>
              <a:rPr lang="en-US" sz="2400" b="1" strike="noStrike" spc="-4">
                <a:solidFill>
                  <a:srgbClr val="0E6EC5"/>
                </a:solidFill>
                <a:latin typeface="Trebuchet MS"/>
              </a:rPr>
              <a:t>Hinted</a:t>
            </a:r>
            <a:r>
              <a:rPr lang="en-US" sz="2400" b="1" strike="noStrike" spc="-97">
                <a:solidFill>
                  <a:srgbClr val="0E6EC5"/>
                </a:solidFill>
                <a:latin typeface="Trebuchet MS"/>
              </a:rPr>
              <a:t> </a:t>
            </a:r>
            <a:r>
              <a:rPr lang="en-US" sz="2400" b="1" strike="noStrike" spc="-4">
                <a:solidFill>
                  <a:srgbClr val="0E6EC5"/>
                </a:solidFill>
                <a:latin typeface="Trebuchet MS"/>
              </a:rPr>
              <a:t>Handoffs</a:t>
            </a:r>
            <a:endParaRPr lang="en-US" sz="2400" b="0" strike="noStrike" spc="-1">
              <a:solidFill>
                <a:srgbClr val="000000"/>
              </a:solidFill>
              <a:latin typeface="Calibri"/>
            </a:endParaRPr>
          </a:p>
        </p:txBody>
      </p:sp>
      <p:sp>
        <p:nvSpPr>
          <p:cNvPr id="322" name="CustomShape 2"/>
          <p:cNvSpPr/>
          <p:nvPr/>
        </p:nvSpPr>
        <p:spPr>
          <a:xfrm>
            <a:off x="838080" y="2716560"/>
            <a:ext cx="1233720" cy="7599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23" name="CustomShape 3"/>
          <p:cNvSpPr/>
          <p:nvPr/>
        </p:nvSpPr>
        <p:spPr>
          <a:xfrm>
            <a:off x="908640" y="2768400"/>
            <a:ext cx="1068840" cy="598320"/>
          </a:xfrm>
          <a:custGeom>
            <a:avLst/>
            <a:gdLst/>
            <a:ahLst/>
            <a:cxnLst/>
            <a:rect l="l" t="t" r="r" b="b"/>
            <a:pathLst>
              <a:path w="1069339" h="598804">
                <a:moveTo>
                  <a:pt x="0" y="598318"/>
                </a:moveTo>
                <a:lnTo>
                  <a:pt x="1068779" y="598318"/>
                </a:lnTo>
                <a:lnTo>
                  <a:pt x="1068779" y="0"/>
                </a:lnTo>
                <a:lnTo>
                  <a:pt x="0" y="0"/>
                </a:lnTo>
                <a:lnTo>
                  <a:pt x="0" y="598318"/>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24" name="CustomShape 4"/>
          <p:cNvSpPr/>
          <p:nvPr/>
        </p:nvSpPr>
        <p:spPr>
          <a:xfrm>
            <a:off x="908640" y="2768400"/>
            <a:ext cx="1068840" cy="39672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160200" rIns="0" bIns="0"/>
          <a:lstStyle/>
          <a:p>
            <a:pPr marL="283320">
              <a:lnSpc>
                <a:spcPct val="100000"/>
              </a:lnSpc>
              <a:spcBef>
                <a:spcPts val="1261"/>
              </a:spcBef>
            </a:pPr>
            <a:r>
              <a:rPr lang="en-IN" sz="1550" b="1" strike="noStrike" spc="12">
                <a:solidFill>
                  <a:srgbClr val="000000"/>
                </a:solidFill>
                <a:latin typeface="Calibri"/>
              </a:rPr>
              <a:t>Client</a:t>
            </a:r>
            <a:endParaRPr lang="en-IN" sz="1550" b="0" strike="noStrike" spc="-1">
              <a:latin typeface="Arial"/>
            </a:endParaRPr>
          </a:p>
        </p:txBody>
      </p:sp>
      <p:sp>
        <p:nvSpPr>
          <p:cNvPr id="325" name="CustomShape 5"/>
          <p:cNvSpPr/>
          <p:nvPr/>
        </p:nvSpPr>
        <p:spPr>
          <a:xfrm>
            <a:off x="1977480" y="2212920"/>
            <a:ext cx="1890000" cy="854280"/>
          </a:xfrm>
          <a:custGeom>
            <a:avLst/>
            <a:gdLst/>
            <a:ahLst/>
            <a:cxnLst/>
            <a:rect l="l" t="t" r="r" b="b"/>
            <a:pathLst>
              <a:path w="1890395" h="854710">
                <a:moveTo>
                  <a:pt x="0" y="854597"/>
                </a:moveTo>
                <a:lnTo>
                  <a:pt x="1889974" y="0"/>
                </a:lnTo>
              </a:path>
            </a:pathLst>
          </a:custGeom>
          <a:noFill/>
          <a:ln w="16560">
            <a:solidFill>
              <a:srgbClr val="000000"/>
            </a:solidFill>
            <a:round/>
          </a:ln>
        </p:spPr>
        <p:style>
          <a:lnRef idx="0">
            <a:scrgbClr r="0" g="0" b="0"/>
          </a:lnRef>
          <a:fillRef idx="0">
            <a:scrgbClr r="0" g="0" b="0"/>
          </a:fillRef>
          <a:effectRef idx="0">
            <a:scrgbClr r="0" g="0" b="0"/>
          </a:effectRef>
          <a:fontRef idx="minor"/>
        </p:style>
      </p:sp>
      <p:sp>
        <p:nvSpPr>
          <p:cNvPr id="326" name="CustomShape 6"/>
          <p:cNvSpPr/>
          <p:nvPr/>
        </p:nvSpPr>
        <p:spPr>
          <a:xfrm>
            <a:off x="3828960" y="2166120"/>
            <a:ext cx="132840" cy="106200"/>
          </a:xfrm>
          <a:custGeom>
            <a:avLst/>
            <a:gdLst/>
            <a:ahLst/>
            <a:cxnLst/>
            <a:rect l="l" t="t" r="r" b="b"/>
            <a:pathLst>
              <a:path w="133350" h="106680">
                <a:moveTo>
                  <a:pt x="0" y="0"/>
                </a:moveTo>
                <a:lnTo>
                  <a:pt x="50046" y="106201"/>
                </a:lnTo>
                <a:lnTo>
                  <a:pt x="133342" y="4154"/>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327" name="CustomShape 7"/>
          <p:cNvSpPr/>
          <p:nvPr/>
        </p:nvSpPr>
        <p:spPr>
          <a:xfrm>
            <a:off x="3879000" y="1519920"/>
            <a:ext cx="1386360" cy="13582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328" name="CustomShape 8"/>
          <p:cNvSpPr/>
          <p:nvPr/>
        </p:nvSpPr>
        <p:spPr>
          <a:xfrm>
            <a:off x="3962160" y="1571760"/>
            <a:ext cx="1221480" cy="1196640"/>
          </a:xfrm>
          <a:custGeom>
            <a:avLst/>
            <a:gdLst/>
            <a:ahLst/>
            <a:cxnLst/>
            <a:rect l="l" t="t" r="r" b="b"/>
            <a:pathLst>
              <a:path w="1221739" h="1196975">
                <a:moveTo>
                  <a:pt x="610730" y="0"/>
                </a:moveTo>
                <a:lnTo>
                  <a:pt x="563007" y="1800"/>
                </a:lnTo>
                <a:lnTo>
                  <a:pt x="516288" y="7112"/>
                </a:lnTo>
                <a:lnTo>
                  <a:pt x="470707" y="15803"/>
                </a:lnTo>
                <a:lnTo>
                  <a:pt x="426403" y="27741"/>
                </a:lnTo>
                <a:lnTo>
                  <a:pt x="383509" y="42790"/>
                </a:lnTo>
                <a:lnTo>
                  <a:pt x="342163" y="60820"/>
                </a:lnTo>
                <a:lnTo>
                  <a:pt x="302500" y="81696"/>
                </a:lnTo>
                <a:lnTo>
                  <a:pt x="264655" y="105285"/>
                </a:lnTo>
                <a:lnTo>
                  <a:pt x="228765" y="131455"/>
                </a:lnTo>
                <a:lnTo>
                  <a:pt x="194966" y="160072"/>
                </a:lnTo>
                <a:lnTo>
                  <a:pt x="163393" y="191003"/>
                </a:lnTo>
                <a:lnTo>
                  <a:pt x="134182" y="224116"/>
                </a:lnTo>
                <a:lnTo>
                  <a:pt x="107469" y="259276"/>
                </a:lnTo>
                <a:lnTo>
                  <a:pt x="83391" y="296352"/>
                </a:lnTo>
                <a:lnTo>
                  <a:pt x="62082" y="335209"/>
                </a:lnTo>
                <a:lnTo>
                  <a:pt x="43678" y="375715"/>
                </a:lnTo>
                <a:lnTo>
                  <a:pt x="28316" y="417736"/>
                </a:lnTo>
                <a:lnTo>
                  <a:pt x="16131" y="461141"/>
                </a:lnTo>
                <a:lnTo>
                  <a:pt x="7260" y="505794"/>
                </a:lnTo>
                <a:lnTo>
                  <a:pt x="1837" y="551564"/>
                </a:lnTo>
                <a:lnTo>
                  <a:pt x="0" y="598318"/>
                </a:lnTo>
                <a:lnTo>
                  <a:pt x="1837" y="645071"/>
                </a:lnTo>
                <a:lnTo>
                  <a:pt x="7260" y="690841"/>
                </a:lnTo>
                <a:lnTo>
                  <a:pt x="16131" y="735495"/>
                </a:lnTo>
                <a:lnTo>
                  <a:pt x="28316" y="778899"/>
                </a:lnTo>
                <a:lnTo>
                  <a:pt x="43678" y="820920"/>
                </a:lnTo>
                <a:lnTo>
                  <a:pt x="62082" y="861426"/>
                </a:lnTo>
                <a:lnTo>
                  <a:pt x="83391" y="900284"/>
                </a:lnTo>
                <a:lnTo>
                  <a:pt x="107470" y="937359"/>
                </a:lnTo>
                <a:lnTo>
                  <a:pt x="134182" y="972519"/>
                </a:lnTo>
                <a:lnTo>
                  <a:pt x="163393" y="1005632"/>
                </a:lnTo>
                <a:lnTo>
                  <a:pt x="194966" y="1036563"/>
                </a:lnTo>
                <a:lnTo>
                  <a:pt x="228765" y="1065180"/>
                </a:lnTo>
                <a:lnTo>
                  <a:pt x="264655" y="1091350"/>
                </a:lnTo>
                <a:lnTo>
                  <a:pt x="302500" y="1114939"/>
                </a:lnTo>
                <a:lnTo>
                  <a:pt x="342163" y="1135815"/>
                </a:lnTo>
                <a:lnTo>
                  <a:pt x="383509" y="1153845"/>
                </a:lnTo>
                <a:lnTo>
                  <a:pt x="426403" y="1168895"/>
                </a:lnTo>
                <a:lnTo>
                  <a:pt x="470707" y="1180832"/>
                </a:lnTo>
                <a:lnTo>
                  <a:pt x="516288" y="1189523"/>
                </a:lnTo>
                <a:lnTo>
                  <a:pt x="563007" y="1194835"/>
                </a:lnTo>
                <a:lnTo>
                  <a:pt x="610730" y="1196636"/>
                </a:lnTo>
                <a:lnTo>
                  <a:pt x="658476" y="1194835"/>
                </a:lnTo>
                <a:lnTo>
                  <a:pt x="705213" y="1189523"/>
                </a:lnTo>
                <a:lnTo>
                  <a:pt x="750807" y="1180832"/>
                </a:lnTo>
                <a:lnTo>
                  <a:pt x="795122" y="1168895"/>
                </a:lnTo>
                <a:lnTo>
                  <a:pt x="838022" y="1153845"/>
                </a:lnTo>
                <a:lnTo>
                  <a:pt x="879372" y="1135815"/>
                </a:lnTo>
                <a:lnTo>
                  <a:pt x="919036" y="1114939"/>
                </a:lnTo>
                <a:lnTo>
                  <a:pt x="956880" y="1091350"/>
                </a:lnTo>
                <a:lnTo>
                  <a:pt x="992767" y="1065180"/>
                </a:lnTo>
                <a:lnTo>
                  <a:pt x="1026561" y="1036563"/>
                </a:lnTo>
                <a:lnTo>
                  <a:pt x="1058128" y="1005632"/>
                </a:lnTo>
                <a:lnTo>
                  <a:pt x="1087332" y="972519"/>
                </a:lnTo>
                <a:lnTo>
                  <a:pt x="1114037" y="937359"/>
                </a:lnTo>
                <a:lnTo>
                  <a:pt x="1138108" y="900284"/>
                </a:lnTo>
                <a:lnTo>
                  <a:pt x="1159409" y="861426"/>
                </a:lnTo>
                <a:lnTo>
                  <a:pt x="1177805" y="820920"/>
                </a:lnTo>
                <a:lnTo>
                  <a:pt x="1193160" y="778899"/>
                </a:lnTo>
                <a:lnTo>
                  <a:pt x="1205338" y="735495"/>
                </a:lnTo>
                <a:lnTo>
                  <a:pt x="1214205" y="690841"/>
                </a:lnTo>
                <a:lnTo>
                  <a:pt x="1219625" y="645071"/>
                </a:lnTo>
                <a:lnTo>
                  <a:pt x="1221461" y="598318"/>
                </a:lnTo>
                <a:lnTo>
                  <a:pt x="1219625" y="551564"/>
                </a:lnTo>
                <a:lnTo>
                  <a:pt x="1214205" y="505794"/>
                </a:lnTo>
                <a:lnTo>
                  <a:pt x="1205338" y="461141"/>
                </a:lnTo>
                <a:lnTo>
                  <a:pt x="1193160" y="417736"/>
                </a:lnTo>
                <a:lnTo>
                  <a:pt x="1177805" y="375715"/>
                </a:lnTo>
                <a:lnTo>
                  <a:pt x="1159409" y="335209"/>
                </a:lnTo>
                <a:lnTo>
                  <a:pt x="1138108" y="296352"/>
                </a:lnTo>
                <a:lnTo>
                  <a:pt x="1114037" y="259276"/>
                </a:lnTo>
                <a:lnTo>
                  <a:pt x="1087332" y="224116"/>
                </a:lnTo>
                <a:lnTo>
                  <a:pt x="1058128" y="191003"/>
                </a:lnTo>
                <a:lnTo>
                  <a:pt x="1026561" y="160072"/>
                </a:lnTo>
                <a:lnTo>
                  <a:pt x="992767" y="131455"/>
                </a:lnTo>
                <a:lnTo>
                  <a:pt x="956880" y="105285"/>
                </a:lnTo>
                <a:lnTo>
                  <a:pt x="919036" y="81696"/>
                </a:lnTo>
                <a:lnTo>
                  <a:pt x="879372" y="60820"/>
                </a:lnTo>
                <a:lnTo>
                  <a:pt x="838022" y="42790"/>
                </a:lnTo>
                <a:lnTo>
                  <a:pt x="795122" y="27741"/>
                </a:lnTo>
                <a:lnTo>
                  <a:pt x="750807" y="15803"/>
                </a:lnTo>
                <a:lnTo>
                  <a:pt x="705213" y="7112"/>
                </a:lnTo>
                <a:lnTo>
                  <a:pt x="658476" y="1800"/>
                </a:lnTo>
                <a:lnTo>
                  <a:pt x="610730" y="0"/>
                </a:lnTo>
                <a:close/>
              </a:path>
            </a:pathLst>
          </a:custGeom>
          <a:solidFill>
            <a:srgbClr val="FDFFFF"/>
          </a:solidFill>
          <a:ln>
            <a:noFill/>
          </a:ln>
        </p:spPr>
        <p:style>
          <a:lnRef idx="0">
            <a:scrgbClr r="0" g="0" b="0"/>
          </a:lnRef>
          <a:fillRef idx="0">
            <a:scrgbClr r="0" g="0" b="0"/>
          </a:fillRef>
          <a:effectRef idx="0">
            <a:scrgbClr r="0" g="0" b="0"/>
          </a:effectRef>
          <a:fontRef idx="minor"/>
        </p:style>
      </p:sp>
      <p:sp>
        <p:nvSpPr>
          <p:cNvPr id="329" name="CustomShape 9"/>
          <p:cNvSpPr/>
          <p:nvPr/>
        </p:nvSpPr>
        <p:spPr>
          <a:xfrm>
            <a:off x="3962160" y="1571760"/>
            <a:ext cx="1221480" cy="1196640"/>
          </a:xfrm>
          <a:custGeom>
            <a:avLst/>
            <a:gdLst/>
            <a:ahLst/>
            <a:cxnLst/>
            <a:rect l="l" t="t" r="r" b="b"/>
            <a:pathLst>
              <a:path w="1221739" h="1196975">
                <a:moveTo>
                  <a:pt x="0" y="598318"/>
                </a:moveTo>
                <a:lnTo>
                  <a:pt x="1837" y="551564"/>
                </a:lnTo>
                <a:lnTo>
                  <a:pt x="7260" y="505794"/>
                </a:lnTo>
                <a:lnTo>
                  <a:pt x="16131" y="461141"/>
                </a:lnTo>
                <a:lnTo>
                  <a:pt x="28316" y="417736"/>
                </a:lnTo>
                <a:lnTo>
                  <a:pt x="43678" y="375715"/>
                </a:lnTo>
                <a:lnTo>
                  <a:pt x="62082" y="335209"/>
                </a:lnTo>
                <a:lnTo>
                  <a:pt x="83391" y="296352"/>
                </a:lnTo>
                <a:lnTo>
                  <a:pt x="107469" y="259276"/>
                </a:lnTo>
                <a:lnTo>
                  <a:pt x="134182" y="224116"/>
                </a:lnTo>
                <a:lnTo>
                  <a:pt x="163393" y="191003"/>
                </a:lnTo>
                <a:lnTo>
                  <a:pt x="194966" y="160072"/>
                </a:lnTo>
                <a:lnTo>
                  <a:pt x="228765" y="131455"/>
                </a:lnTo>
                <a:lnTo>
                  <a:pt x="264655" y="105285"/>
                </a:lnTo>
                <a:lnTo>
                  <a:pt x="302500" y="81696"/>
                </a:lnTo>
                <a:lnTo>
                  <a:pt x="342163" y="60820"/>
                </a:lnTo>
                <a:lnTo>
                  <a:pt x="383509" y="42790"/>
                </a:lnTo>
                <a:lnTo>
                  <a:pt x="426403" y="27741"/>
                </a:lnTo>
                <a:lnTo>
                  <a:pt x="470707" y="15803"/>
                </a:lnTo>
                <a:lnTo>
                  <a:pt x="516288" y="7112"/>
                </a:lnTo>
                <a:lnTo>
                  <a:pt x="563007" y="1800"/>
                </a:lnTo>
                <a:lnTo>
                  <a:pt x="610730" y="0"/>
                </a:lnTo>
                <a:lnTo>
                  <a:pt x="658476" y="1800"/>
                </a:lnTo>
                <a:lnTo>
                  <a:pt x="705213" y="7112"/>
                </a:lnTo>
                <a:lnTo>
                  <a:pt x="750807" y="15803"/>
                </a:lnTo>
                <a:lnTo>
                  <a:pt x="795122" y="27741"/>
                </a:lnTo>
                <a:lnTo>
                  <a:pt x="838022" y="42790"/>
                </a:lnTo>
                <a:lnTo>
                  <a:pt x="879372" y="60820"/>
                </a:lnTo>
                <a:lnTo>
                  <a:pt x="919036" y="81696"/>
                </a:lnTo>
                <a:lnTo>
                  <a:pt x="956880" y="105285"/>
                </a:lnTo>
                <a:lnTo>
                  <a:pt x="992767" y="131455"/>
                </a:lnTo>
                <a:lnTo>
                  <a:pt x="1026561" y="160072"/>
                </a:lnTo>
                <a:lnTo>
                  <a:pt x="1058128" y="191003"/>
                </a:lnTo>
                <a:lnTo>
                  <a:pt x="1087332" y="224116"/>
                </a:lnTo>
                <a:lnTo>
                  <a:pt x="1114037" y="259276"/>
                </a:lnTo>
                <a:lnTo>
                  <a:pt x="1138108" y="296352"/>
                </a:lnTo>
                <a:lnTo>
                  <a:pt x="1159409" y="335209"/>
                </a:lnTo>
                <a:lnTo>
                  <a:pt x="1177805" y="375715"/>
                </a:lnTo>
                <a:lnTo>
                  <a:pt x="1193160" y="417736"/>
                </a:lnTo>
                <a:lnTo>
                  <a:pt x="1205338" y="461141"/>
                </a:lnTo>
                <a:lnTo>
                  <a:pt x="1214205" y="505794"/>
                </a:lnTo>
                <a:lnTo>
                  <a:pt x="1219625" y="551564"/>
                </a:lnTo>
                <a:lnTo>
                  <a:pt x="1221461" y="598318"/>
                </a:lnTo>
                <a:lnTo>
                  <a:pt x="1219625" y="645071"/>
                </a:lnTo>
                <a:lnTo>
                  <a:pt x="1214205" y="690841"/>
                </a:lnTo>
                <a:lnTo>
                  <a:pt x="1205338" y="735495"/>
                </a:lnTo>
                <a:lnTo>
                  <a:pt x="1193160" y="778899"/>
                </a:lnTo>
                <a:lnTo>
                  <a:pt x="1177805" y="820920"/>
                </a:lnTo>
                <a:lnTo>
                  <a:pt x="1159409" y="861426"/>
                </a:lnTo>
                <a:lnTo>
                  <a:pt x="1138108" y="900284"/>
                </a:lnTo>
                <a:lnTo>
                  <a:pt x="1114037" y="937359"/>
                </a:lnTo>
                <a:lnTo>
                  <a:pt x="1087332" y="972519"/>
                </a:lnTo>
                <a:lnTo>
                  <a:pt x="1058128" y="1005632"/>
                </a:lnTo>
                <a:lnTo>
                  <a:pt x="1026561" y="1036563"/>
                </a:lnTo>
                <a:lnTo>
                  <a:pt x="992767" y="1065180"/>
                </a:lnTo>
                <a:lnTo>
                  <a:pt x="956880" y="1091350"/>
                </a:lnTo>
                <a:lnTo>
                  <a:pt x="919036" y="1114939"/>
                </a:lnTo>
                <a:lnTo>
                  <a:pt x="879372" y="1135815"/>
                </a:lnTo>
                <a:lnTo>
                  <a:pt x="838022" y="1153845"/>
                </a:lnTo>
                <a:lnTo>
                  <a:pt x="795122" y="1168895"/>
                </a:lnTo>
                <a:lnTo>
                  <a:pt x="750807" y="1180832"/>
                </a:lnTo>
                <a:lnTo>
                  <a:pt x="705213" y="1189523"/>
                </a:lnTo>
                <a:lnTo>
                  <a:pt x="658476" y="1194835"/>
                </a:lnTo>
                <a:lnTo>
                  <a:pt x="610730" y="1196636"/>
                </a:lnTo>
                <a:lnTo>
                  <a:pt x="563007" y="1194835"/>
                </a:lnTo>
                <a:lnTo>
                  <a:pt x="516288" y="1189523"/>
                </a:lnTo>
                <a:lnTo>
                  <a:pt x="470707" y="1180832"/>
                </a:lnTo>
                <a:lnTo>
                  <a:pt x="426403" y="1168895"/>
                </a:lnTo>
                <a:lnTo>
                  <a:pt x="383509" y="1153845"/>
                </a:lnTo>
                <a:lnTo>
                  <a:pt x="342163" y="1135815"/>
                </a:lnTo>
                <a:lnTo>
                  <a:pt x="302500" y="1114939"/>
                </a:lnTo>
                <a:lnTo>
                  <a:pt x="264655" y="1091350"/>
                </a:lnTo>
                <a:lnTo>
                  <a:pt x="228765" y="1065180"/>
                </a:lnTo>
                <a:lnTo>
                  <a:pt x="194966" y="1036563"/>
                </a:lnTo>
                <a:lnTo>
                  <a:pt x="163393" y="1005632"/>
                </a:lnTo>
                <a:lnTo>
                  <a:pt x="134182" y="972519"/>
                </a:lnTo>
                <a:lnTo>
                  <a:pt x="107470" y="937359"/>
                </a:lnTo>
                <a:lnTo>
                  <a:pt x="83391" y="900284"/>
                </a:lnTo>
                <a:lnTo>
                  <a:pt x="62082" y="861426"/>
                </a:lnTo>
                <a:lnTo>
                  <a:pt x="43678" y="820920"/>
                </a:lnTo>
                <a:lnTo>
                  <a:pt x="28316" y="778899"/>
                </a:lnTo>
                <a:lnTo>
                  <a:pt x="16131" y="735495"/>
                </a:lnTo>
                <a:lnTo>
                  <a:pt x="7260" y="690841"/>
                </a:lnTo>
                <a:lnTo>
                  <a:pt x="1837" y="645071"/>
                </a:lnTo>
                <a:lnTo>
                  <a:pt x="0" y="598318"/>
                </a:lnTo>
                <a:close/>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330" name="CustomShape 10"/>
          <p:cNvSpPr/>
          <p:nvPr/>
        </p:nvSpPr>
        <p:spPr>
          <a:xfrm>
            <a:off x="3879000" y="3314880"/>
            <a:ext cx="1386360" cy="13582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331" name="CustomShape 11"/>
          <p:cNvSpPr/>
          <p:nvPr/>
        </p:nvSpPr>
        <p:spPr>
          <a:xfrm>
            <a:off x="3962160" y="3366720"/>
            <a:ext cx="1221480" cy="1196640"/>
          </a:xfrm>
          <a:custGeom>
            <a:avLst/>
            <a:gdLst/>
            <a:ahLst/>
            <a:cxnLst/>
            <a:rect l="l" t="t" r="r" b="b"/>
            <a:pathLst>
              <a:path w="1221739" h="1196975">
                <a:moveTo>
                  <a:pt x="610730" y="0"/>
                </a:moveTo>
                <a:lnTo>
                  <a:pt x="563007" y="1800"/>
                </a:lnTo>
                <a:lnTo>
                  <a:pt x="516288" y="7112"/>
                </a:lnTo>
                <a:lnTo>
                  <a:pt x="470707" y="15803"/>
                </a:lnTo>
                <a:lnTo>
                  <a:pt x="426403" y="27741"/>
                </a:lnTo>
                <a:lnTo>
                  <a:pt x="383509" y="42790"/>
                </a:lnTo>
                <a:lnTo>
                  <a:pt x="342163" y="60820"/>
                </a:lnTo>
                <a:lnTo>
                  <a:pt x="302500" y="81696"/>
                </a:lnTo>
                <a:lnTo>
                  <a:pt x="264655" y="105285"/>
                </a:lnTo>
                <a:lnTo>
                  <a:pt x="228765" y="131455"/>
                </a:lnTo>
                <a:lnTo>
                  <a:pt x="194966" y="160072"/>
                </a:lnTo>
                <a:lnTo>
                  <a:pt x="163393" y="191003"/>
                </a:lnTo>
                <a:lnTo>
                  <a:pt x="134182" y="224116"/>
                </a:lnTo>
                <a:lnTo>
                  <a:pt x="107469" y="259276"/>
                </a:lnTo>
                <a:lnTo>
                  <a:pt x="83391" y="296352"/>
                </a:lnTo>
                <a:lnTo>
                  <a:pt x="62082" y="335209"/>
                </a:lnTo>
                <a:lnTo>
                  <a:pt x="43678" y="375715"/>
                </a:lnTo>
                <a:lnTo>
                  <a:pt x="28316" y="417736"/>
                </a:lnTo>
                <a:lnTo>
                  <a:pt x="16131" y="461141"/>
                </a:lnTo>
                <a:lnTo>
                  <a:pt x="7260" y="505794"/>
                </a:lnTo>
                <a:lnTo>
                  <a:pt x="1837" y="551564"/>
                </a:lnTo>
                <a:lnTo>
                  <a:pt x="0" y="598318"/>
                </a:lnTo>
                <a:lnTo>
                  <a:pt x="1837" y="645071"/>
                </a:lnTo>
                <a:lnTo>
                  <a:pt x="7260" y="690841"/>
                </a:lnTo>
                <a:lnTo>
                  <a:pt x="16131" y="735495"/>
                </a:lnTo>
                <a:lnTo>
                  <a:pt x="28316" y="778899"/>
                </a:lnTo>
                <a:lnTo>
                  <a:pt x="43678" y="820920"/>
                </a:lnTo>
                <a:lnTo>
                  <a:pt x="62082" y="861426"/>
                </a:lnTo>
                <a:lnTo>
                  <a:pt x="83391" y="900284"/>
                </a:lnTo>
                <a:lnTo>
                  <a:pt x="107470" y="937359"/>
                </a:lnTo>
                <a:lnTo>
                  <a:pt x="134182" y="972519"/>
                </a:lnTo>
                <a:lnTo>
                  <a:pt x="163393" y="1005632"/>
                </a:lnTo>
                <a:lnTo>
                  <a:pt x="194966" y="1036563"/>
                </a:lnTo>
                <a:lnTo>
                  <a:pt x="228765" y="1065180"/>
                </a:lnTo>
                <a:lnTo>
                  <a:pt x="264655" y="1091350"/>
                </a:lnTo>
                <a:lnTo>
                  <a:pt x="302500" y="1114939"/>
                </a:lnTo>
                <a:lnTo>
                  <a:pt x="342163" y="1135815"/>
                </a:lnTo>
                <a:lnTo>
                  <a:pt x="383509" y="1153845"/>
                </a:lnTo>
                <a:lnTo>
                  <a:pt x="426403" y="1168895"/>
                </a:lnTo>
                <a:lnTo>
                  <a:pt x="470707" y="1180832"/>
                </a:lnTo>
                <a:lnTo>
                  <a:pt x="516288" y="1189523"/>
                </a:lnTo>
                <a:lnTo>
                  <a:pt x="563007" y="1194835"/>
                </a:lnTo>
                <a:lnTo>
                  <a:pt x="610730" y="1196636"/>
                </a:lnTo>
                <a:lnTo>
                  <a:pt x="658476" y="1194835"/>
                </a:lnTo>
                <a:lnTo>
                  <a:pt x="705213" y="1189523"/>
                </a:lnTo>
                <a:lnTo>
                  <a:pt x="750807" y="1180832"/>
                </a:lnTo>
                <a:lnTo>
                  <a:pt x="795122" y="1168895"/>
                </a:lnTo>
                <a:lnTo>
                  <a:pt x="838022" y="1153845"/>
                </a:lnTo>
                <a:lnTo>
                  <a:pt x="879372" y="1135815"/>
                </a:lnTo>
                <a:lnTo>
                  <a:pt x="919036" y="1114939"/>
                </a:lnTo>
                <a:lnTo>
                  <a:pt x="956880" y="1091350"/>
                </a:lnTo>
                <a:lnTo>
                  <a:pt x="992767" y="1065180"/>
                </a:lnTo>
                <a:lnTo>
                  <a:pt x="1026561" y="1036563"/>
                </a:lnTo>
                <a:lnTo>
                  <a:pt x="1058128" y="1005632"/>
                </a:lnTo>
                <a:lnTo>
                  <a:pt x="1087332" y="972519"/>
                </a:lnTo>
                <a:lnTo>
                  <a:pt x="1114037" y="937359"/>
                </a:lnTo>
                <a:lnTo>
                  <a:pt x="1138108" y="900284"/>
                </a:lnTo>
                <a:lnTo>
                  <a:pt x="1159409" y="861426"/>
                </a:lnTo>
                <a:lnTo>
                  <a:pt x="1177805" y="820920"/>
                </a:lnTo>
                <a:lnTo>
                  <a:pt x="1193160" y="778899"/>
                </a:lnTo>
                <a:lnTo>
                  <a:pt x="1205338" y="735495"/>
                </a:lnTo>
                <a:lnTo>
                  <a:pt x="1214205" y="690841"/>
                </a:lnTo>
                <a:lnTo>
                  <a:pt x="1219625" y="645071"/>
                </a:lnTo>
                <a:lnTo>
                  <a:pt x="1221461" y="598318"/>
                </a:lnTo>
                <a:lnTo>
                  <a:pt x="1219625" y="551564"/>
                </a:lnTo>
                <a:lnTo>
                  <a:pt x="1214205" y="505794"/>
                </a:lnTo>
                <a:lnTo>
                  <a:pt x="1205338" y="461141"/>
                </a:lnTo>
                <a:lnTo>
                  <a:pt x="1193160" y="417736"/>
                </a:lnTo>
                <a:lnTo>
                  <a:pt x="1177805" y="375715"/>
                </a:lnTo>
                <a:lnTo>
                  <a:pt x="1159409" y="335209"/>
                </a:lnTo>
                <a:lnTo>
                  <a:pt x="1138108" y="296352"/>
                </a:lnTo>
                <a:lnTo>
                  <a:pt x="1114037" y="259276"/>
                </a:lnTo>
                <a:lnTo>
                  <a:pt x="1087332" y="224116"/>
                </a:lnTo>
                <a:lnTo>
                  <a:pt x="1058128" y="191003"/>
                </a:lnTo>
                <a:lnTo>
                  <a:pt x="1026561" y="160072"/>
                </a:lnTo>
                <a:lnTo>
                  <a:pt x="992767" y="131455"/>
                </a:lnTo>
                <a:lnTo>
                  <a:pt x="956880" y="105285"/>
                </a:lnTo>
                <a:lnTo>
                  <a:pt x="919036" y="81696"/>
                </a:lnTo>
                <a:lnTo>
                  <a:pt x="879372" y="60820"/>
                </a:lnTo>
                <a:lnTo>
                  <a:pt x="838022" y="42790"/>
                </a:lnTo>
                <a:lnTo>
                  <a:pt x="795122" y="27741"/>
                </a:lnTo>
                <a:lnTo>
                  <a:pt x="750807" y="15803"/>
                </a:lnTo>
                <a:lnTo>
                  <a:pt x="705213" y="7112"/>
                </a:lnTo>
                <a:lnTo>
                  <a:pt x="658476" y="1800"/>
                </a:lnTo>
                <a:lnTo>
                  <a:pt x="610730" y="0"/>
                </a:lnTo>
                <a:close/>
              </a:path>
            </a:pathLst>
          </a:custGeom>
          <a:solidFill>
            <a:srgbClr val="FDFFFF"/>
          </a:solidFill>
          <a:ln>
            <a:noFill/>
          </a:ln>
        </p:spPr>
        <p:style>
          <a:lnRef idx="0">
            <a:scrgbClr r="0" g="0" b="0"/>
          </a:lnRef>
          <a:fillRef idx="0">
            <a:scrgbClr r="0" g="0" b="0"/>
          </a:fillRef>
          <a:effectRef idx="0">
            <a:scrgbClr r="0" g="0" b="0"/>
          </a:effectRef>
          <a:fontRef idx="minor"/>
        </p:style>
      </p:sp>
      <p:sp>
        <p:nvSpPr>
          <p:cNvPr id="332" name="CustomShape 12"/>
          <p:cNvSpPr/>
          <p:nvPr/>
        </p:nvSpPr>
        <p:spPr>
          <a:xfrm>
            <a:off x="3962160" y="3366720"/>
            <a:ext cx="1221480" cy="1196640"/>
          </a:xfrm>
          <a:custGeom>
            <a:avLst/>
            <a:gdLst/>
            <a:ahLst/>
            <a:cxnLst/>
            <a:rect l="l" t="t" r="r" b="b"/>
            <a:pathLst>
              <a:path w="1221739" h="1196975">
                <a:moveTo>
                  <a:pt x="0" y="598318"/>
                </a:moveTo>
                <a:lnTo>
                  <a:pt x="1837" y="551564"/>
                </a:lnTo>
                <a:lnTo>
                  <a:pt x="7260" y="505794"/>
                </a:lnTo>
                <a:lnTo>
                  <a:pt x="16131" y="461141"/>
                </a:lnTo>
                <a:lnTo>
                  <a:pt x="28316" y="417736"/>
                </a:lnTo>
                <a:lnTo>
                  <a:pt x="43678" y="375715"/>
                </a:lnTo>
                <a:lnTo>
                  <a:pt x="62082" y="335209"/>
                </a:lnTo>
                <a:lnTo>
                  <a:pt x="83391" y="296352"/>
                </a:lnTo>
                <a:lnTo>
                  <a:pt x="107469" y="259276"/>
                </a:lnTo>
                <a:lnTo>
                  <a:pt x="134182" y="224116"/>
                </a:lnTo>
                <a:lnTo>
                  <a:pt x="163393" y="191003"/>
                </a:lnTo>
                <a:lnTo>
                  <a:pt x="194966" y="160072"/>
                </a:lnTo>
                <a:lnTo>
                  <a:pt x="228765" y="131455"/>
                </a:lnTo>
                <a:lnTo>
                  <a:pt x="264655" y="105285"/>
                </a:lnTo>
                <a:lnTo>
                  <a:pt x="302500" y="81696"/>
                </a:lnTo>
                <a:lnTo>
                  <a:pt x="342163" y="60820"/>
                </a:lnTo>
                <a:lnTo>
                  <a:pt x="383509" y="42790"/>
                </a:lnTo>
                <a:lnTo>
                  <a:pt x="426403" y="27741"/>
                </a:lnTo>
                <a:lnTo>
                  <a:pt x="470707" y="15803"/>
                </a:lnTo>
                <a:lnTo>
                  <a:pt x="516288" y="7112"/>
                </a:lnTo>
                <a:lnTo>
                  <a:pt x="563007" y="1800"/>
                </a:lnTo>
                <a:lnTo>
                  <a:pt x="610730" y="0"/>
                </a:lnTo>
                <a:lnTo>
                  <a:pt x="658476" y="1800"/>
                </a:lnTo>
                <a:lnTo>
                  <a:pt x="705213" y="7112"/>
                </a:lnTo>
                <a:lnTo>
                  <a:pt x="750807" y="15803"/>
                </a:lnTo>
                <a:lnTo>
                  <a:pt x="795122" y="27741"/>
                </a:lnTo>
                <a:lnTo>
                  <a:pt x="838022" y="42790"/>
                </a:lnTo>
                <a:lnTo>
                  <a:pt x="879372" y="60820"/>
                </a:lnTo>
                <a:lnTo>
                  <a:pt x="919036" y="81696"/>
                </a:lnTo>
                <a:lnTo>
                  <a:pt x="956880" y="105285"/>
                </a:lnTo>
                <a:lnTo>
                  <a:pt x="992767" y="131455"/>
                </a:lnTo>
                <a:lnTo>
                  <a:pt x="1026561" y="160072"/>
                </a:lnTo>
                <a:lnTo>
                  <a:pt x="1058128" y="191003"/>
                </a:lnTo>
                <a:lnTo>
                  <a:pt x="1087332" y="224116"/>
                </a:lnTo>
                <a:lnTo>
                  <a:pt x="1114037" y="259276"/>
                </a:lnTo>
                <a:lnTo>
                  <a:pt x="1138108" y="296352"/>
                </a:lnTo>
                <a:lnTo>
                  <a:pt x="1159409" y="335209"/>
                </a:lnTo>
                <a:lnTo>
                  <a:pt x="1177805" y="375715"/>
                </a:lnTo>
                <a:lnTo>
                  <a:pt x="1193160" y="417736"/>
                </a:lnTo>
                <a:lnTo>
                  <a:pt x="1205338" y="461141"/>
                </a:lnTo>
                <a:lnTo>
                  <a:pt x="1214205" y="505794"/>
                </a:lnTo>
                <a:lnTo>
                  <a:pt x="1219625" y="551564"/>
                </a:lnTo>
                <a:lnTo>
                  <a:pt x="1221461" y="598318"/>
                </a:lnTo>
                <a:lnTo>
                  <a:pt x="1219625" y="645071"/>
                </a:lnTo>
                <a:lnTo>
                  <a:pt x="1214205" y="690841"/>
                </a:lnTo>
                <a:lnTo>
                  <a:pt x="1205338" y="735495"/>
                </a:lnTo>
                <a:lnTo>
                  <a:pt x="1193160" y="778899"/>
                </a:lnTo>
                <a:lnTo>
                  <a:pt x="1177805" y="820920"/>
                </a:lnTo>
                <a:lnTo>
                  <a:pt x="1159409" y="861426"/>
                </a:lnTo>
                <a:lnTo>
                  <a:pt x="1138108" y="900284"/>
                </a:lnTo>
                <a:lnTo>
                  <a:pt x="1114037" y="937359"/>
                </a:lnTo>
                <a:lnTo>
                  <a:pt x="1087332" y="972519"/>
                </a:lnTo>
                <a:lnTo>
                  <a:pt x="1058128" y="1005632"/>
                </a:lnTo>
                <a:lnTo>
                  <a:pt x="1026561" y="1036563"/>
                </a:lnTo>
                <a:lnTo>
                  <a:pt x="992767" y="1065180"/>
                </a:lnTo>
                <a:lnTo>
                  <a:pt x="956880" y="1091350"/>
                </a:lnTo>
                <a:lnTo>
                  <a:pt x="919036" y="1114939"/>
                </a:lnTo>
                <a:lnTo>
                  <a:pt x="879372" y="1135815"/>
                </a:lnTo>
                <a:lnTo>
                  <a:pt x="838022" y="1153845"/>
                </a:lnTo>
                <a:lnTo>
                  <a:pt x="795122" y="1168895"/>
                </a:lnTo>
                <a:lnTo>
                  <a:pt x="750807" y="1180832"/>
                </a:lnTo>
                <a:lnTo>
                  <a:pt x="705213" y="1189523"/>
                </a:lnTo>
                <a:lnTo>
                  <a:pt x="658476" y="1194835"/>
                </a:lnTo>
                <a:lnTo>
                  <a:pt x="610730" y="1196636"/>
                </a:lnTo>
                <a:lnTo>
                  <a:pt x="563007" y="1194835"/>
                </a:lnTo>
                <a:lnTo>
                  <a:pt x="516288" y="1189523"/>
                </a:lnTo>
                <a:lnTo>
                  <a:pt x="470707" y="1180832"/>
                </a:lnTo>
                <a:lnTo>
                  <a:pt x="426403" y="1168895"/>
                </a:lnTo>
                <a:lnTo>
                  <a:pt x="383509" y="1153845"/>
                </a:lnTo>
                <a:lnTo>
                  <a:pt x="342163" y="1135815"/>
                </a:lnTo>
                <a:lnTo>
                  <a:pt x="302500" y="1114939"/>
                </a:lnTo>
                <a:lnTo>
                  <a:pt x="264655" y="1091350"/>
                </a:lnTo>
                <a:lnTo>
                  <a:pt x="228765" y="1065180"/>
                </a:lnTo>
                <a:lnTo>
                  <a:pt x="194966" y="1036563"/>
                </a:lnTo>
                <a:lnTo>
                  <a:pt x="163393" y="1005632"/>
                </a:lnTo>
                <a:lnTo>
                  <a:pt x="134182" y="972519"/>
                </a:lnTo>
                <a:lnTo>
                  <a:pt x="107470" y="937359"/>
                </a:lnTo>
                <a:lnTo>
                  <a:pt x="83391" y="900284"/>
                </a:lnTo>
                <a:lnTo>
                  <a:pt x="62082" y="861426"/>
                </a:lnTo>
                <a:lnTo>
                  <a:pt x="43678" y="820920"/>
                </a:lnTo>
                <a:lnTo>
                  <a:pt x="28316" y="778899"/>
                </a:lnTo>
                <a:lnTo>
                  <a:pt x="16131" y="735495"/>
                </a:lnTo>
                <a:lnTo>
                  <a:pt x="7260" y="690841"/>
                </a:lnTo>
                <a:lnTo>
                  <a:pt x="1837" y="645071"/>
                </a:lnTo>
                <a:lnTo>
                  <a:pt x="0" y="598318"/>
                </a:lnTo>
                <a:close/>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333" name="CustomShape 13"/>
          <p:cNvSpPr/>
          <p:nvPr/>
        </p:nvSpPr>
        <p:spPr>
          <a:xfrm>
            <a:off x="4510080" y="3835440"/>
            <a:ext cx="140040" cy="236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550" b="1" strike="noStrike" spc="29">
                <a:solidFill>
                  <a:srgbClr val="000000"/>
                </a:solidFill>
                <a:latin typeface="Calibri"/>
              </a:rPr>
              <a:t>B</a:t>
            </a:r>
            <a:endParaRPr lang="en-IN" sz="1550" b="0" strike="noStrike" spc="-1">
              <a:latin typeface="Arial"/>
            </a:endParaRPr>
          </a:p>
        </p:txBody>
      </p:sp>
      <p:sp>
        <p:nvSpPr>
          <p:cNvPr id="334" name="CustomShape 14"/>
          <p:cNvSpPr/>
          <p:nvPr/>
        </p:nvSpPr>
        <p:spPr>
          <a:xfrm>
            <a:off x="3879000" y="4885560"/>
            <a:ext cx="1386360" cy="134568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335" name="CustomShape 15"/>
          <p:cNvSpPr/>
          <p:nvPr/>
        </p:nvSpPr>
        <p:spPr>
          <a:xfrm>
            <a:off x="3962160" y="4937400"/>
            <a:ext cx="1221480" cy="1196640"/>
          </a:xfrm>
          <a:custGeom>
            <a:avLst/>
            <a:gdLst/>
            <a:ahLst/>
            <a:cxnLst/>
            <a:rect l="l" t="t" r="r" b="b"/>
            <a:pathLst>
              <a:path w="1221739" h="1196975">
                <a:moveTo>
                  <a:pt x="610730" y="0"/>
                </a:moveTo>
                <a:lnTo>
                  <a:pt x="563007" y="1800"/>
                </a:lnTo>
                <a:lnTo>
                  <a:pt x="516288" y="7111"/>
                </a:lnTo>
                <a:lnTo>
                  <a:pt x="470707" y="15802"/>
                </a:lnTo>
                <a:lnTo>
                  <a:pt x="426403" y="27738"/>
                </a:lnTo>
                <a:lnTo>
                  <a:pt x="383509" y="42786"/>
                </a:lnTo>
                <a:lnTo>
                  <a:pt x="342163" y="60814"/>
                </a:lnTo>
                <a:lnTo>
                  <a:pt x="302500" y="81688"/>
                </a:lnTo>
                <a:lnTo>
                  <a:pt x="264655" y="105276"/>
                </a:lnTo>
                <a:lnTo>
                  <a:pt x="228765" y="131445"/>
                </a:lnTo>
                <a:lnTo>
                  <a:pt x="194966" y="160060"/>
                </a:lnTo>
                <a:lnTo>
                  <a:pt x="163393" y="190990"/>
                </a:lnTo>
                <a:lnTo>
                  <a:pt x="134182" y="224102"/>
                </a:lnTo>
                <a:lnTo>
                  <a:pt x="107469" y="259262"/>
                </a:lnTo>
                <a:lnTo>
                  <a:pt x="83391" y="296337"/>
                </a:lnTo>
                <a:lnTo>
                  <a:pt x="62082" y="335194"/>
                </a:lnTo>
                <a:lnTo>
                  <a:pt x="43678" y="375701"/>
                </a:lnTo>
                <a:lnTo>
                  <a:pt x="28316" y="417724"/>
                </a:lnTo>
                <a:lnTo>
                  <a:pt x="16131" y="461130"/>
                </a:lnTo>
                <a:lnTo>
                  <a:pt x="7260" y="505786"/>
                </a:lnTo>
                <a:lnTo>
                  <a:pt x="1837" y="551560"/>
                </a:lnTo>
                <a:lnTo>
                  <a:pt x="0" y="598318"/>
                </a:lnTo>
                <a:lnTo>
                  <a:pt x="1837" y="645075"/>
                </a:lnTo>
                <a:lnTo>
                  <a:pt x="7260" y="690849"/>
                </a:lnTo>
                <a:lnTo>
                  <a:pt x="16131" y="735505"/>
                </a:lnTo>
                <a:lnTo>
                  <a:pt x="28316" y="778911"/>
                </a:lnTo>
                <a:lnTo>
                  <a:pt x="43678" y="820935"/>
                </a:lnTo>
                <a:lnTo>
                  <a:pt x="62082" y="861441"/>
                </a:lnTo>
                <a:lnTo>
                  <a:pt x="83391" y="900299"/>
                </a:lnTo>
                <a:lnTo>
                  <a:pt x="107470" y="937374"/>
                </a:lnTo>
                <a:lnTo>
                  <a:pt x="134182" y="972534"/>
                </a:lnTo>
                <a:lnTo>
                  <a:pt x="163393" y="1005646"/>
                </a:lnTo>
                <a:lnTo>
                  <a:pt x="194966" y="1036576"/>
                </a:lnTo>
                <a:lnTo>
                  <a:pt x="228765" y="1065192"/>
                </a:lnTo>
                <a:lnTo>
                  <a:pt x="264655" y="1091360"/>
                </a:lnTo>
                <a:lnTo>
                  <a:pt x="302500" y="1114948"/>
                </a:lnTo>
                <a:lnTo>
                  <a:pt x="342163" y="1135823"/>
                </a:lnTo>
                <a:lnTo>
                  <a:pt x="383509" y="1153851"/>
                </a:lnTo>
                <a:lnTo>
                  <a:pt x="426403" y="1168899"/>
                </a:lnTo>
                <a:lnTo>
                  <a:pt x="470707" y="1180835"/>
                </a:lnTo>
                <a:lnTo>
                  <a:pt x="516288" y="1189525"/>
                </a:lnTo>
                <a:lnTo>
                  <a:pt x="563007" y="1194837"/>
                </a:lnTo>
                <a:lnTo>
                  <a:pt x="610730" y="1196637"/>
                </a:lnTo>
                <a:lnTo>
                  <a:pt x="658476" y="1194837"/>
                </a:lnTo>
                <a:lnTo>
                  <a:pt x="705213" y="1189525"/>
                </a:lnTo>
                <a:lnTo>
                  <a:pt x="750807" y="1180835"/>
                </a:lnTo>
                <a:lnTo>
                  <a:pt x="795122" y="1168899"/>
                </a:lnTo>
                <a:lnTo>
                  <a:pt x="838022" y="1153851"/>
                </a:lnTo>
                <a:lnTo>
                  <a:pt x="879372" y="1135823"/>
                </a:lnTo>
                <a:lnTo>
                  <a:pt x="919036" y="1114948"/>
                </a:lnTo>
                <a:lnTo>
                  <a:pt x="956880" y="1091360"/>
                </a:lnTo>
                <a:lnTo>
                  <a:pt x="992767" y="1065192"/>
                </a:lnTo>
                <a:lnTo>
                  <a:pt x="1026561" y="1036576"/>
                </a:lnTo>
                <a:lnTo>
                  <a:pt x="1058128" y="1005646"/>
                </a:lnTo>
                <a:lnTo>
                  <a:pt x="1087332" y="972534"/>
                </a:lnTo>
                <a:lnTo>
                  <a:pt x="1114037" y="937374"/>
                </a:lnTo>
                <a:lnTo>
                  <a:pt x="1138108" y="900299"/>
                </a:lnTo>
                <a:lnTo>
                  <a:pt x="1159409" y="861441"/>
                </a:lnTo>
                <a:lnTo>
                  <a:pt x="1177805" y="820934"/>
                </a:lnTo>
                <a:lnTo>
                  <a:pt x="1193160" y="778911"/>
                </a:lnTo>
                <a:lnTo>
                  <a:pt x="1205338" y="735505"/>
                </a:lnTo>
                <a:lnTo>
                  <a:pt x="1214205" y="690849"/>
                </a:lnTo>
                <a:lnTo>
                  <a:pt x="1219625" y="645075"/>
                </a:lnTo>
                <a:lnTo>
                  <a:pt x="1221461" y="598318"/>
                </a:lnTo>
                <a:lnTo>
                  <a:pt x="1219625" y="551560"/>
                </a:lnTo>
                <a:lnTo>
                  <a:pt x="1214205" y="505786"/>
                </a:lnTo>
                <a:lnTo>
                  <a:pt x="1205338" y="461130"/>
                </a:lnTo>
                <a:lnTo>
                  <a:pt x="1193160" y="417724"/>
                </a:lnTo>
                <a:lnTo>
                  <a:pt x="1177805" y="375701"/>
                </a:lnTo>
                <a:lnTo>
                  <a:pt x="1159409" y="335194"/>
                </a:lnTo>
                <a:lnTo>
                  <a:pt x="1138108" y="296337"/>
                </a:lnTo>
                <a:lnTo>
                  <a:pt x="1114037" y="259262"/>
                </a:lnTo>
                <a:lnTo>
                  <a:pt x="1087332" y="224102"/>
                </a:lnTo>
                <a:lnTo>
                  <a:pt x="1058128" y="190990"/>
                </a:lnTo>
                <a:lnTo>
                  <a:pt x="1026561" y="160060"/>
                </a:lnTo>
                <a:lnTo>
                  <a:pt x="992767" y="131445"/>
                </a:lnTo>
                <a:lnTo>
                  <a:pt x="956880" y="105276"/>
                </a:lnTo>
                <a:lnTo>
                  <a:pt x="919036" y="81688"/>
                </a:lnTo>
                <a:lnTo>
                  <a:pt x="879372" y="60814"/>
                </a:lnTo>
                <a:lnTo>
                  <a:pt x="838022" y="42786"/>
                </a:lnTo>
                <a:lnTo>
                  <a:pt x="795122" y="27738"/>
                </a:lnTo>
                <a:lnTo>
                  <a:pt x="750807" y="15802"/>
                </a:lnTo>
                <a:lnTo>
                  <a:pt x="705213" y="7111"/>
                </a:lnTo>
                <a:lnTo>
                  <a:pt x="658476" y="1800"/>
                </a:lnTo>
                <a:lnTo>
                  <a:pt x="610730" y="0"/>
                </a:lnTo>
                <a:close/>
              </a:path>
            </a:pathLst>
          </a:custGeom>
          <a:solidFill>
            <a:srgbClr val="FDFFFF"/>
          </a:solidFill>
          <a:ln>
            <a:noFill/>
          </a:ln>
        </p:spPr>
        <p:style>
          <a:lnRef idx="0">
            <a:scrgbClr r="0" g="0" b="0"/>
          </a:lnRef>
          <a:fillRef idx="0">
            <a:scrgbClr r="0" g="0" b="0"/>
          </a:fillRef>
          <a:effectRef idx="0">
            <a:scrgbClr r="0" g="0" b="0"/>
          </a:effectRef>
          <a:fontRef idx="minor"/>
        </p:style>
      </p:sp>
      <p:sp>
        <p:nvSpPr>
          <p:cNvPr id="336" name="CustomShape 16"/>
          <p:cNvSpPr/>
          <p:nvPr/>
        </p:nvSpPr>
        <p:spPr>
          <a:xfrm>
            <a:off x="3962160" y="4937400"/>
            <a:ext cx="1221480" cy="1196640"/>
          </a:xfrm>
          <a:custGeom>
            <a:avLst/>
            <a:gdLst/>
            <a:ahLst/>
            <a:cxnLst/>
            <a:rect l="l" t="t" r="r" b="b"/>
            <a:pathLst>
              <a:path w="1221739" h="1196975">
                <a:moveTo>
                  <a:pt x="0" y="598318"/>
                </a:moveTo>
                <a:lnTo>
                  <a:pt x="1837" y="551560"/>
                </a:lnTo>
                <a:lnTo>
                  <a:pt x="7260" y="505786"/>
                </a:lnTo>
                <a:lnTo>
                  <a:pt x="16131" y="461130"/>
                </a:lnTo>
                <a:lnTo>
                  <a:pt x="28316" y="417724"/>
                </a:lnTo>
                <a:lnTo>
                  <a:pt x="43678" y="375701"/>
                </a:lnTo>
                <a:lnTo>
                  <a:pt x="62082" y="335194"/>
                </a:lnTo>
                <a:lnTo>
                  <a:pt x="83391" y="296337"/>
                </a:lnTo>
                <a:lnTo>
                  <a:pt x="107469" y="259262"/>
                </a:lnTo>
                <a:lnTo>
                  <a:pt x="134182" y="224102"/>
                </a:lnTo>
                <a:lnTo>
                  <a:pt x="163393" y="190990"/>
                </a:lnTo>
                <a:lnTo>
                  <a:pt x="194966" y="160060"/>
                </a:lnTo>
                <a:lnTo>
                  <a:pt x="228765" y="131445"/>
                </a:lnTo>
                <a:lnTo>
                  <a:pt x="264655" y="105276"/>
                </a:lnTo>
                <a:lnTo>
                  <a:pt x="302500" y="81688"/>
                </a:lnTo>
                <a:lnTo>
                  <a:pt x="342163" y="60814"/>
                </a:lnTo>
                <a:lnTo>
                  <a:pt x="383509" y="42786"/>
                </a:lnTo>
                <a:lnTo>
                  <a:pt x="426403" y="27738"/>
                </a:lnTo>
                <a:lnTo>
                  <a:pt x="470707" y="15802"/>
                </a:lnTo>
                <a:lnTo>
                  <a:pt x="516288" y="7111"/>
                </a:lnTo>
                <a:lnTo>
                  <a:pt x="563007" y="1800"/>
                </a:lnTo>
                <a:lnTo>
                  <a:pt x="610730" y="0"/>
                </a:lnTo>
                <a:lnTo>
                  <a:pt x="658476" y="1800"/>
                </a:lnTo>
                <a:lnTo>
                  <a:pt x="705213" y="7111"/>
                </a:lnTo>
                <a:lnTo>
                  <a:pt x="750807" y="15802"/>
                </a:lnTo>
                <a:lnTo>
                  <a:pt x="795122" y="27738"/>
                </a:lnTo>
                <a:lnTo>
                  <a:pt x="838022" y="42786"/>
                </a:lnTo>
                <a:lnTo>
                  <a:pt x="879372" y="60814"/>
                </a:lnTo>
                <a:lnTo>
                  <a:pt x="919036" y="81688"/>
                </a:lnTo>
                <a:lnTo>
                  <a:pt x="956880" y="105276"/>
                </a:lnTo>
                <a:lnTo>
                  <a:pt x="992767" y="131445"/>
                </a:lnTo>
                <a:lnTo>
                  <a:pt x="1026561" y="160060"/>
                </a:lnTo>
                <a:lnTo>
                  <a:pt x="1058128" y="190990"/>
                </a:lnTo>
                <a:lnTo>
                  <a:pt x="1087332" y="224102"/>
                </a:lnTo>
                <a:lnTo>
                  <a:pt x="1114037" y="259262"/>
                </a:lnTo>
                <a:lnTo>
                  <a:pt x="1138108" y="296337"/>
                </a:lnTo>
                <a:lnTo>
                  <a:pt x="1159409" y="335194"/>
                </a:lnTo>
                <a:lnTo>
                  <a:pt x="1177805" y="375701"/>
                </a:lnTo>
                <a:lnTo>
                  <a:pt x="1193160" y="417724"/>
                </a:lnTo>
                <a:lnTo>
                  <a:pt x="1205338" y="461130"/>
                </a:lnTo>
                <a:lnTo>
                  <a:pt x="1214205" y="505786"/>
                </a:lnTo>
                <a:lnTo>
                  <a:pt x="1219625" y="551560"/>
                </a:lnTo>
                <a:lnTo>
                  <a:pt x="1221461" y="598318"/>
                </a:lnTo>
                <a:lnTo>
                  <a:pt x="1219625" y="645075"/>
                </a:lnTo>
                <a:lnTo>
                  <a:pt x="1214205" y="690849"/>
                </a:lnTo>
                <a:lnTo>
                  <a:pt x="1205338" y="735505"/>
                </a:lnTo>
                <a:lnTo>
                  <a:pt x="1193160" y="778911"/>
                </a:lnTo>
                <a:lnTo>
                  <a:pt x="1177805" y="820934"/>
                </a:lnTo>
                <a:lnTo>
                  <a:pt x="1159409" y="861441"/>
                </a:lnTo>
                <a:lnTo>
                  <a:pt x="1138108" y="900299"/>
                </a:lnTo>
                <a:lnTo>
                  <a:pt x="1114037" y="937374"/>
                </a:lnTo>
                <a:lnTo>
                  <a:pt x="1087332" y="972534"/>
                </a:lnTo>
                <a:lnTo>
                  <a:pt x="1058128" y="1005646"/>
                </a:lnTo>
                <a:lnTo>
                  <a:pt x="1026561" y="1036576"/>
                </a:lnTo>
                <a:lnTo>
                  <a:pt x="992767" y="1065192"/>
                </a:lnTo>
                <a:lnTo>
                  <a:pt x="956880" y="1091360"/>
                </a:lnTo>
                <a:lnTo>
                  <a:pt x="919036" y="1114948"/>
                </a:lnTo>
                <a:lnTo>
                  <a:pt x="879372" y="1135823"/>
                </a:lnTo>
                <a:lnTo>
                  <a:pt x="838022" y="1153851"/>
                </a:lnTo>
                <a:lnTo>
                  <a:pt x="795122" y="1168899"/>
                </a:lnTo>
                <a:lnTo>
                  <a:pt x="750807" y="1180835"/>
                </a:lnTo>
                <a:lnTo>
                  <a:pt x="705213" y="1189525"/>
                </a:lnTo>
                <a:lnTo>
                  <a:pt x="658476" y="1194837"/>
                </a:lnTo>
                <a:lnTo>
                  <a:pt x="610730" y="1196637"/>
                </a:lnTo>
                <a:lnTo>
                  <a:pt x="563007" y="1194837"/>
                </a:lnTo>
                <a:lnTo>
                  <a:pt x="516288" y="1189525"/>
                </a:lnTo>
                <a:lnTo>
                  <a:pt x="470707" y="1180835"/>
                </a:lnTo>
                <a:lnTo>
                  <a:pt x="426403" y="1168899"/>
                </a:lnTo>
                <a:lnTo>
                  <a:pt x="383509" y="1153851"/>
                </a:lnTo>
                <a:lnTo>
                  <a:pt x="342163" y="1135823"/>
                </a:lnTo>
                <a:lnTo>
                  <a:pt x="302500" y="1114948"/>
                </a:lnTo>
                <a:lnTo>
                  <a:pt x="264655" y="1091360"/>
                </a:lnTo>
                <a:lnTo>
                  <a:pt x="228765" y="1065192"/>
                </a:lnTo>
                <a:lnTo>
                  <a:pt x="194966" y="1036576"/>
                </a:lnTo>
                <a:lnTo>
                  <a:pt x="163393" y="1005646"/>
                </a:lnTo>
                <a:lnTo>
                  <a:pt x="134182" y="972534"/>
                </a:lnTo>
                <a:lnTo>
                  <a:pt x="107470" y="937374"/>
                </a:lnTo>
                <a:lnTo>
                  <a:pt x="83391" y="900299"/>
                </a:lnTo>
                <a:lnTo>
                  <a:pt x="62082" y="861441"/>
                </a:lnTo>
                <a:lnTo>
                  <a:pt x="43678" y="820935"/>
                </a:lnTo>
                <a:lnTo>
                  <a:pt x="28316" y="778911"/>
                </a:lnTo>
                <a:lnTo>
                  <a:pt x="16131" y="735505"/>
                </a:lnTo>
                <a:lnTo>
                  <a:pt x="7260" y="690849"/>
                </a:lnTo>
                <a:lnTo>
                  <a:pt x="1837" y="645075"/>
                </a:lnTo>
                <a:lnTo>
                  <a:pt x="0" y="598318"/>
                </a:lnTo>
                <a:close/>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337" name="CustomShape 17"/>
          <p:cNvSpPr/>
          <p:nvPr/>
        </p:nvSpPr>
        <p:spPr>
          <a:xfrm>
            <a:off x="4513320" y="5409720"/>
            <a:ext cx="133560" cy="236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550" b="1" strike="noStrike" spc="29">
                <a:solidFill>
                  <a:srgbClr val="000000"/>
                </a:solidFill>
                <a:latin typeface="Calibri"/>
              </a:rPr>
              <a:t>C</a:t>
            </a:r>
            <a:endParaRPr lang="en-IN" sz="1550" b="0" strike="noStrike" spc="-1">
              <a:latin typeface="Arial"/>
            </a:endParaRPr>
          </a:p>
        </p:txBody>
      </p:sp>
      <p:sp>
        <p:nvSpPr>
          <p:cNvPr id="338" name="CustomShape 18"/>
          <p:cNvSpPr/>
          <p:nvPr/>
        </p:nvSpPr>
        <p:spPr>
          <a:xfrm>
            <a:off x="5183640" y="2170080"/>
            <a:ext cx="915840" cy="360"/>
          </a:xfrm>
          <a:custGeom>
            <a:avLst/>
            <a:gdLst/>
            <a:ahLst/>
            <a:cxnLst/>
            <a:rect l="l" t="t" r="r" b="b"/>
            <a:pathLst>
              <a:path w="916304">
                <a:moveTo>
                  <a:pt x="0" y="0"/>
                </a:moveTo>
                <a:lnTo>
                  <a:pt x="916096" y="0"/>
                </a:lnTo>
              </a:path>
            </a:pathLst>
          </a:custGeom>
          <a:noFill/>
          <a:ln w="16560" cap="rnd">
            <a:solidFill>
              <a:srgbClr val="000000"/>
            </a:solidFill>
            <a:custDash>
              <a:ds d="800000" sp="300000"/>
            </a:custDash>
            <a:round/>
          </a:ln>
        </p:spPr>
        <p:style>
          <a:lnRef idx="0">
            <a:scrgbClr r="0" g="0" b="0"/>
          </a:lnRef>
          <a:fillRef idx="0">
            <a:scrgbClr r="0" g="0" b="0"/>
          </a:fillRef>
          <a:effectRef idx="0">
            <a:scrgbClr r="0" g="0" b="0"/>
          </a:effectRef>
          <a:fontRef idx="minor"/>
        </p:style>
      </p:sp>
      <p:sp>
        <p:nvSpPr>
          <p:cNvPr id="339" name="CustomShape 19"/>
          <p:cNvSpPr/>
          <p:nvPr/>
        </p:nvSpPr>
        <p:spPr>
          <a:xfrm>
            <a:off x="6099840" y="2170080"/>
            <a:ext cx="360" cy="1794960"/>
          </a:xfrm>
          <a:custGeom>
            <a:avLst/>
            <a:gdLst/>
            <a:ahLst/>
            <a:cxnLst/>
            <a:rect l="l" t="t" r="r" b="b"/>
            <a:pathLst>
              <a:path h="1795145">
                <a:moveTo>
                  <a:pt x="0" y="0"/>
                </a:moveTo>
                <a:lnTo>
                  <a:pt x="0" y="1794954"/>
                </a:lnTo>
              </a:path>
            </a:pathLst>
          </a:custGeom>
          <a:noFill/>
          <a:ln w="16920" cap="rnd">
            <a:solidFill>
              <a:srgbClr val="000000"/>
            </a:solidFill>
            <a:custDash>
              <a:ds d="800000" sp="300000"/>
            </a:custDash>
            <a:round/>
          </a:ln>
        </p:spPr>
        <p:style>
          <a:lnRef idx="0">
            <a:scrgbClr r="0" g="0" b="0"/>
          </a:lnRef>
          <a:fillRef idx="0">
            <a:scrgbClr r="0" g="0" b="0"/>
          </a:fillRef>
          <a:effectRef idx="0">
            <a:scrgbClr r="0" g="0" b="0"/>
          </a:effectRef>
          <a:fontRef idx="minor"/>
        </p:style>
      </p:sp>
      <p:sp>
        <p:nvSpPr>
          <p:cNvPr id="340" name="CustomShape 20"/>
          <p:cNvSpPr/>
          <p:nvPr/>
        </p:nvSpPr>
        <p:spPr>
          <a:xfrm>
            <a:off x="5288400" y="3965040"/>
            <a:ext cx="811800" cy="360"/>
          </a:xfrm>
          <a:custGeom>
            <a:avLst/>
            <a:gdLst/>
            <a:ahLst/>
            <a:cxnLst/>
            <a:rect l="l" t="t" r="r" b="b"/>
            <a:pathLst>
              <a:path w="812164">
                <a:moveTo>
                  <a:pt x="811593" y="0"/>
                </a:moveTo>
                <a:lnTo>
                  <a:pt x="0" y="0"/>
                </a:lnTo>
              </a:path>
            </a:pathLst>
          </a:custGeom>
          <a:noFill/>
          <a:ln w="16560" cap="rnd">
            <a:solidFill>
              <a:srgbClr val="000000"/>
            </a:solidFill>
            <a:custDash>
              <a:ds d="800000" sp="300000"/>
            </a:custDash>
            <a:round/>
          </a:ln>
        </p:spPr>
        <p:style>
          <a:lnRef idx="0">
            <a:scrgbClr r="0" g="0" b="0"/>
          </a:lnRef>
          <a:fillRef idx="0">
            <a:scrgbClr r="0" g="0" b="0"/>
          </a:fillRef>
          <a:effectRef idx="0">
            <a:scrgbClr r="0" g="0" b="0"/>
          </a:effectRef>
          <a:fontRef idx="minor"/>
        </p:style>
      </p:sp>
      <p:sp>
        <p:nvSpPr>
          <p:cNvPr id="341" name="CustomShape 21"/>
          <p:cNvSpPr/>
          <p:nvPr/>
        </p:nvSpPr>
        <p:spPr>
          <a:xfrm>
            <a:off x="5183640" y="3906720"/>
            <a:ext cx="119520" cy="117000"/>
          </a:xfrm>
          <a:custGeom>
            <a:avLst/>
            <a:gdLst/>
            <a:ahLst/>
            <a:cxnLst/>
            <a:rect l="l" t="t" r="r" b="b"/>
            <a:pathLst>
              <a:path w="120014" h="117475">
                <a:moveTo>
                  <a:pt x="119431" y="0"/>
                </a:moveTo>
                <a:lnTo>
                  <a:pt x="0" y="58502"/>
                </a:lnTo>
                <a:lnTo>
                  <a:pt x="119431" y="117004"/>
                </a:lnTo>
                <a:lnTo>
                  <a:pt x="119431"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342" name="CustomShape 22"/>
          <p:cNvSpPr/>
          <p:nvPr/>
        </p:nvSpPr>
        <p:spPr>
          <a:xfrm>
            <a:off x="3962160" y="4937400"/>
            <a:ext cx="1221480" cy="1159200"/>
          </a:xfrm>
          <a:custGeom>
            <a:avLst/>
            <a:gdLst/>
            <a:ahLst/>
            <a:cxnLst/>
            <a:rect l="l" t="t" r="r" b="b"/>
            <a:pathLst>
              <a:path w="1221739" h="1159510">
                <a:moveTo>
                  <a:pt x="0" y="0"/>
                </a:moveTo>
                <a:lnTo>
                  <a:pt x="1221461" y="1159242"/>
                </a:lnTo>
              </a:path>
            </a:pathLst>
          </a:custGeom>
          <a:noFill/>
          <a:ln w="16920">
            <a:solidFill>
              <a:srgbClr val="000000"/>
            </a:solidFill>
            <a:round/>
          </a:ln>
        </p:spPr>
        <p:style>
          <a:lnRef idx="0">
            <a:scrgbClr r="0" g="0" b="0"/>
          </a:lnRef>
          <a:fillRef idx="0">
            <a:scrgbClr r="0" g="0" b="0"/>
          </a:fillRef>
          <a:effectRef idx="0">
            <a:scrgbClr r="0" g="0" b="0"/>
          </a:effectRef>
          <a:fontRef idx="minor"/>
        </p:style>
      </p:sp>
      <p:sp>
        <p:nvSpPr>
          <p:cNvPr id="343" name="CustomShape 23"/>
          <p:cNvSpPr/>
          <p:nvPr/>
        </p:nvSpPr>
        <p:spPr>
          <a:xfrm>
            <a:off x="3962160" y="4956120"/>
            <a:ext cx="1202400" cy="1178280"/>
          </a:xfrm>
          <a:custGeom>
            <a:avLst/>
            <a:gdLst/>
            <a:ahLst/>
            <a:cxnLst/>
            <a:rect l="l" t="t" r="r" b="b"/>
            <a:pathLst>
              <a:path w="1202689" h="1178560">
                <a:moveTo>
                  <a:pt x="0" y="1177940"/>
                </a:moveTo>
                <a:lnTo>
                  <a:pt x="1202461" y="0"/>
                </a:lnTo>
              </a:path>
            </a:pathLst>
          </a:custGeom>
          <a:noFill/>
          <a:ln w="16920">
            <a:solidFill>
              <a:srgbClr val="000000"/>
            </a:solidFill>
            <a:round/>
          </a:ln>
        </p:spPr>
        <p:style>
          <a:lnRef idx="0">
            <a:scrgbClr r="0" g="0" b="0"/>
          </a:lnRef>
          <a:fillRef idx="0">
            <a:scrgbClr r="0" g="0" b="0"/>
          </a:fillRef>
          <a:effectRef idx="0">
            <a:scrgbClr r="0" g="0" b="0"/>
          </a:effectRef>
          <a:fontRef idx="minor"/>
        </p:style>
      </p:sp>
      <p:sp>
        <p:nvSpPr>
          <p:cNvPr id="344" name="CustomShape 24"/>
          <p:cNvSpPr/>
          <p:nvPr/>
        </p:nvSpPr>
        <p:spPr>
          <a:xfrm>
            <a:off x="6252120" y="2935440"/>
            <a:ext cx="1475280" cy="471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550" b="1" strike="noStrike" spc="24">
                <a:solidFill>
                  <a:srgbClr val="000000"/>
                </a:solidFill>
                <a:latin typeface="Calibri"/>
              </a:rPr>
              <a:t>Replicates </a:t>
            </a:r>
            <a:r>
              <a:rPr lang="en-IN" sz="1550" b="1" strike="noStrike" spc="9">
                <a:solidFill>
                  <a:srgbClr val="000000"/>
                </a:solidFill>
                <a:latin typeface="Calibri"/>
              </a:rPr>
              <a:t>Row</a:t>
            </a:r>
            <a:r>
              <a:rPr lang="en-IN" sz="1550" b="1" strike="noStrike" spc="-49">
                <a:solidFill>
                  <a:srgbClr val="000000"/>
                </a:solidFill>
                <a:latin typeface="Calibri"/>
              </a:rPr>
              <a:t> </a:t>
            </a:r>
            <a:r>
              <a:rPr lang="en-IN" sz="1550" b="1" strike="noStrike" spc="29">
                <a:solidFill>
                  <a:srgbClr val="000000"/>
                </a:solidFill>
                <a:latin typeface="Calibri"/>
              </a:rPr>
              <a:t>K</a:t>
            </a:r>
            <a:endParaRPr lang="en-IN" sz="1550" b="0" strike="noStrike" spc="-1">
              <a:latin typeface="Arial"/>
            </a:endParaRPr>
          </a:p>
        </p:txBody>
      </p:sp>
      <p:sp>
        <p:nvSpPr>
          <p:cNvPr id="345" name="CustomShape 25"/>
          <p:cNvSpPr/>
          <p:nvPr/>
        </p:nvSpPr>
        <p:spPr>
          <a:xfrm>
            <a:off x="1973880" y="1284840"/>
            <a:ext cx="5162040" cy="15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3280" algn="ctr">
              <a:lnSpc>
                <a:spcPct val="100000"/>
              </a:lnSpc>
            </a:pPr>
            <a:r>
              <a:rPr lang="en-IN" sz="1550" b="1" strike="noStrike" spc="24">
                <a:solidFill>
                  <a:srgbClr val="000000"/>
                </a:solidFill>
                <a:latin typeface="Calibri"/>
              </a:rPr>
              <a:t>Coordinator</a:t>
            </a:r>
            <a:endParaRPr lang="en-IN" sz="1550" b="0" strike="noStrike" spc="-1">
              <a:latin typeface="Arial"/>
            </a:endParaRPr>
          </a:p>
          <a:p>
            <a:pPr algn="r">
              <a:lnSpc>
                <a:spcPts val="1735"/>
              </a:lnSpc>
              <a:spcBef>
                <a:spcPts val="295"/>
              </a:spcBef>
            </a:pPr>
            <a:r>
              <a:rPr lang="en-IN" sz="1450" b="1" strike="noStrike" spc="-1">
                <a:solidFill>
                  <a:srgbClr val="000000"/>
                </a:solidFill>
                <a:latin typeface="Calibri"/>
              </a:rPr>
              <a:t>Node </a:t>
            </a:r>
            <a:r>
              <a:rPr lang="en-IN" sz="1450" b="1" strike="noStrike" spc="24">
                <a:solidFill>
                  <a:srgbClr val="000000"/>
                </a:solidFill>
                <a:latin typeface="Calibri"/>
              </a:rPr>
              <a:t>C </a:t>
            </a:r>
            <a:r>
              <a:rPr lang="en-IN" sz="1450" b="1" strike="noStrike" spc="29">
                <a:solidFill>
                  <a:srgbClr val="000000"/>
                </a:solidFill>
                <a:latin typeface="Calibri"/>
              </a:rPr>
              <a:t>is</a:t>
            </a:r>
            <a:r>
              <a:rPr lang="en-IN" sz="1450" b="1" strike="noStrike" spc="-134">
                <a:solidFill>
                  <a:srgbClr val="000000"/>
                </a:solidFill>
                <a:latin typeface="Calibri"/>
              </a:rPr>
              <a:t> </a:t>
            </a:r>
            <a:r>
              <a:rPr lang="en-IN" sz="1450" b="1" strike="noStrike" spc="9">
                <a:solidFill>
                  <a:srgbClr val="000000"/>
                </a:solidFill>
                <a:latin typeface="Calibri"/>
              </a:rPr>
              <a:t>down.</a:t>
            </a:r>
            <a:endParaRPr lang="en-IN" sz="1450" b="0" strike="noStrike" spc="-1">
              <a:latin typeface="Arial"/>
            </a:endParaRPr>
          </a:p>
          <a:p>
            <a:pPr marL="3196080">
              <a:lnSpc>
                <a:spcPts val="1735"/>
              </a:lnSpc>
            </a:pPr>
            <a:r>
              <a:rPr lang="en-IN" sz="1450" b="1" strike="noStrike" spc="4">
                <a:solidFill>
                  <a:srgbClr val="000000"/>
                </a:solidFill>
                <a:latin typeface="Calibri"/>
              </a:rPr>
              <a:t>Write </a:t>
            </a:r>
            <a:r>
              <a:rPr lang="en-IN" sz="1450" b="1" strike="noStrike" spc="24">
                <a:solidFill>
                  <a:srgbClr val="000000"/>
                </a:solidFill>
                <a:latin typeface="Calibri"/>
              </a:rPr>
              <a:t>a</a:t>
            </a:r>
            <a:r>
              <a:rPr lang="en-IN" sz="1450" b="1" strike="noStrike" spc="-77">
                <a:solidFill>
                  <a:srgbClr val="000000"/>
                </a:solidFill>
                <a:latin typeface="Calibri"/>
              </a:rPr>
              <a:t> </a:t>
            </a:r>
            <a:r>
              <a:rPr lang="en-IN" sz="1450" b="1" strike="noStrike" spc="18">
                <a:solidFill>
                  <a:srgbClr val="000000"/>
                </a:solidFill>
                <a:latin typeface="Calibri"/>
              </a:rPr>
              <a:t>hint</a:t>
            </a:r>
            <a:r>
              <a:rPr lang="en-IN" sz="1450" b="1" strike="noStrike" spc="-58">
                <a:solidFill>
                  <a:srgbClr val="000000"/>
                </a:solidFill>
                <a:latin typeface="Calibri"/>
              </a:rPr>
              <a:t> </a:t>
            </a:r>
            <a:r>
              <a:rPr lang="en-IN" sz="1450" b="1" strike="noStrike" spc="29">
                <a:solidFill>
                  <a:srgbClr val="000000"/>
                </a:solidFill>
                <a:latin typeface="Calibri"/>
              </a:rPr>
              <a:t>in</a:t>
            </a:r>
            <a:r>
              <a:rPr lang="en-IN" sz="1450" b="1" strike="noStrike" spc="-43">
                <a:solidFill>
                  <a:srgbClr val="000000"/>
                </a:solidFill>
                <a:latin typeface="Calibri"/>
              </a:rPr>
              <a:t> </a:t>
            </a:r>
            <a:r>
              <a:rPr lang="en-IN" sz="1450" b="1" strike="noStrike" spc="12">
                <a:solidFill>
                  <a:srgbClr val="000000"/>
                </a:solidFill>
                <a:latin typeface="Calibri"/>
              </a:rPr>
              <a:t>your</a:t>
            </a:r>
            <a:r>
              <a:rPr lang="en-IN" sz="1450" b="1" strike="noStrike" spc="-72">
                <a:solidFill>
                  <a:srgbClr val="000000"/>
                </a:solidFill>
                <a:latin typeface="Calibri"/>
              </a:rPr>
              <a:t> </a:t>
            </a:r>
            <a:r>
              <a:rPr lang="en-IN" sz="1450" b="1" strike="noStrike" spc="9">
                <a:solidFill>
                  <a:srgbClr val="000000"/>
                </a:solidFill>
                <a:latin typeface="Calibri"/>
              </a:rPr>
              <a:t>table</a:t>
            </a:r>
            <a:endParaRPr lang="en-IN" sz="1450" b="0" strike="noStrike" spc="-1">
              <a:latin typeface="Arial"/>
            </a:endParaRPr>
          </a:p>
          <a:p>
            <a:pPr marL="48240" algn="ctr">
              <a:lnSpc>
                <a:spcPct val="100000"/>
              </a:lnSpc>
              <a:spcBef>
                <a:spcPts val="286"/>
              </a:spcBef>
            </a:pPr>
            <a:r>
              <a:rPr lang="en-IN" sz="1550" b="1" strike="noStrike" spc="29">
                <a:solidFill>
                  <a:srgbClr val="000000"/>
                </a:solidFill>
                <a:latin typeface="Calibri"/>
              </a:rPr>
              <a:t>A</a:t>
            </a:r>
            <a:endParaRPr lang="en-IN" sz="1550" b="0" strike="noStrike" spc="-1">
              <a:latin typeface="Arial"/>
            </a:endParaRPr>
          </a:p>
          <a:p>
            <a:pPr marL="12600">
              <a:lnSpc>
                <a:spcPct val="100000"/>
              </a:lnSpc>
              <a:spcBef>
                <a:spcPts val="499"/>
              </a:spcBef>
            </a:pPr>
            <a:r>
              <a:rPr lang="en-IN" sz="1550" b="1" strike="noStrike" spc="24">
                <a:solidFill>
                  <a:srgbClr val="000000"/>
                </a:solidFill>
                <a:latin typeface="Calibri"/>
              </a:rPr>
              <a:t>Writes </a:t>
            </a:r>
            <a:r>
              <a:rPr lang="en-IN" sz="1550" b="1" strike="noStrike" spc="9">
                <a:solidFill>
                  <a:srgbClr val="000000"/>
                </a:solidFill>
                <a:latin typeface="Calibri"/>
              </a:rPr>
              <a:t>Row</a:t>
            </a:r>
            <a:r>
              <a:rPr lang="en-IN" sz="1550" b="1" strike="noStrike" spc="-38">
                <a:solidFill>
                  <a:srgbClr val="000000"/>
                </a:solidFill>
                <a:latin typeface="Calibri"/>
              </a:rPr>
              <a:t> </a:t>
            </a:r>
            <a:r>
              <a:rPr lang="en-IN" sz="1550" b="1" strike="noStrike" spc="29">
                <a:solidFill>
                  <a:srgbClr val="000000"/>
                </a:solidFill>
                <a:latin typeface="Calibri"/>
              </a:rPr>
              <a:t>K</a:t>
            </a:r>
            <a:endParaRPr lang="en-IN" sz="1550" b="0" strike="noStrike" spc="-1">
              <a:latin typeface="Arial"/>
            </a:endParaRPr>
          </a:p>
        </p:txBody>
      </p:sp>
      <p:sp>
        <p:nvSpPr>
          <p:cNvPr id="346" name="CustomShape 26"/>
          <p:cNvSpPr/>
          <p:nvPr/>
        </p:nvSpPr>
        <p:spPr>
          <a:xfrm>
            <a:off x="4337280" y="2268000"/>
            <a:ext cx="457560" cy="44820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347" name="CustomShape 27"/>
          <p:cNvSpPr/>
          <p:nvPr/>
        </p:nvSpPr>
        <p:spPr>
          <a:xfrm>
            <a:off x="4420440" y="2319840"/>
            <a:ext cx="286200" cy="280440"/>
          </a:xfrm>
          <a:custGeom>
            <a:avLst/>
            <a:gdLst/>
            <a:ahLst/>
            <a:cxnLst/>
            <a:rect l="l" t="t" r="r" b="b"/>
            <a:pathLst>
              <a:path w="286385" h="280669">
                <a:moveTo>
                  <a:pt x="0" y="280461"/>
                </a:moveTo>
                <a:lnTo>
                  <a:pt x="286280" y="280461"/>
                </a:lnTo>
                <a:lnTo>
                  <a:pt x="286280" y="0"/>
                </a:lnTo>
                <a:lnTo>
                  <a:pt x="0" y="0"/>
                </a:lnTo>
                <a:lnTo>
                  <a:pt x="0" y="28046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48" name="CustomShape 28"/>
          <p:cNvSpPr/>
          <p:nvPr/>
        </p:nvSpPr>
        <p:spPr>
          <a:xfrm>
            <a:off x="4420440" y="2319840"/>
            <a:ext cx="286200" cy="280440"/>
          </a:xfrm>
          <a:custGeom>
            <a:avLst/>
            <a:gdLst/>
            <a:ahLst/>
            <a:cxnLst/>
            <a:rect l="l" t="t" r="r" b="b"/>
            <a:pathLst>
              <a:path w="286385" h="280669">
                <a:moveTo>
                  <a:pt x="0" y="280461"/>
                </a:moveTo>
                <a:lnTo>
                  <a:pt x="286280" y="280461"/>
                </a:lnTo>
                <a:lnTo>
                  <a:pt x="286280" y="0"/>
                </a:lnTo>
                <a:lnTo>
                  <a:pt x="0" y="0"/>
                </a:lnTo>
                <a:lnTo>
                  <a:pt x="0" y="280461"/>
                </a:lnTo>
                <a:close/>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349" name="CustomShape 29"/>
          <p:cNvSpPr/>
          <p:nvPr/>
        </p:nvSpPr>
        <p:spPr>
          <a:xfrm>
            <a:off x="3750480" y="2469240"/>
            <a:ext cx="670320" cy="327960"/>
          </a:xfrm>
          <a:custGeom>
            <a:avLst/>
            <a:gdLst/>
            <a:ahLst/>
            <a:cxnLst/>
            <a:rect l="l" t="t" r="r" b="b"/>
            <a:pathLst>
              <a:path w="670560" h="328294">
                <a:moveTo>
                  <a:pt x="669937" y="0"/>
                </a:moveTo>
                <a:lnTo>
                  <a:pt x="0" y="328077"/>
                </a:lnTo>
              </a:path>
            </a:pathLst>
          </a:custGeom>
          <a:noFill/>
          <a:ln w="16560">
            <a:solidFill>
              <a:srgbClr val="000000"/>
            </a:solidFill>
            <a:round/>
          </a:ln>
        </p:spPr>
        <p:style>
          <a:lnRef idx="0">
            <a:scrgbClr r="0" g="0" b="0"/>
          </a:lnRef>
          <a:fillRef idx="0">
            <a:scrgbClr r="0" g="0" b="0"/>
          </a:fillRef>
          <a:effectRef idx="0">
            <a:scrgbClr r="0" g="0" b="0"/>
          </a:effectRef>
          <a:fontRef idx="minor"/>
        </p:style>
      </p:sp>
      <p:sp>
        <p:nvSpPr>
          <p:cNvPr id="350" name="CustomShape 30"/>
          <p:cNvSpPr/>
          <p:nvPr/>
        </p:nvSpPr>
        <p:spPr>
          <a:xfrm>
            <a:off x="3656880" y="2738520"/>
            <a:ext cx="133560" cy="104400"/>
          </a:xfrm>
          <a:custGeom>
            <a:avLst/>
            <a:gdLst/>
            <a:ahLst/>
            <a:cxnLst/>
            <a:rect l="l" t="t" r="r" b="b"/>
            <a:pathLst>
              <a:path w="133985" h="104775">
                <a:moveTo>
                  <a:pt x="80243" y="0"/>
                </a:moveTo>
                <a:lnTo>
                  <a:pt x="0" y="104705"/>
                </a:lnTo>
                <a:lnTo>
                  <a:pt x="133682" y="104705"/>
                </a:lnTo>
                <a:lnTo>
                  <a:pt x="80243"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351" name="CustomShape 31"/>
          <p:cNvSpPr/>
          <p:nvPr/>
        </p:nvSpPr>
        <p:spPr>
          <a:xfrm>
            <a:off x="2709360" y="2830320"/>
            <a:ext cx="1458720" cy="441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450" b="1" strike="noStrike" spc="9">
                <a:solidFill>
                  <a:srgbClr val="000000"/>
                </a:solidFill>
                <a:latin typeface="Calibri"/>
              </a:rPr>
              <a:t>System </a:t>
            </a:r>
            <a:r>
              <a:rPr lang="en-IN" sz="1450" b="1" strike="noStrike" spc="18">
                <a:solidFill>
                  <a:srgbClr val="000000"/>
                </a:solidFill>
                <a:latin typeface="Calibri"/>
              </a:rPr>
              <a:t>hints</a:t>
            </a:r>
            <a:r>
              <a:rPr lang="en-IN" sz="1450" b="1" strike="noStrike" spc="-162">
                <a:solidFill>
                  <a:srgbClr val="000000"/>
                </a:solidFill>
                <a:latin typeface="Calibri"/>
              </a:rPr>
              <a:t> </a:t>
            </a:r>
            <a:r>
              <a:rPr lang="en-IN" sz="1450" b="1" strike="noStrike" spc="9">
                <a:solidFill>
                  <a:srgbClr val="000000"/>
                </a:solidFill>
                <a:latin typeface="Calibri"/>
              </a:rPr>
              <a:t>table</a:t>
            </a:r>
            <a:endParaRPr lang="en-IN" sz="1450" b="0" strike="noStrike" spc="-1">
              <a:latin typeface="Arial"/>
            </a:endParaRPr>
          </a:p>
        </p:txBody>
      </p:sp>
      <p:sp>
        <p:nvSpPr>
          <p:cNvPr id="352" name="TextShape 3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353" name="CustomShape 33"/>
          <p:cNvSpPr/>
          <p:nvPr/>
        </p:nvSpPr>
        <p:spPr>
          <a:xfrm>
            <a:off x="7104240" y="4077000"/>
            <a:ext cx="396216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Hint will have the following data:</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Calibri"/>
              </a:rPr>
              <a:t>Location of the node on which the replica is to be placed</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Calibri"/>
              </a:rPr>
              <a:t>Version meta data</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Calibri"/>
              </a:rPr>
              <a:t>The Actual data</a:t>
            </a:r>
            <a:endParaRPr lang="en-IN"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0" y="4012560"/>
            <a:ext cx="447840" cy="2845080"/>
          </a:xfrm>
          <a:custGeom>
            <a:avLst/>
            <a:gdLst/>
            <a:ahLst/>
            <a:cxnLst/>
            <a:rect l="l" t="t" r="r" b="b"/>
            <a:pathLst>
              <a:path w="448309" h="2845434">
                <a:moveTo>
                  <a:pt x="0" y="0"/>
                </a:moveTo>
                <a:lnTo>
                  <a:pt x="0" y="2845307"/>
                </a:lnTo>
                <a:lnTo>
                  <a:pt x="448056" y="2845307"/>
                </a:lnTo>
                <a:lnTo>
                  <a:pt x="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355" name="TextShape 2"/>
          <p:cNvSpPr txBox="1"/>
          <p:nvPr/>
        </p:nvSpPr>
        <p:spPr>
          <a:xfrm>
            <a:off x="916920" y="1140480"/>
            <a:ext cx="9446040" cy="4708800"/>
          </a:xfrm>
          <a:prstGeom prst="rect">
            <a:avLst/>
          </a:prstGeom>
          <a:noFill/>
          <a:ln>
            <a:noFill/>
          </a:ln>
        </p:spPr>
        <p:txBody>
          <a:bodyPr lIns="0" tIns="0" rIns="0" bIns="0"/>
          <a:lstStyle/>
          <a:p>
            <a:pPr marL="285840" indent="-285480">
              <a:lnSpc>
                <a:spcPct val="100000"/>
              </a:lnSpc>
              <a:buClr>
                <a:srgbClr val="404040"/>
              </a:buClr>
              <a:buFont typeface="Arial"/>
              <a:buChar char="•"/>
            </a:pPr>
            <a:r>
              <a:rPr lang="en-US" sz="1800" b="0" strike="noStrike" spc="-1">
                <a:solidFill>
                  <a:srgbClr val="404040"/>
                </a:solidFill>
                <a:latin typeface="Trebuchet MS"/>
              </a:rPr>
              <a:t>Consistency describes how and whether a system is left in a consistent state after an operation.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In distributed data systems like Cassandra, this usually means that once a writer has written, all readers will see that write.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On the contrary to the strong consistency used in most relational databases (</a:t>
            </a:r>
            <a:r>
              <a:rPr lang="en-US" sz="1800" b="1" strike="noStrike" spc="-1">
                <a:solidFill>
                  <a:srgbClr val="404040"/>
                </a:solidFill>
                <a:latin typeface="Trebuchet MS"/>
              </a:rPr>
              <a:t>ACID</a:t>
            </a:r>
            <a:r>
              <a:rPr lang="en-US" sz="1800" b="0" strike="noStrike" spc="-1">
                <a:solidFill>
                  <a:srgbClr val="404040"/>
                </a:solidFill>
                <a:latin typeface="Trebuchet MS"/>
              </a:rPr>
              <a:t> ) Cassandra is at the other end of the spectrum (</a:t>
            </a:r>
            <a:r>
              <a:rPr lang="en-US" sz="1800" b="1" strike="noStrike" spc="-1">
                <a:solidFill>
                  <a:srgbClr val="404040"/>
                </a:solidFill>
                <a:latin typeface="Trebuchet MS"/>
              </a:rPr>
              <a:t>BASE</a:t>
            </a:r>
            <a:r>
              <a:rPr lang="en-US" sz="1800" b="0" strike="noStrike" spc="-1">
                <a:solidFill>
                  <a:srgbClr val="404040"/>
                </a:solidFill>
                <a:latin typeface="Trebuchet MS"/>
              </a:rPr>
              <a:t> for </a:t>
            </a:r>
            <a:r>
              <a:rPr lang="en-US" sz="1800" b="0" i="1" strike="noStrike" spc="-1">
                <a:solidFill>
                  <a:srgbClr val="404040"/>
                </a:solidFill>
                <a:latin typeface="Trebuchet MS"/>
              </a:rPr>
              <a:t>Basically Available Soft-state Eventual consistency</a:t>
            </a:r>
            <a:r>
              <a:rPr lang="en-US" sz="1800" b="0" strike="noStrike" spc="-1">
                <a:solidFill>
                  <a:srgbClr val="404040"/>
                </a:solidFill>
                <a:latin typeface="Trebuchet MS"/>
              </a:rPr>
              <a:t>).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Cassandra weak consistency comes in the form of eventual consistency which means the database eventually reaches a consistent state.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 As the data is replicated, the latest version of something is sitting on some node in the cluster, but older versions are still out there on other nodes, but eventually all nodes will see the latest version.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
        <p:nvSpPr>
          <p:cNvPr id="356" name="TextShape 3"/>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357" name="TextShape 4"/>
          <p:cNvSpPr txBox="1"/>
          <p:nvPr/>
        </p:nvSpPr>
        <p:spPr>
          <a:xfrm>
            <a:off x="500760" y="371880"/>
            <a:ext cx="11189880" cy="1145160"/>
          </a:xfrm>
          <a:prstGeom prst="rect">
            <a:avLst/>
          </a:prstGeom>
          <a:noFill/>
          <a:ln>
            <a:noFill/>
          </a:ln>
        </p:spPr>
        <p:txBody>
          <a:bodyPr lIns="0" tIns="0" rIns="0" bIns="0"/>
          <a:lstStyle/>
          <a:p>
            <a:pPr marL="12600">
              <a:lnSpc>
                <a:spcPct val="100000"/>
              </a:lnSpc>
            </a:pPr>
            <a:r>
              <a:rPr lang="en-US" sz="2400" b="1" strike="noStrike" spc="-32">
                <a:solidFill>
                  <a:srgbClr val="0E6EC5"/>
                </a:solidFill>
                <a:latin typeface="Trebuchet MS"/>
              </a:rPr>
              <a:t>Tunable</a:t>
            </a:r>
            <a:r>
              <a:rPr lang="en-US" sz="2400" b="1" strike="noStrike" spc="-94">
                <a:solidFill>
                  <a:srgbClr val="0E6EC5"/>
                </a:solidFill>
                <a:latin typeface="Trebuchet MS"/>
              </a:rPr>
              <a:t> </a:t>
            </a:r>
            <a:r>
              <a:rPr lang="en-US" sz="2400" b="1" strike="noStrike" spc="-4">
                <a:solidFill>
                  <a:srgbClr val="0E6EC5"/>
                </a:solidFill>
                <a:latin typeface="Trebuchet MS"/>
              </a:rPr>
              <a:t>Consistency</a:t>
            </a:r>
            <a:endParaRPr lang="en-US" sz="2400" b="0" strike="noStrike" spc="-1">
              <a:solidFill>
                <a:srgbClr val="000000"/>
              </a:solidFill>
              <a:latin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Shape 1"/>
          <p:cNvSpPr txBox="1"/>
          <p:nvPr/>
        </p:nvSpPr>
        <p:spPr>
          <a:xfrm>
            <a:off x="544320" y="469800"/>
            <a:ext cx="2501640" cy="1145160"/>
          </a:xfrm>
          <a:prstGeom prst="rect">
            <a:avLst/>
          </a:prstGeom>
          <a:noFill/>
          <a:ln>
            <a:noFill/>
          </a:ln>
        </p:spPr>
        <p:txBody>
          <a:bodyPr lIns="0" tIns="0" rIns="0" bIns="0"/>
          <a:lstStyle/>
          <a:p>
            <a:pPr marL="12600">
              <a:lnSpc>
                <a:spcPct val="100000"/>
              </a:lnSpc>
            </a:pPr>
            <a:r>
              <a:rPr lang="en-US" sz="2400" b="1" strike="noStrike" spc="-1">
                <a:solidFill>
                  <a:srgbClr val="0E6EC5"/>
                </a:solidFill>
                <a:latin typeface="Trebuchet MS"/>
              </a:rPr>
              <a:t>Read</a:t>
            </a:r>
            <a:r>
              <a:rPr lang="en-US" sz="2400" b="1" strike="noStrike" spc="-109">
                <a:solidFill>
                  <a:srgbClr val="0E6EC5"/>
                </a:solidFill>
                <a:latin typeface="Trebuchet MS"/>
              </a:rPr>
              <a:t> </a:t>
            </a:r>
            <a:r>
              <a:rPr lang="en-US" sz="2400" b="1" strike="noStrike" spc="-4">
                <a:solidFill>
                  <a:srgbClr val="0E6EC5"/>
                </a:solidFill>
                <a:latin typeface="Trebuchet MS"/>
              </a:rPr>
              <a:t>Consistency</a:t>
            </a:r>
            <a:endParaRPr lang="en-US" sz="2400" b="0" strike="noStrike" spc="-1">
              <a:solidFill>
                <a:srgbClr val="000000"/>
              </a:solidFill>
              <a:latin typeface="Calibri"/>
            </a:endParaRPr>
          </a:p>
        </p:txBody>
      </p:sp>
      <p:sp>
        <p:nvSpPr>
          <p:cNvPr id="359"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graphicFrame>
        <p:nvGraphicFramePr>
          <p:cNvPr id="360" name="Table 3"/>
          <p:cNvGraphicFramePr/>
          <p:nvPr/>
        </p:nvGraphicFramePr>
        <p:xfrm>
          <a:off x="586440" y="1686960"/>
          <a:ext cx="8212320" cy="5531423"/>
        </p:xfrm>
        <a:graphic>
          <a:graphicData uri="http://schemas.openxmlformats.org/drawingml/2006/table">
            <a:tbl>
              <a:tblPr/>
              <a:tblGrid>
                <a:gridCol w="2261520">
                  <a:extLst>
                    <a:ext uri="{9D8B030D-6E8A-4147-A177-3AD203B41FA5}">
                      <a16:colId xmlns:a16="http://schemas.microsoft.com/office/drawing/2014/main" val="20000"/>
                    </a:ext>
                  </a:extLst>
                </a:gridCol>
                <a:gridCol w="5950800">
                  <a:extLst>
                    <a:ext uri="{9D8B030D-6E8A-4147-A177-3AD203B41FA5}">
                      <a16:colId xmlns:a16="http://schemas.microsoft.com/office/drawing/2014/main" val="20001"/>
                    </a:ext>
                  </a:extLst>
                </a:gridCol>
              </a:tblGrid>
              <a:tr h="812160">
                <a:tc>
                  <a:txBody>
                    <a:bodyPr/>
                    <a:lstStyle/>
                    <a:p>
                      <a:pPr marL="62280">
                        <a:lnSpc>
                          <a:spcPts val="2038"/>
                        </a:lnSpc>
                      </a:pPr>
                      <a:r>
                        <a:rPr lang="en-IN" sz="1800" b="1" strike="noStrike" spc="-9">
                          <a:solidFill>
                            <a:srgbClr val="FFFFFF"/>
                          </a:solidFill>
                          <a:latin typeface="Trebuchet MS"/>
                        </a:rPr>
                        <a:t>ONE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E6EC5"/>
                    </a:solidFill>
                  </a:tcPr>
                </a:tc>
                <a:tc>
                  <a:txBody>
                    <a:bodyPr/>
                    <a:lstStyle/>
                    <a:p>
                      <a:pPr marL="290880">
                        <a:lnSpc>
                          <a:spcPts val="2038"/>
                        </a:lnSpc>
                      </a:pPr>
                      <a:r>
                        <a:rPr lang="en-IN" sz="1800" b="1" strike="noStrike" spc="-1">
                          <a:solidFill>
                            <a:srgbClr val="FFFFFF"/>
                          </a:solidFill>
                          <a:latin typeface="Trebuchet MS"/>
                        </a:rPr>
                        <a:t>Returns a response </a:t>
                      </a:r>
                      <a:r>
                        <a:rPr lang="en-IN" sz="1800" b="1" strike="noStrike" spc="-4">
                          <a:solidFill>
                            <a:srgbClr val="FFFFFF"/>
                          </a:solidFill>
                          <a:latin typeface="Trebuchet MS"/>
                        </a:rPr>
                        <a:t>from </a:t>
                      </a:r>
                      <a:r>
                        <a:rPr lang="en-IN" sz="1800" b="1" strike="noStrike" spc="-9">
                          <a:solidFill>
                            <a:srgbClr val="FFFFFF"/>
                          </a:solidFill>
                          <a:latin typeface="Trebuchet MS"/>
                        </a:rPr>
                        <a:t>the </a:t>
                      </a:r>
                      <a:r>
                        <a:rPr lang="en-IN" sz="1800" b="1" strike="noStrike" spc="-1">
                          <a:solidFill>
                            <a:srgbClr val="FFFFFF"/>
                          </a:solidFill>
                          <a:latin typeface="Trebuchet MS"/>
                        </a:rPr>
                        <a:t>closest </a:t>
                      </a:r>
                      <a:r>
                        <a:rPr lang="en-IN" sz="1800" b="1" strike="noStrike" spc="-4">
                          <a:solidFill>
                            <a:srgbClr val="FFFFFF"/>
                          </a:solidFill>
                          <a:latin typeface="Trebuchet MS"/>
                        </a:rPr>
                        <a:t>node  </a:t>
                      </a:r>
                      <a:r>
                        <a:rPr lang="en-IN" sz="1800" b="1" strike="noStrike" spc="188">
                          <a:solidFill>
                            <a:srgbClr val="FFFFFF"/>
                          </a:solidFill>
                          <a:latin typeface="Trebuchet MS"/>
                        </a:rPr>
                        <a:t> </a:t>
                      </a:r>
                      <a:r>
                        <a:rPr lang="en-IN" sz="1800" b="1" strike="noStrike" spc="-4">
                          <a:solidFill>
                            <a:srgbClr val="FFFFFF"/>
                          </a:solidFill>
                          <a:latin typeface="Trebuchet MS"/>
                        </a:rPr>
                        <a:t>(replica)</a:t>
                      </a:r>
                      <a:endParaRPr lang="en-IN" sz="1800" b="0" strike="noStrike" spc="-1">
                        <a:latin typeface="Arial"/>
                      </a:endParaRPr>
                    </a:p>
                    <a:p>
                      <a:pPr marL="290880">
                        <a:lnSpc>
                          <a:spcPct val="100000"/>
                        </a:lnSpc>
                        <a:spcBef>
                          <a:spcPts val="156"/>
                        </a:spcBef>
                      </a:pPr>
                      <a:r>
                        <a:rPr lang="en-IN" sz="1800" b="1" strike="noStrike" spc="-4">
                          <a:solidFill>
                            <a:srgbClr val="FFFFFF"/>
                          </a:solidFill>
                          <a:latin typeface="Trebuchet MS"/>
                        </a:rPr>
                        <a:t>holding the</a:t>
                      </a:r>
                      <a:r>
                        <a:rPr lang="en-IN" sz="1800" b="1" strike="noStrike" spc="-83">
                          <a:solidFill>
                            <a:srgbClr val="FFFFFF"/>
                          </a:solidFill>
                          <a:latin typeface="Trebuchet MS"/>
                        </a:rPr>
                        <a:t> </a:t>
                      </a:r>
                      <a:r>
                        <a:rPr lang="en-IN" sz="1800" b="1" strike="noStrike" spc="-4">
                          <a:solidFill>
                            <a:srgbClr val="FFFFFF"/>
                          </a:solidFill>
                          <a:latin typeface="Trebuchet MS"/>
                        </a:rPr>
                        <a:t>data.</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E6EC5"/>
                    </a:solidFill>
                  </a:tcPr>
                </a:tc>
                <a:extLst>
                  <a:ext uri="{0D108BD9-81ED-4DB2-BD59-A6C34878D82A}">
                    <a16:rowId xmlns:a16="http://schemas.microsoft.com/office/drawing/2014/main" val="10000"/>
                  </a:ext>
                </a:extLst>
              </a:tr>
              <a:tr h="788400">
                <a:tc>
                  <a:txBody>
                    <a:bodyPr/>
                    <a:lstStyle/>
                    <a:p>
                      <a:pPr marL="62280">
                        <a:lnSpc>
                          <a:spcPts val="1945"/>
                        </a:lnSpc>
                      </a:pPr>
                      <a:r>
                        <a:rPr lang="en-IN" sz="1800" b="1" strike="noStrike" spc="-4">
                          <a:solidFill>
                            <a:srgbClr val="FFFFFF"/>
                          </a:solidFill>
                          <a:latin typeface="Trebuchet MS"/>
                        </a:rPr>
                        <a:t>QUORUM</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0E6EC5"/>
                    </a:solidFill>
                  </a:tcPr>
                </a:tc>
                <a:tc>
                  <a:txBody>
                    <a:bodyPr/>
                    <a:lstStyle/>
                    <a:p>
                      <a:pPr marL="290880">
                        <a:lnSpc>
                          <a:spcPts val="1945"/>
                        </a:lnSpc>
                      </a:pPr>
                      <a:r>
                        <a:rPr lang="en-IN" sz="1800" b="0" strike="noStrike" spc="-12">
                          <a:solidFill>
                            <a:srgbClr val="000000"/>
                          </a:solidFill>
                          <a:latin typeface="Trebuchet MS"/>
                        </a:rPr>
                        <a:t>Returns</a:t>
                      </a:r>
                      <a:r>
                        <a:rPr lang="en-IN" sz="1800" b="0" strike="noStrike" spc="327">
                          <a:solidFill>
                            <a:srgbClr val="000000"/>
                          </a:solidFill>
                          <a:latin typeface="Trebuchet MS"/>
                        </a:rPr>
                        <a:t> </a:t>
                      </a:r>
                      <a:r>
                        <a:rPr lang="en-IN" sz="1800" b="0" strike="noStrike" spc="-1">
                          <a:solidFill>
                            <a:srgbClr val="000000"/>
                          </a:solidFill>
                          <a:latin typeface="Trebuchet MS"/>
                        </a:rPr>
                        <a:t>a</a:t>
                      </a:r>
                      <a:r>
                        <a:rPr lang="en-IN" sz="1800" b="0" strike="noStrike" spc="327">
                          <a:solidFill>
                            <a:srgbClr val="000000"/>
                          </a:solidFill>
                          <a:latin typeface="Trebuchet MS"/>
                        </a:rPr>
                        <a:t> </a:t>
                      </a:r>
                      <a:r>
                        <a:rPr lang="en-IN" sz="1800" b="0" strike="noStrike" spc="-4">
                          <a:solidFill>
                            <a:srgbClr val="000000"/>
                          </a:solidFill>
                          <a:latin typeface="Trebuchet MS"/>
                        </a:rPr>
                        <a:t>result</a:t>
                      </a:r>
                      <a:r>
                        <a:rPr lang="en-IN" sz="1800" b="0" strike="noStrike" spc="318">
                          <a:solidFill>
                            <a:srgbClr val="000000"/>
                          </a:solidFill>
                          <a:latin typeface="Trebuchet MS"/>
                        </a:rPr>
                        <a:t> </a:t>
                      </a:r>
                      <a:r>
                        <a:rPr lang="en-IN" sz="1800" b="0" strike="noStrike" spc="-4">
                          <a:solidFill>
                            <a:srgbClr val="000000"/>
                          </a:solidFill>
                          <a:latin typeface="Trebuchet MS"/>
                        </a:rPr>
                        <a:t>from</a:t>
                      </a:r>
                      <a:r>
                        <a:rPr lang="en-IN" sz="1800" b="0" strike="noStrike" spc="333">
                          <a:solidFill>
                            <a:srgbClr val="000000"/>
                          </a:solidFill>
                          <a:latin typeface="Trebuchet MS"/>
                        </a:rPr>
                        <a:t> </a:t>
                      </a:r>
                      <a:r>
                        <a:rPr lang="en-IN" sz="1800" b="0" strike="noStrike" spc="-1">
                          <a:solidFill>
                            <a:srgbClr val="000000"/>
                          </a:solidFill>
                          <a:latin typeface="Trebuchet MS"/>
                        </a:rPr>
                        <a:t>a</a:t>
                      </a:r>
                      <a:r>
                        <a:rPr lang="en-IN" sz="1800" b="0" strike="noStrike" spc="327">
                          <a:solidFill>
                            <a:srgbClr val="000000"/>
                          </a:solidFill>
                          <a:latin typeface="Trebuchet MS"/>
                        </a:rPr>
                        <a:t> </a:t>
                      </a:r>
                      <a:r>
                        <a:rPr lang="en-IN" sz="1800" b="0" strike="noStrike" spc="-9">
                          <a:solidFill>
                            <a:srgbClr val="000000"/>
                          </a:solidFill>
                          <a:latin typeface="Trebuchet MS"/>
                        </a:rPr>
                        <a:t>quorum</a:t>
                      </a:r>
                      <a:r>
                        <a:rPr lang="en-IN" sz="1800" b="0" strike="noStrike" spc="338">
                          <a:solidFill>
                            <a:srgbClr val="000000"/>
                          </a:solidFill>
                          <a:latin typeface="Trebuchet MS"/>
                        </a:rPr>
                        <a:t> </a:t>
                      </a:r>
                      <a:r>
                        <a:rPr lang="en-IN" sz="1800" b="0" strike="noStrike" spc="-4">
                          <a:solidFill>
                            <a:srgbClr val="000000"/>
                          </a:solidFill>
                          <a:latin typeface="Trebuchet MS"/>
                        </a:rPr>
                        <a:t>of</a:t>
                      </a:r>
                      <a:r>
                        <a:rPr lang="en-IN" sz="1800" b="0" strike="noStrike" spc="324">
                          <a:solidFill>
                            <a:srgbClr val="000000"/>
                          </a:solidFill>
                          <a:latin typeface="Trebuchet MS"/>
                        </a:rPr>
                        <a:t> </a:t>
                      </a:r>
                      <a:r>
                        <a:rPr lang="en-IN" sz="1800" b="0" strike="noStrike" spc="-4">
                          <a:solidFill>
                            <a:srgbClr val="000000"/>
                          </a:solidFill>
                          <a:latin typeface="Trebuchet MS"/>
                        </a:rPr>
                        <a:t>servers</a:t>
                      </a:r>
                      <a:r>
                        <a:rPr lang="en-IN" sz="1800" b="0" strike="noStrike" spc="347">
                          <a:solidFill>
                            <a:srgbClr val="000000"/>
                          </a:solidFill>
                          <a:latin typeface="Trebuchet MS"/>
                        </a:rPr>
                        <a:t> </a:t>
                      </a:r>
                      <a:r>
                        <a:rPr lang="en-IN" sz="1800" b="0" strike="noStrike" spc="-4">
                          <a:solidFill>
                            <a:srgbClr val="000000"/>
                          </a:solidFill>
                          <a:latin typeface="Trebuchet MS"/>
                        </a:rPr>
                        <a:t>with</a:t>
                      </a:r>
                      <a:r>
                        <a:rPr lang="en-IN" sz="1800" b="0" strike="noStrike" spc="324">
                          <a:solidFill>
                            <a:srgbClr val="000000"/>
                          </a:solidFill>
                          <a:latin typeface="Trebuchet MS"/>
                        </a:rPr>
                        <a:t> </a:t>
                      </a:r>
                      <a:r>
                        <a:rPr lang="en-IN" sz="1800" b="0" strike="noStrike" spc="-4">
                          <a:solidFill>
                            <a:srgbClr val="000000"/>
                          </a:solidFill>
                          <a:latin typeface="Trebuchet MS"/>
                        </a:rPr>
                        <a:t>the</a:t>
                      </a:r>
                      <a:endParaRPr lang="en-IN" sz="1800" b="0" strike="noStrike" spc="-1">
                        <a:latin typeface="Arial"/>
                      </a:endParaRPr>
                    </a:p>
                    <a:p>
                      <a:pPr marL="290880">
                        <a:lnSpc>
                          <a:spcPct val="100000"/>
                        </a:lnSpc>
                        <a:spcBef>
                          <a:spcPts val="156"/>
                        </a:spcBef>
                      </a:pPr>
                      <a:r>
                        <a:rPr lang="en-IN" sz="1800" b="0" strike="noStrike" spc="-4">
                          <a:solidFill>
                            <a:srgbClr val="000000"/>
                          </a:solidFill>
                          <a:latin typeface="Trebuchet MS"/>
                        </a:rPr>
                        <a:t>most </a:t>
                      </a:r>
                      <a:r>
                        <a:rPr lang="en-IN" sz="1800" b="0" strike="noStrike" spc="-1">
                          <a:solidFill>
                            <a:srgbClr val="000000"/>
                          </a:solidFill>
                          <a:latin typeface="Trebuchet MS"/>
                        </a:rPr>
                        <a:t>recent </a:t>
                      </a:r>
                      <a:r>
                        <a:rPr lang="en-IN" sz="1800" b="0" strike="noStrike" spc="-4">
                          <a:solidFill>
                            <a:srgbClr val="000000"/>
                          </a:solidFill>
                          <a:latin typeface="Trebuchet MS"/>
                        </a:rPr>
                        <a:t>timestamp </a:t>
                      </a:r>
                      <a:r>
                        <a:rPr lang="en-IN" sz="1800" b="0" strike="noStrike" spc="-9">
                          <a:solidFill>
                            <a:srgbClr val="000000"/>
                          </a:solidFill>
                          <a:latin typeface="Trebuchet MS"/>
                        </a:rPr>
                        <a:t>for </a:t>
                      </a:r>
                      <a:r>
                        <a:rPr lang="en-IN" sz="1800" b="0" strike="noStrike" spc="-4">
                          <a:solidFill>
                            <a:srgbClr val="000000"/>
                          </a:solidFill>
                          <a:latin typeface="Trebuchet MS"/>
                        </a:rPr>
                        <a:t>the</a:t>
                      </a:r>
                      <a:r>
                        <a:rPr lang="en-IN" sz="1800" b="0" strike="noStrike" spc="-9">
                          <a:solidFill>
                            <a:srgbClr val="000000"/>
                          </a:solidFill>
                          <a:latin typeface="Trebuchet MS"/>
                        </a:rPr>
                        <a:t> </a:t>
                      </a:r>
                      <a:r>
                        <a:rPr lang="en-IN" sz="1800" b="0" strike="noStrike" spc="-4">
                          <a:solidFill>
                            <a:srgbClr val="000000"/>
                          </a:solidFill>
                          <a:latin typeface="Trebuchet MS"/>
                        </a:rPr>
                        <a:t>data.</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1106280">
                <a:tc>
                  <a:txBody>
                    <a:bodyPr/>
                    <a:lstStyle/>
                    <a:p>
                      <a:pPr marL="62280">
                        <a:lnSpc>
                          <a:spcPts val="2044"/>
                        </a:lnSpc>
                      </a:pPr>
                      <a:r>
                        <a:rPr lang="en-IN" sz="1800" b="1" strike="noStrike" spc="-4">
                          <a:solidFill>
                            <a:srgbClr val="FFFFFF"/>
                          </a:solidFill>
                          <a:latin typeface="Trebuchet MS"/>
                        </a:rPr>
                        <a:t>LOCAL_QUORUM</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290880">
                        <a:lnSpc>
                          <a:spcPts val="2044"/>
                        </a:lnSpc>
                      </a:pPr>
                      <a:r>
                        <a:rPr lang="en-IN" sz="1800" b="0" strike="noStrike" spc="-12">
                          <a:solidFill>
                            <a:srgbClr val="000000"/>
                          </a:solidFill>
                          <a:latin typeface="Trebuchet MS"/>
                        </a:rPr>
                        <a:t>Returns</a:t>
                      </a:r>
                      <a:r>
                        <a:rPr lang="en-IN" sz="1800" b="0" strike="noStrike" spc="327">
                          <a:solidFill>
                            <a:srgbClr val="000000"/>
                          </a:solidFill>
                          <a:latin typeface="Trebuchet MS"/>
                        </a:rPr>
                        <a:t> </a:t>
                      </a:r>
                      <a:r>
                        <a:rPr lang="en-IN" sz="1800" b="0" strike="noStrike" spc="-1">
                          <a:solidFill>
                            <a:srgbClr val="000000"/>
                          </a:solidFill>
                          <a:latin typeface="Trebuchet MS"/>
                        </a:rPr>
                        <a:t>a</a:t>
                      </a:r>
                      <a:r>
                        <a:rPr lang="en-IN" sz="1800" b="0" strike="noStrike" spc="327">
                          <a:solidFill>
                            <a:srgbClr val="000000"/>
                          </a:solidFill>
                          <a:latin typeface="Trebuchet MS"/>
                        </a:rPr>
                        <a:t> </a:t>
                      </a:r>
                      <a:r>
                        <a:rPr lang="en-IN" sz="1800" b="0" strike="noStrike" spc="-4">
                          <a:solidFill>
                            <a:srgbClr val="000000"/>
                          </a:solidFill>
                          <a:latin typeface="Trebuchet MS"/>
                        </a:rPr>
                        <a:t>result</a:t>
                      </a:r>
                      <a:r>
                        <a:rPr lang="en-IN" sz="1800" b="0" strike="noStrike" spc="318">
                          <a:solidFill>
                            <a:srgbClr val="000000"/>
                          </a:solidFill>
                          <a:latin typeface="Trebuchet MS"/>
                        </a:rPr>
                        <a:t> </a:t>
                      </a:r>
                      <a:r>
                        <a:rPr lang="en-IN" sz="1800" b="0" strike="noStrike" spc="-4">
                          <a:solidFill>
                            <a:srgbClr val="000000"/>
                          </a:solidFill>
                          <a:latin typeface="Trebuchet MS"/>
                        </a:rPr>
                        <a:t>from</a:t>
                      </a:r>
                      <a:r>
                        <a:rPr lang="en-IN" sz="1800" b="0" strike="noStrike" spc="333">
                          <a:solidFill>
                            <a:srgbClr val="000000"/>
                          </a:solidFill>
                          <a:latin typeface="Trebuchet MS"/>
                        </a:rPr>
                        <a:t> </a:t>
                      </a:r>
                      <a:r>
                        <a:rPr lang="en-IN" sz="1800" b="0" strike="noStrike" spc="-1">
                          <a:solidFill>
                            <a:srgbClr val="000000"/>
                          </a:solidFill>
                          <a:latin typeface="Trebuchet MS"/>
                        </a:rPr>
                        <a:t>a</a:t>
                      </a:r>
                      <a:r>
                        <a:rPr lang="en-IN" sz="1800" b="0" strike="noStrike" spc="327">
                          <a:solidFill>
                            <a:srgbClr val="000000"/>
                          </a:solidFill>
                          <a:latin typeface="Trebuchet MS"/>
                        </a:rPr>
                        <a:t> </a:t>
                      </a:r>
                      <a:r>
                        <a:rPr lang="en-IN" sz="1800" b="0" strike="noStrike" spc="-9">
                          <a:solidFill>
                            <a:srgbClr val="000000"/>
                          </a:solidFill>
                          <a:latin typeface="Trebuchet MS"/>
                        </a:rPr>
                        <a:t>quorum</a:t>
                      </a:r>
                      <a:r>
                        <a:rPr lang="en-IN" sz="1800" b="0" strike="noStrike" spc="338">
                          <a:solidFill>
                            <a:srgbClr val="000000"/>
                          </a:solidFill>
                          <a:latin typeface="Trebuchet MS"/>
                        </a:rPr>
                        <a:t> </a:t>
                      </a:r>
                      <a:r>
                        <a:rPr lang="en-IN" sz="1800" b="0" strike="noStrike" spc="-4">
                          <a:solidFill>
                            <a:srgbClr val="000000"/>
                          </a:solidFill>
                          <a:latin typeface="Trebuchet MS"/>
                        </a:rPr>
                        <a:t>of</a:t>
                      </a:r>
                      <a:r>
                        <a:rPr lang="en-IN" sz="1800" b="0" strike="noStrike" spc="324">
                          <a:solidFill>
                            <a:srgbClr val="000000"/>
                          </a:solidFill>
                          <a:latin typeface="Trebuchet MS"/>
                        </a:rPr>
                        <a:t> </a:t>
                      </a:r>
                      <a:r>
                        <a:rPr lang="en-IN" sz="1800" b="0" strike="noStrike" spc="-4">
                          <a:solidFill>
                            <a:srgbClr val="000000"/>
                          </a:solidFill>
                          <a:latin typeface="Trebuchet MS"/>
                        </a:rPr>
                        <a:t>servers</a:t>
                      </a:r>
                      <a:r>
                        <a:rPr lang="en-IN" sz="1800" b="0" strike="noStrike" spc="347">
                          <a:solidFill>
                            <a:srgbClr val="000000"/>
                          </a:solidFill>
                          <a:latin typeface="Trebuchet MS"/>
                        </a:rPr>
                        <a:t> </a:t>
                      </a:r>
                      <a:r>
                        <a:rPr lang="en-IN" sz="1800" b="0" strike="noStrike" spc="-4">
                          <a:solidFill>
                            <a:srgbClr val="000000"/>
                          </a:solidFill>
                          <a:latin typeface="Trebuchet MS"/>
                        </a:rPr>
                        <a:t>with</a:t>
                      </a:r>
                      <a:r>
                        <a:rPr lang="en-IN" sz="1800" b="0" strike="noStrike" spc="324">
                          <a:solidFill>
                            <a:srgbClr val="000000"/>
                          </a:solidFill>
                          <a:latin typeface="Trebuchet MS"/>
                        </a:rPr>
                        <a:t> </a:t>
                      </a:r>
                      <a:r>
                        <a:rPr lang="en-IN" sz="1800" b="0" strike="noStrike" spc="-4">
                          <a:solidFill>
                            <a:srgbClr val="000000"/>
                          </a:solidFill>
                          <a:latin typeface="Trebuchet MS"/>
                        </a:rPr>
                        <a:t>the</a:t>
                      </a:r>
                      <a:endParaRPr lang="en-IN" sz="1800" b="0" strike="noStrike" spc="-1">
                        <a:latin typeface="Arial"/>
                      </a:endParaRPr>
                    </a:p>
                    <a:p>
                      <a:pPr marL="290880">
                        <a:lnSpc>
                          <a:spcPct val="107000"/>
                        </a:lnSpc>
                      </a:pPr>
                      <a:r>
                        <a:rPr lang="en-IN" sz="1800" b="0" strike="noStrike" spc="-4">
                          <a:solidFill>
                            <a:srgbClr val="000000"/>
                          </a:solidFill>
                          <a:latin typeface="Trebuchet MS"/>
                        </a:rPr>
                        <a:t>most </a:t>
                      </a:r>
                      <a:r>
                        <a:rPr lang="en-IN" sz="1800" b="0" strike="noStrike" spc="-1">
                          <a:solidFill>
                            <a:srgbClr val="000000"/>
                          </a:solidFill>
                          <a:latin typeface="Trebuchet MS"/>
                        </a:rPr>
                        <a:t>recent </a:t>
                      </a:r>
                      <a:r>
                        <a:rPr lang="en-IN" sz="1800" b="0" strike="noStrike" spc="-4">
                          <a:solidFill>
                            <a:srgbClr val="000000"/>
                          </a:solidFill>
                          <a:latin typeface="Trebuchet MS"/>
                        </a:rPr>
                        <a:t>timestamp </a:t>
                      </a:r>
                      <a:r>
                        <a:rPr lang="en-IN" sz="1800" b="0" strike="noStrike" spc="-9">
                          <a:solidFill>
                            <a:srgbClr val="000000"/>
                          </a:solidFill>
                          <a:latin typeface="Trebuchet MS"/>
                        </a:rPr>
                        <a:t>for </a:t>
                      </a:r>
                      <a:r>
                        <a:rPr lang="en-IN" sz="1800" b="0" strike="noStrike" spc="-4">
                          <a:solidFill>
                            <a:srgbClr val="000000"/>
                          </a:solidFill>
                          <a:latin typeface="Trebuchet MS"/>
                        </a:rPr>
                        <a:t>the data </a:t>
                      </a:r>
                      <a:r>
                        <a:rPr lang="en-IN" sz="1800" b="0" strike="noStrike" spc="-1">
                          <a:solidFill>
                            <a:srgbClr val="000000"/>
                          </a:solidFill>
                          <a:latin typeface="Trebuchet MS"/>
                        </a:rPr>
                        <a:t>in </a:t>
                      </a:r>
                      <a:r>
                        <a:rPr lang="en-IN" sz="1800" b="0" strike="noStrike" spc="-4">
                          <a:solidFill>
                            <a:srgbClr val="000000"/>
                          </a:solidFill>
                          <a:latin typeface="Trebuchet MS"/>
                        </a:rPr>
                        <a:t>the </a:t>
                      </a:r>
                      <a:r>
                        <a:rPr lang="en-IN" sz="1800" b="0" strike="noStrike" spc="-1">
                          <a:solidFill>
                            <a:srgbClr val="000000"/>
                          </a:solidFill>
                          <a:latin typeface="Trebuchet MS"/>
                        </a:rPr>
                        <a:t>same </a:t>
                      </a:r>
                      <a:r>
                        <a:rPr lang="en-IN" sz="1800" b="0" strike="noStrike" spc="-4">
                          <a:solidFill>
                            <a:srgbClr val="000000"/>
                          </a:solidFill>
                          <a:latin typeface="Trebuchet MS"/>
                        </a:rPr>
                        <a:t>data  center </a:t>
                      </a:r>
                      <a:r>
                        <a:rPr lang="en-IN" sz="1800" b="0" strike="noStrike" spc="-1">
                          <a:solidFill>
                            <a:srgbClr val="000000"/>
                          </a:solidFill>
                          <a:latin typeface="Trebuchet MS"/>
                        </a:rPr>
                        <a:t>as </a:t>
                      </a:r>
                      <a:r>
                        <a:rPr lang="en-IN" sz="1800" b="0" strike="noStrike" spc="-4">
                          <a:solidFill>
                            <a:srgbClr val="000000"/>
                          </a:solidFill>
                          <a:latin typeface="Trebuchet MS"/>
                        </a:rPr>
                        <a:t>the coordinator</a:t>
                      </a:r>
                      <a:r>
                        <a:rPr lang="en-IN" sz="1800" b="0" strike="noStrike" spc="-58">
                          <a:solidFill>
                            <a:srgbClr val="000000"/>
                          </a:solidFill>
                          <a:latin typeface="Trebuchet MS"/>
                        </a:rPr>
                        <a:t> </a:t>
                      </a:r>
                      <a:r>
                        <a:rPr lang="en-IN" sz="1800" b="0" strike="noStrike" spc="-4">
                          <a:solidFill>
                            <a:srgbClr val="000000"/>
                          </a:solidFill>
                          <a:latin typeface="Trebuchet MS"/>
                        </a:rPr>
                        <a:t>node.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02"/>
                  </a:ext>
                </a:extLst>
              </a:tr>
              <a:tr h="813600">
                <a:tc>
                  <a:txBody>
                    <a:bodyPr/>
                    <a:lstStyle/>
                    <a:p>
                      <a:pPr marL="62280">
                        <a:lnSpc>
                          <a:spcPts val="2044"/>
                        </a:lnSpc>
                      </a:pPr>
                      <a:r>
                        <a:rPr lang="en-IN" sz="1800" b="1" strike="noStrike" spc="-1">
                          <a:solidFill>
                            <a:srgbClr val="FFFFFF"/>
                          </a:solidFill>
                          <a:latin typeface="Trebuchet MS"/>
                        </a:rPr>
                        <a:t>EACH_QUORUM</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290880">
                        <a:lnSpc>
                          <a:spcPts val="2044"/>
                        </a:lnSpc>
                      </a:pPr>
                      <a:r>
                        <a:rPr lang="en-IN" sz="1800" b="0" strike="noStrike" spc="-12">
                          <a:solidFill>
                            <a:srgbClr val="000000"/>
                          </a:solidFill>
                          <a:latin typeface="Trebuchet MS"/>
                        </a:rPr>
                        <a:t>Returns</a:t>
                      </a:r>
                      <a:r>
                        <a:rPr lang="en-IN" sz="1800" b="0" strike="noStrike" spc="327">
                          <a:solidFill>
                            <a:srgbClr val="000000"/>
                          </a:solidFill>
                          <a:latin typeface="Trebuchet MS"/>
                        </a:rPr>
                        <a:t> </a:t>
                      </a:r>
                      <a:r>
                        <a:rPr lang="en-IN" sz="1800" b="0" strike="noStrike" spc="-1">
                          <a:solidFill>
                            <a:srgbClr val="000000"/>
                          </a:solidFill>
                          <a:latin typeface="Trebuchet MS"/>
                        </a:rPr>
                        <a:t>a</a:t>
                      </a:r>
                      <a:r>
                        <a:rPr lang="en-IN" sz="1800" b="0" strike="noStrike" spc="327">
                          <a:solidFill>
                            <a:srgbClr val="000000"/>
                          </a:solidFill>
                          <a:latin typeface="Trebuchet MS"/>
                        </a:rPr>
                        <a:t> </a:t>
                      </a:r>
                      <a:r>
                        <a:rPr lang="en-IN" sz="1800" b="0" strike="noStrike" spc="-4">
                          <a:solidFill>
                            <a:srgbClr val="000000"/>
                          </a:solidFill>
                          <a:latin typeface="Trebuchet MS"/>
                        </a:rPr>
                        <a:t>result</a:t>
                      </a:r>
                      <a:r>
                        <a:rPr lang="en-IN" sz="1800" b="0" strike="noStrike" spc="318">
                          <a:solidFill>
                            <a:srgbClr val="000000"/>
                          </a:solidFill>
                          <a:latin typeface="Trebuchet MS"/>
                        </a:rPr>
                        <a:t> </a:t>
                      </a:r>
                      <a:r>
                        <a:rPr lang="en-IN" sz="1800" b="0" strike="noStrike" spc="-4">
                          <a:solidFill>
                            <a:srgbClr val="000000"/>
                          </a:solidFill>
                          <a:latin typeface="Trebuchet MS"/>
                        </a:rPr>
                        <a:t>from</a:t>
                      </a:r>
                      <a:r>
                        <a:rPr lang="en-IN" sz="1800" b="0" strike="noStrike" spc="333">
                          <a:solidFill>
                            <a:srgbClr val="000000"/>
                          </a:solidFill>
                          <a:latin typeface="Trebuchet MS"/>
                        </a:rPr>
                        <a:t> </a:t>
                      </a:r>
                      <a:r>
                        <a:rPr lang="en-IN" sz="1800" b="0" strike="noStrike" spc="-1">
                          <a:solidFill>
                            <a:srgbClr val="000000"/>
                          </a:solidFill>
                          <a:latin typeface="Trebuchet MS"/>
                        </a:rPr>
                        <a:t>a</a:t>
                      </a:r>
                      <a:r>
                        <a:rPr lang="en-IN" sz="1800" b="0" strike="noStrike" spc="327">
                          <a:solidFill>
                            <a:srgbClr val="000000"/>
                          </a:solidFill>
                          <a:latin typeface="Trebuchet MS"/>
                        </a:rPr>
                        <a:t> </a:t>
                      </a:r>
                      <a:r>
                        <a:rPr lang="en-IN" sz="1800" b="0" strike="noStrike" spc="-9">
                          <a:solidFill>
                            <a:srgbClr val="000000"/>
                          </a:solidFill>
                          <a:latin typeface="Trebuchet MS"/>
                        </a:rPr>
                        <a:t>quorum</a:t>
                      </a:r>
                      <a:r>
                        <a:rPr lang="en-IN" sz="1800" b="0" strike="noStrike" spc="338">
                          <a:solidFill>
                            <a:srgbClr val="000000"/>
                          </a:solidFill>
                          <a:latin typeface="Trebuchet MS"/>
                        </a:rPr>
                        <a:t> </a:t>
                      </a:r>
                      <a:r>
                        <a:rPr lang="en-IN" sz="1800" b="0" strike="noStrike" spc="-4">
                          <a:solidFill>
                            <a:srgbClr val="000000"/>
                          </a:solidFill>
                          <a:latin typeface="Trebuchet MS"/>
                        </a:rPr>
                        <a:t>of</a:t>
                      </a:r>
                      <a:r>
                        <a:rPr lang="en-IN" sz="1800" b="0" strike="noStrike" spc="324">
                          <a:solidFill>
                            <a:srgbClr val="000000"/>
                          </a:solidFill>
                          <a:latin typeface="Trebuchet MS"/>
                        </a:rPr>
                        <a:t> </a:t>
                      </a:r>
                      <a:r>
                        <a:rPr lang="en-IN" sz="1800" b="0" strike="noStrike" spc="-4">
                          <a:solidFill>
                            <a:srgbClr val="000000"/>
                          </a:solidFill>
                          <a:latin typeface="Trebuchet MS"/>
                        </a:rPr>
                        <a:t>servers</a:t>
                      </a:r>
                      <a:r>
                        <a:rPr lang="en-IN" sz="1800" b="0" strike="noStrike" spc="347">
                          <a:solidFill>
                            <a:srgbClr val="000000"/>
                          </a:solidFill>
                          <a:latin typeface="Trebuchet MS"/>
                        </a:rPr>
                        <a:t> </a:t>
                      </a:r>
                      <a:r>
                        <a:rPr lang="en-IN" sz="1800" b="0" strike="noStrike" spc="-4">
                          <a:solidFill>
                            <a:srgbClr val="000000"/>
                          </a:solidFill>
                          <a:latin typeface="Trebuchet MS"/>
                        </a:rPr>
                        <a:t>with</a:t>
                      </a:r>
                      <a:r>
                        <a:rPr lang="en-IN" sz="1800" b="0" strike="noStrike" spc="324">
                          <a:solidFill>
                            <a:srgbClr val="000000"/>
                          </a:solidFill>
                          <a:latin typeface="Trebuchet MS"/>
                        </a:rPr>
                        <a:t> </a:t>
                      </a:r>
                      <a:r>
                        <a:rPr lang="en-IN" sz="1800" b="0" strike="noStrike" spc="-4">
                          <a:solidFill>
                            <a:srgbClr val="000000"/>
                          </a:solidFill>
                          <a:latin typeface="Trebuchet MS"/>
                        </a:rPr>
                        <a:t>the</a:t>
                      </a:r>
                      <a:endParaRPr lang="en-IN" sz="1800" b="0" strike="noStrike" spc="-1">
                        <a:latin typeface="Arial"/>
                      </a:endParaRPr>
                    </a:p>
                    <a:p>
                      <a:pPr marL="290880">
                        <a:lnSpc>
                          <a:spcPct val="100000"/>
                        </a:lnSpc>
                        <a:spcBef>
                          <a:spcPts val="156"/>
                        </a:spcBef>
                      </a:pPr>
                      <a:r>
                        <a:rPr lang="en-IN" sz="1800" b="0" strike="noStrike" spc="-4">
                          <a:solidFill>
                            <a:srgbClr val="000000"/>
                          </a:solidFill>
                          <a:latin typeface="Trebuchet MS"/>
                        </a:rPr>
                        <a:t>most recent timestamp </a:t>
                      </a:r>
                      <a:r>
                        <a:rPr lang="en-IN" sz="1800" b="0" strike="noStrike" spc="-1">
                          <a:solidFill>
                            <a:srgbClr val="000000"/>
                          </a:solidFill>
                          <a:latin typeface="Trebuchet MS"/>
                        </a:rPr>
                        <a:t>in </a:t>
                      </a:r>
                      <a:r>
                        <a:rPr lang="en-IN" sz="1800" b="0" strike="noStrike" spc="-4">
                          <a:solidFill>
                            <a:srgbClr val="000000"/>
                          </a:solidFill>
                          <a:latin typeface="Trebuchet MS"/>
                        </a:rPr>
                        <a:t>all data</a:t>
                      </a:r>
                      <a:r>
                        <a:rPr lang="en-IN" sz="1800" b="0" strike="noStrike" spc="-29">
                          <a:solidFill>
                            <a:srgbClr val="000000"/>
                          </a:solidFill>
                          <a:latin typeface="Trebuchet MS"/>
                        </a:rPr>
                        <a:t> </a:t>
                      </a:r>
                      <a:r>
                        <a:rPr lang="en-IN" sz="1800" b="0" strike="noStrike" spc="-4">
                          <a:solidFill>
                            <a:srgbClr val="000000"/>
                          </a:solidFill>
                          <a:latin typeface="Trebuchet MS"/>
                        </a:rPr>
                        <a:t>centers.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3"/>
                  </a:ext>
                </a:extLst>
              </a:tr>
              <a:tr h="1693800">
                <a:tc>
                  <a:txBody>
                    <a:bodyPr/>
                    <a:lstStyle/>
                    <a:p>
                      <a:pPr marL="62280">
                        <a:lnSpc>
                          <a:spcPts val="2044"/>
                        </a:lnSpc>
                      </a:pPr>
                      <a:r>
                        <a:rPr lang="en-IN" sz="1800" b="1" strike="noStrike" spc="-1">
                          <a:solidFill>
                            <a:srgbClr val="FFFFFF"/>
                          </a:solidFill>
                          <a:latin typeface="Trebuchet MS"/>
                        </a:rPr>
                        <a:t>ALL</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290880" algn="just">
                        <a:lnSpc>
                          <a:spcPts val="2044"/>
                        </a:lnSpc>
                      </a:pPr>
                      <a:r>
                        <a:rPr lang="en-IN" sz="1800" b="0" strike="noStrike" spc="-1">
                          <a:solidFill>
                            <a:srgbClr val="000000"/>
                          </a:solidFill>
                          <a:latin typeface="Trebuchet MS"/>
                        </a:rPr>
                        <a:t>This</a:t>
                      </a:r>
                      <a:r>
                        <a:rPr lang="en-IN" sz="1800" b="0" strike="noStrike" spc="324">
                          <a:solidFill>
                            <a:srgbClr val="000000"/>
                          </a:solidFill>
                          <a:latin typeface="Trebuchet MS"/>
                        </a:rPr>
                        <a:t> </a:t>
                      </a:r>
                      <a:r>
                        <a:rPr lang="en-IN" sz="1800" b="0" strike="noStrike" spc="-4">
                          <a:solidFill>
                            <a:srgbClr val="000000"/>
                          </a:solidFill>
                          <a:latin typeface="Trebuchet MS"/>
                        </a:rPr>
                        <a:t>provides</a:t>
                      </a:r>
                      <a:r>
                        <a:rPr lang="en-IN" sz="1800" b="0" strike="noStrike" spc="324">
                          <a:solidFill>
                            <a:srgbClr val="000000"/>
                          </a:solidFill>
                          <a:latin typeface="Trebuchet MS"/>
                        </a:rPr>
                        <a:t> </a:t>
                      </a:r>
                      <a:r>
                        <a:rPr lang="en-IN" sz="1800" b="0" strike="noStrike" spc="-4">
                          <a:solidFill>
                            <a:srgbClr val="000000"/>
                          </a:solidFill>
                          <a:latin typeface="Trebuchet MS"/>
                        </a:rPr>
                        <a:t>the</a:t>
                      </a:r>
                      <a:r>
                        <a:rPr lang="en-IN" sz="1800" b="0" strike="noStrike" spc="324">
                          <a:solidFill>
                            <a:srgbClr val="000000"/>
                          </a:solidFill>
                          <a:latin typeface="Trebuchet MS"/>
                        </a:rPr>
                        <a:t> </a:t>
                      </a:r>
                      <a:r>
                        <a:rPr lang="en-IN" sz="1800" b="0" strike="noStrike" spc="-4">
                          <a:solidFill>
                            <a:srgbClr val="000000"/>
                          </a:solidFill>
                          <a:latin typeface="Trebuchet MS"/>
                        </a:rPr>
                        <a:t>highest</a:t>
                      </a:r>
                      <a:r>
                        <a:rPr lang="en-IN" sz="1800" b="0" strike="noStrike" spc="318">
                          <a:solidFill>
                            <a:srgbClr val="000000"/>
                          </a:solidFill>
                          <a:latin typeface="Trebuchet MS"/>
                        </a:rPr>
                        <a:t> </a:t>
                      </a:r>
                      <a:r>
                        <a:rPr lang="en-IN" sz="1800" b="0" strike="noStrike" spc="-1">
                          <a:solidFill>
                            <a:srgbClr val="000000"/>
                          </a:solidFill>
                          <a:latin typeface="Trebuchet MS"/>
                        </a:rPr>
                        <a:t>level</a:t>
                      </a:r>
                      <a:r>
                        <a:rPr lang="en-IN" sz="1800" b="0" strike="noStrike" spc="324">
                          <a:solidFill>
                            <a:srgbClr val="000000"/>
                          </a:solidFill>
                          <a:latin typeface="Trebuchet MS"/>
                        </a:rPr>
                        <a:t> </a:t>
                      </a:r>
                      <a:r>
                        <a:rPr lang="en-IN" sz="1800" b="0" strike="noStrike" spc="-4">
                          <a:solidFill>
                            <a:srgbClr val="000000"/>
                          </a:solidFill>
                          <a:latin typeface="Trebuchet MS"/>
                        </a:rPr>
                        <a:t>of</a:t>
                      </a:r>
                      <a:r>
                        <a:rPr lang="en-IN" sz="1800" b="0" strike="noStrike" spc="318">
                          <a:solidFill>
                            <a:srgbClr val="000000"/>
                          </a:solidFill>
                          <a:latin typeface="Trebuchet MS"/>
                        </a:rPr>
                        <a:t> </a:t>
                      </a:r>
                      <a:r>
                        <a:rPr lang="en-IN" sz="1800" b="0" strike="noStrike" spc="-4">
                          <a:solidFill>
                            <a:srgbClr val="000000"/>
                          </a:solidFill>
                          <a:latin typeface="Trebuchet MS"/>
                        </a:rPr>
                        <a:t>consistency</a:t>
                      </a:r>
                      <a:r>
                        <a:rPr lang="en-IN" sz="1800" b="0" strike="noStrike" spc="307">
                          <a:solidFill>
                            <a:srgbClr val="000000"/>
                          </a:solidFill>
                          <a:latin typeface="Trebuchet MS"/>
                        </a:rPr>
                        <a:t> </a:t>
                      </a:r>
                      <a:r>
                        <a:rPr lang="en-IN" sz="1800" b="0" strike="noStrike" spc="-4">
                          <a:solidFill>
                            <a:srgbClr val="000000"/>
                          </a:solidFill>
                          <a:latin typeface="Trebuchet MS"/>
                        </a:rPr>
                        <a:t>of</a:t>
                      </a:r>
                      <a:r>
                        <a:rPr lang="en-IN" sz="1800" b="0" strike="noStrike" spc="318">
                          <a:solidFill>
                            <a:srgbClr val="000000"/>
                          </a:solidFill>
                          <a:latin typeface="Trebuchet MS"/>
                        </a:rPr>
                        <a:t> </a:t>
                      </a:r>
                      <a:r>
                        <a:rPr lang="en-IN" sz="1800" b="0" strike="noStrike" spc="-4">
                          <a:solidFill>
                            <a:srgbClr val="000000"/>
                          </a:solidFill>
                          <a:latin typeface="Trebuchet MS"/>
                        </a:rPr>
                        <a:t>all</a:t>
                      </a:r>
                      <a:endParaRPr lang="en-IN" sz="1800" b="0" strike="noStrike" spc="-1">
                        <a:latin typeface="Arial"/>
                      </a:endParaRPr>
                    </a:p>
                    <a:p>
                      <a:pPr marL="290880" algn="just">
                        <a:lnSpc>
                          <a:spcPct val="107000"/>
                        </a:lnSpc>
                        <a:spcBef>
                          <a:spcPts val="6"/>
                        </a:spcBef>
                      </a:pPr>
                      <a:r>
                        <a:rPr lang="en-IN" sz="1800" b="0" strike="noStrike" spc="-4">
                          <a:solidFill>
                            <a:srgbClr val="000000"/>
                          </a:solidFill>
                          <a:latin typeface="Trebuchet MS"/>
                        </a:rPr>
                        <a:t>levels and the lowest level of availability of all levels.  </a:t>
                      </a:r>
                      <a:r>
                        <a:rPr lang="en-IN" sz="1800" b="0" strike="noStrike" spc="-1">
                          <a:solidFill>
                            <a:srgbClr val="000000"/>
                          </a:solidFill>
                          <a:latin typeface="Trebuchet MS"/>
                        </a:rPr>
                        <a:t>It responds </a:t>
                      </a:r>
                      <a:r>
                        <a:rPr lang="en-IN" sz="1800" b="0" strike="noStrike" spc="-4">
                          <a:solidFill>
                            <a:srgbClr val="000000"/>
                          </a:solidFill>
                          <a:latin typeface="Trebuchet MS"/>
                        </a:rPr>
                        <a:t>to </a:t>
                      </a:r>
                      <a:r>
                        <a:rPr lang="en-IN" sz="1800" b="0" strike="noStrike" spc="-1">
                          <a:solidFill>
                            <a:srgbClr val="000000"/>
                          </a:solidFill>
                          <a:latin typeface="Trebuchet MS"/>
                        </a:rPr>
                        <a:t>a read request </a:t>
                      </a:r>
                      <a:r>
                        <a:rPr lang="en-IN" sz="1800" b="0" strike="noStrike" spc="-4">
                          <a:solidFill>
                            <a:srgbClr val="000000"/>
                          </a:solidFill>
                          <a:latin typeface="Trebuchet MS"/>
                        </a:rPr>
                        <a:t>from </a:t>
                      </a:r>
                      <a:r>
                        <a:rPr lang="en-IN" sz="1800" b="0" strike="noStrike" spc="-1">
                          <a:solidFill>
                            <a:srgbClr val="000000"/>
                          </a:solidFill>
                          <a:latin typeface="Trebuchet MS"/>
                        </a:rPr>
                        <a:t>a </a:t>
                      </a:r>
                      <a:r>
                        <a:rPr lang="en-IN" sz="1800" b="0" strike="noStrike" spc="-4">
                          <a:solidFill>
                            <a:srgbClr val="000000"/>
                          </a:solidFill>
                          <a:latin typeface="Trebuchet MS"/>
                        </a:rPr>
                        <a:t>client after all  the </a:t>
                      </a:r>
                      <a:r>
                        <a:rPr lang="en-IN" sz="1800" b="0" strike="noStrike" spc="-1">
                          <a:solidFill>
                            <a:srgbClr val="000000"/>
                          </a:solidFill>
                          <a:latin typeface="Trebuchet MS"/>
                        </a:rPr>
                        <a:t>replica </a:t>
                      </a:r>
                      <a:r>
                        <a:rPr lang="en-IN" sz="1800" b="0" strike="noStrike" spc="-4">
                          <a:solidFill>
                            <a:srgbClr val="000000"/>
                          </a:solidFill>
                          <a:latin typeface="Trebuchet MS"/>
                        </a:rPr>
                        <a:t>nodes have</a:t>
                      </a:r>
                      <a:r>
                        <a:rPr lang="en-IN" sz="1800" b="0" strike="noStrike" spc="-24">
                          <a:solidFill>
                            <a:srgbClr val="000000"/>
                          </a:solidFill>
                          <a:latin typeface="Trebuchet MS"/>
                        </a:rPr>
                        <a:t> </a:t>
                      </a:r>
                      <a:r>
                        <a:rPr lang="en-IN" sz="1800" b="0" strike="noStrike" spc="-4">
                          <a:solidFill>
                            <a:srgbClr val="000000"/>
                          </a:solidFill>
                          <a:latin typeface="Trebuchet MS"/>
                        </a:rPr>
                        <a:t>responded.</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Read</a:t>
            </a:r>
            <a:r>
              <a:rPr lang="en-US" sz="2400" b="1" strike="noStrike" spc="-109">
                <a:solidFill>
                  <a:srgbClr val="0E6EC5"/>
                </a:solidFill>
                <a:latin typeface="Trebuchet MS"/>
              </a:rPr>
              <a:t> </a:t>
            </a:r>
            <a:r>
              <a:rPr lang="en-US" sz="2400" b="1" strike="noStrike" spc="-4">
                <a:solidFill>
                  <a:srgbClr val="0E6EC5"/>
                </a:solidFill>
                <a:latin typeface="Trebuchet MS"/>
              </a:rPr>
              <a:t>Consistency</a:t>
            </a:r>
            <a:endParaRPr lang="en-US" sz="2400" b="0" strike="noStrike" spc="-1">
              <a:solidFill>
                <a:srgbClr val="000000"/>
              </a:solidFill>
              <a:latin typeface="Calibri"/>
            </a:endParaRPr>
          </a:p>
        </p:txBody>
      </p:sp>
      <p:sp>
        <p:nvSpPr>
          <p:cNvPr id="362" name="TextShape 2"/>
          <p:cNvSpPr txBox="1"/>
          <p:nvPr/>
        </p:nvSpPr>
        <p:spPr>
          <a:xfrm>
            <a:off x="304920" y="762120"/>
            <a:ext cx="10362960" cy="526248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More specifically: </a:t>
            </a: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R=read replica count </a:t>
            </a: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W=write replica count </a:t>
            </a: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N=replication factor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FF0000"/>
                </a:solidFill>
                <a:latin typeface="Trebuchet MS"/>
              </a:rPr>
              <a:t>Q=QUORUM (Q = N / 2 + 1)</a:t>
            </a:r>
            <a:endParaRPr lang="en-US" sz="1800" b="0" strike="noStrike" spc="-1">
              <a:solidFill>
                <a:srgbClr val="000000"/>
              </a:solidFill>
              <a:latin typeface="Calibri"/>
            </a:endParaRPr>
          </a:p>
          <a:p>
            <a:pPr>
              <a:lnSpc>
                <a:spcPct val="100000"/>
              </a:lnSpc>
            </a:pPr>
            <a:r>
              <a:rPr lang="en-US" sz="1800" b="1" strike="noStrike" spc="-1">
                <a:solidFill>
                  <a:srgbClr val="FF0000"/>
                </a:solidFill>
                <a:latin typeface="Trebuchet MS"/>
              </a:rPr>
              <a:t> </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If W + R &gt; N, you will have consistency </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W=1, R=N </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W=N, R=1 </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W=Q, R=Q where Q = N / 2 + 1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Cassandra provides consistency when R + W &gt; N </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A Consistency Level of ONE means R or W is 1. </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A Consistency Level of QUORUM means R or W is ceiling((N+1)/2).</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 A Consistency Level of ALL means R or W is N. </a:t>
            </a:r>
            <a:endParaRPr lang="en-US" sz="1800" b="0" strike="noStrike" spc="-1">
              <a:solidFill>
                <a:srgbClr val="000000"/>
              </a:solidFill>
              <a:latin typeface="Calibri"/>
            </a:endParaRPr>
          </a:p>
          <a:p>
            <a:pPr marL="285840" indent="-285480">
              <a:lnSpc>
                <a:spcPct val="100000"/>
              </a:lnSpc>
              <a:buClr>
                <a:srgbClr val="404040"/>
              </a:buClr>
              <a:buFont typeface="Arial"/>
              <a:buChar char="•"/>
            </a:pPr>
            <a:r>
              <a:rPr lang="en-US" sz="1800" b="0" strike="noStrike" spc="-1">
                <a:solidFill>
                  <a:srgbClr val="404040"/>
                </a:solidFill>
                <a:latin typeface="Trebuchet MS"/>
              </a:rPr>
              <a:t>So if you want to write with a Consistency Level of ONE and then get the same data when you read, you need to read with Consistency Level ALL.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3" name="Table 1"/>
          <p:cNvGraphicFramePr/>
          <p:nvPr/>
        </p:nvGraphicFramePr>
        <p:xfrm>
          <a:off x="586800" y="1006920"/>
          <a:ext cx="8596080" cy="6150653"/>
        </p:xfrm>
        <a:graphic>
          <a:graphicData uri="http://schemas.openxmlformats.org/drawingml/2006/table">
            <a:tbl>
              <a:tblPr/>
              <a:tblGrid>
                <a:gridCol w="1894320">
                  <a:extLst>
                    <a:ext uri="{9D8B030D-6E8A-4147-A177-3AD203B41FA5}">
                      <a16:colId xmlns:a16="http://schemas.microsoft.com/office/drawing/2014/main" val="20000"/>
                    </a:ext>
                  </a:extLst>
                </a:gridCol>
                <a:gridCol w="6701760">
                  <a:extLst>
                    <a:ext uri="{9D8B030D-6E8A-4147-A177-3AD203B41FA5}">
                      <a16:colId xmlns:a16="http://schemas.microsoft.com/office/drawing/2014/main" val="20001"/>
                    </a:ext>
                  </a:extLst>
                </a:gridCol>
              </a:tblGrid>
              <a:tr h="753120">
                <a:tc>
                  <a:txBody>
                    <a:bodyPr/>
                    <a:lstStyle/>
                    <a:p>
                      <a:pPr marL="30960">
                        <a:lnSpc>
                          <a:spcPct val="100000"/>
                        </a:lnSpc>
                        <a:spcBef>
                          <a:spcPts val="184"/>
                        </a:spcBef>
                      </a:pPr>
                      <a:r>
                        <a:rPr lang="en-IN" sz="1600" b="1" strike="noStrike" spc="-4">
                          <a:solidFill>
                            <a:srgbClr val="FFFFFF"/>
                          </a:solidFill>
                          <a:latin typeface="Trebuchet MS"/>
                        </a:rPr>
                        <a:t>ALL</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E6EC5"/>
                    </a:solidFill>
                  </a:tcPr>
                </a:tc>
                <a:tc>
                  <a:txBody>
                    <a:bodyPr/>
                    <a:lstStyle/>
                    <a:p>
                      <a:pPr marL="31680" algn="just">
                        <a:lnSpc>
                          <a:spcPct val="107000"/>
                        </a:lnSpc>
                        <a:spcBef>
                          <a:spcPts val="51"/>
                        </a:spcBef>
                      </a:pPr>
                      <a:r>
                        <a:rPr lang="en-IN" sz="1600" b="1" strike="noStrike" spc="-4">
                          <a:solidFill>
                            <a:srgbClr val="FFFFFF"/>
                          </a:solidFill>
                          <a:latin typeface="Trebuchet MS"/>
                        </a:rPr>
                        <a:t>This is </a:t>
                      </a:r>
                      <a:r>
                        <a:rPr lang="en-IN" sz="1600" b="1" strike="noStrike" spc="-1">
                          <a:solidFill>
                            <a:srgbClr val="FFFFFF"/>
                          </a:solidFill>
                          <a:latin typeface="Trebuchet MS"/>
                        </a:rPr>
                        <a:t>the </a:t>
                      </a:r>
                      <a:r>
                        <a:rPr lang="en-IN" sz="1600" b="1" strike="noStrike" spc="-4">
                          <a:solidFill>
                            <a:srgbClr val="FFFFFF"/>
                          </a:solidFill>
                          <a:latin typeface="Trebuchet MS"/>
                        </a:rPr>
                        <a:t>highest </a:t>
                      </a:r>
                      <a:r>
                        <a:rPr lang="en-IN" sz="1600" b="1" strike="noStrike" spc="-1">
                          <a:solidFill>
                            <a:srgbClr val="FFFFFF"/>
                          </a:solidFill>
                          <a:latin typeface="Trebuchet MS"/>
                        </a:rPr>
                        <a:t>level </a:t>
                      </a:r>
                      <a:r>
                        <a:rPr lang="en-IN" sz="1600" b="1" strike="noStrike" spc="-4">
                          <a:solidFill>
                            <a:srgbClr val="FFFFFF"/>
                          </a:solidFill>
                          <a:latin typeface="Trebuchet MS"/>
                        </a:rPr>
                        <a:t>of consistency of </a:t>
                      </a:r>
                      <a:r>
                        <a:rPr lang="en-IN" sz="1600" b="1" strike="noStrike" spc="-1">
                          <a:solidFill>
                            <a:srgbClr val="FFFFFF"/>
                          </a:solidFill>
                          <a:latin typeface="Trebuchet MS"/>
                        </a:rPr>
                        <a:t>all levels </a:t>
                      </a:r>
                      <a:r>
                        <a:rPr lang="en-IN" sz="1600" b="1" strike="noStrike" spc="-4">
                          <a:solidFill>
                            <a:srgbClr val="FFFFFF"/>
                          </a:solidFill>
                          <a:latin typeface="Trebuchet MS"/>
                        </a:rPr>
                        <a:t>as it </a:t>
                      </a:r>
                      <a:r>
                        <a:rPr lang="en-IN" sz="1600" b="1" strike="noStrike" spc="-1">
                          <a:solidFill>
                            <a:srgbClr val="FFFFFF"/>
                          </a:solidFill>
                          <a:latin typeface="Trebuchet MS"/>
                        </a:rPr>
                        <a:t>necessitates  </a:t>
                      </a:r>
                      <a:r>
                        <a:rPr lang="en-IN" sz="1600" b="1" strike="noStrike" spc="-4">
                          <a:solidFill>
                            <a:srgbClr val="FFFFFF"/>
                          </a:solidFill>
                          <a:latin typeface="Trebuchet MS"/>
                        </a:rPr>
                        <a:t>that a </a:t>
                      </a:r>
                      <a:r>
                        <a:rPr lang="en-IN" sz="1600" b="1" strike="noStrike" spc="-1">
                          <a:solidFill>
                            <a:srgbClr val="FFFFFF"/>
                          </a:solidFill>
                          <a:latin typeface="Trebuchet MS"/>
                        </a:rPr>
                        <a:t>write </a:t>
                      </a:r>
                      <a:r>
                        <a:rPr lang="en-IN" sz="1600" b="1" strike="noStrike" spc="-4">
                          <a:solidFill>
                            <a:srgbClr val="FFFFFF"/>
                          </a:solidFill>
                          <a:latin typeface="Trebuchet MS"/>
                        </a:rPr>
                        <a:t>must </a:t>
                      </a:r>
                      <a:r>
                        <a:rPr lang="en-IN" sz="1600" b="1" strike="noStrike" spc="-1">
                          <a:solidFill>
                            <a:srgbClr val="FFFFFF"/>
                          </a:solidFill>
                          <a:latin typeface="Trebuchet MS"/>
                        </a:rPr>
                        <a:t>be </a:t>
                      </a:r>
                      <a:r>
                        <a:rPr lang="en-IN" sz="1600" b="1" strike="noStrike" spc="-4">
                          <a:solidFill>
                            <a:srgbClr val="FFFFFF"/>
                          </a:solidFill>
                          <a:latin typeface="Trebuchet MS"/>
                        </a:rPr>
                        <a:t>written to </a:t>
                      </a:r>
                      <a:r>
                        <a:rPr lang="en-IN" sz="1600" b="1" strike="noStrike" spc="-1">
                          <a:solidFill>
                            <a:srgbClr val="FFFFFF"/>
                          </a:solidFill>
                          <a:latin typeface="Trebuchet MS"/>
                        </a:rPr>
                        <a:t>the </a:t>
                      </a:r>
                      <a:r>
                        <a:rPr lang="en-IN" sz="1600" b="1" strike="noStrike" spc="-4">
                          <a:solidFill>
                            <a:srgbClr val="FFFFFF"/>
                          </a:solidFill>
                          <a:latin typeface="Trebuchet MS"/>
                        </a:rPr>
                        <a:t>commit </a:t>
                      </a:r>
                      <a:r>
                        <a:rPr lang="en-IN" sz="1600" b="1" strike="noStrike" spc="-9">
                          <a:solidFill>
                            <a:srgbClr val="FFFFFF"/>
                          </a:solidFill>
                          <a:latin typeface="Trebuchet MS"/>
                        </a:rPr>
                        <a:t>log </a:t>
                      </a:r>
                      <a:r>
                        <a:rPr lang="en-IN" sz="1600" b="1" strike="noStrike" spc="-4">
                          <a:solidFill>
                            <a:srgbClr val="FFFFFF"/>
                          </a:solidFill>
                          <a:latin typeface="Trebuchet MS"/>
                        </a:rPr>
                        <a:t>and Memtable on </a:t>
                      </a:r>
                      <a:r>
                        <a:rPr lang="en-IN" sz="1600" b="1" strike="noStrike" spc="-1">
                          <a:solidFill>
                            <a:srgbClr val="FFFFFF"/>
                          </a:solidFill>
                          <a:latin typeface="Trebuchet MS"/>
                        </a:rPr>
                        <a:t>all  </a:t>
                      </a:r>
                      <a:r>
                        <a:rPr lang="en-IN" sz="1600" b="1" strike="noStrike" spc="-4">
                          <a:solidFill>
                            <a:srgbClr val="FFFFFF"/>
                          </a:solidFill>
                          <a:latin typeface="Trebuchet MS"/>
                        </a:rPr>
                        <a:t>replica </a:t>
                      </a:r>
                      <a:r>
                        <a:rPr lang="en-IN" sz="1600" b="1" strike="noStrike" spc="-9">
                          <a:solidFill>
                            <a:srgbClr val="FFFFFF"/>
                          </a:solidFill>
                          <a:latin typeface="Trebuchet MS"/>
                        </a:rPr>
                        <a:t>nodes </a:t>
                      </a:r>
                      <a:r>
                        <a:rPr lang="en-IN" sz="1600" b="1" strike="noStrike" spc="-4">
                          <a:solidFill>
                            <a:srgbClr val="FFFFFF"/>
                          </a:solidFill>
                          <a:latin typeface="Trebuchet MS"/>
                        </a:rPr>
                        <a:t>in the</a:t>
                      </a:r>
                      <a:r>
                        <a:rPr lang="en-IN" sz="1600" b="1" strike="noStrike" spc="69">
                          <a:solidFill>
                            <a:srgbClr val="FFFFFF"/>
                          </a:solidFill>
                          <a:latin typeface="Trebuchet MS"/>
                        </a:rPr>
                        <a:t> </a:t>
                      </a:r>
                      <a:r>
                        <a:rPr lang="en-IN" sz="1600" b="1" strike="noStrike" spc="-29">
                          <a:solidFill>
                            <a:srgbClr val="FFFFFF"/>
                          </a:solidFill>
                          <a:latin typeface="Trebuchet MS"/>
                        </a:rPr>
                        <a:t>cluster.</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E6EC5"/>
                    </a:solidFill>
                  </a:tcPr>
                </a:tc>
                <a:extLst>
                  <a:ext uri="{0D108BD9-81ED-4DB2-BD59-A6C34878D82A}">
                    <a16:rowId xmlns:a16="http://schemas.microsoft.com/office/drawing/2014/main" val="10000"/>
                  </a:ext>
                </a:extLst>
              </a:tr>
              <a:tr h="722880">
                <a:tc>
                  <a:txBody>
                    <a:bodyPr/>
                    <a:lstStyle/>
                    <a:p>
                      <a:pPr marL="30960">
                        <a:lnSpc>
                          <a:spcPct val="100000"/>
                        </a:lnSpc>
                        <a:spcBef>
                          <a:spcPts val="91"/>
                        </a:spcBef>
                      </a:pPr>
                      <a:r>
                        <a:rPr lang="en-IN" sz="1600" b="1" strike="noStrike" spc="-4">
                          <a:solidFill>
                            <a:srgbClr val="FFFFFF"/>
                          </a:solidFill>
                          <a:latin typeface="Trebuchet MS"/>
                        </a:rPr>
                        <a:t>EACH_QUORUM</a:t>
                      </a:r>
                      <a:endParaRPr lang="en-IN" sz="16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0E6EC5"/>
                    </a:solidFill>
                  </a:tcPr>
                </a:tc>
                <a:tc>
                  <a:txBody>
                    <a:bodyPr/>
                    <a:lstStyle/>
                    <a:p>
                      <a:pPr marL="31680">
                        <a:lnSpc>
                          <a:spcPct val="100000"/>
                        </a:lnSpc>
                        <a:spcBef>
                          <a:spcPts val="91"/>
                        </a:spcBef>
                      </a:pPr>
                      <a:r>
                        <a:rPr lang="en-IN" sz="1600" b="0" strike="noStrike" spc="-4">
                          <a:solidFill>
                            <a:srgbClr val="000000"/>
                          </a:solidFill>
                          <a:latin typeface="Trebuchet MS"/>
                        </a:rPr>
                        <a:t>A</a:t>
                      </a:r>
                      <a:r>
                        <a:rPr lang="en-IN" sz="1600" b="0" strike="noStrike" spc="24">
                          <a:solidFill>
                            <a:srgbClr val="000000"/>
                          </a:solidFill>
                          <a:latin typeface="Trebuchet MS"/>
                        </a:rPr>
                        <a:t> </a:t>
                      </a:r>
                      <a:r>
                        <a:rPr lang="en-IN" sz="1600" b="0" strike="noStrike" spc="-4">
                          <a:solidFill>
                            <a:srgbClr val="000000"/>
                          </a:solidFill>
                          <a:latin typeface="Trebuchet MS"/>
                        </a:rPr>
                        <a:t>write</a:t>
                      </a:r>
                      <a:r>
                        <a:rPr lang="en-IN" sz="1600" b="0" strike="noStrike" spc="134">
                          <a:solidFill>
                            <a:srgbClr val="000000"/>
                          </a:solidFill>
                          <a:latin typeface="Trebuchet MS"/>
                        </a:rPr>
                        <a:t> </a:t>
                      </a:r>
                      <a:r>
                        <a:rPr lang="en-IN" sz="1600" b="0" strike="noStrike" spc="-9">
                          <a:solidFill>
                            <a:srgbClr val="000000"/>
                          </a:solidFill>
                          <a:latin typeface="Trebuchet MS"/>
                        </a:rPr>
                        <a:t>must</a:t>
                      </a:r>
                      <a:r>
                        <a:rPr lang="en-IN" sz="1600" b="0" strike="noStrike" spc="123">
                          <a:solidFill>
                            <a:srgbClr val="000000"/>
                          </a:solidFill>
                          <a:latin typeface="Trebuchet MS"/>
                        </a:rPr>
                        <a:t> </a:t>
                      </a:r>
                      <a:r>
                        <a:rPr lang="en-IN" sz="1600" b="0" strike="noStrike" spc="-4">
                          <a:solidFill>
                            <a:srgbClr val="000000"/>
                          </a:solidFill>
                          <a:latin typeface="Trebuchet MS"/>
                        </a:rPr>
                        <a:t>be</a:t>
                      </a:r>
                      <a:r>
                        <a:rPr lang="en-IN" sz="1600" b="0" strike="noStrike" spc="128">
                          <a:solidFill>
                            <a:srgbClr val="000000"/>
                          </a:solidFill>
                          <a:latin typeface="Trebuchet MS"/>
                        </a:rPr>
                        <a:t> </a:t>
                      </a:r>
                      <a:r>
                        <a:rPr lang="en-IN" sz="1600" b="0" strike="noStrike" spc="-4">
                          <a:solidFill>
                            <a:srgbClr val="000000"/>
                          </a:solidFill>
                          <a:latin typeface="Trebuchet MS"/>
                        </a:rPr>
                        <a:t>written</a:t>
                      </a:r>
                      <a:r>
                        <a:rPr lang="en-IN" sz="1600" b="0" strike="noStrike" spc="134">
                          <a:solidFill>
                            <a:srgbClr val="000000"/>
                          </a:solidFill>
                          <a:latin typeface="Trebuchet MS"/>
                        </a:rPr>
                        <a:t> </a:t>
                      </a:r>
                      <a:r>
                        <a:rPr lang="en-IN" sz="1600" b="0" strike="noStrike" spc="-4">
                          <a:solidFill>
                            <a:srgbClr val="000000"/>
                          </a:solidFill>
                          <a:latin typeface="Trebuchet MS"/>
                        </a:rPr>
                        <a:t>to</a:t>
                      </a:r>
                      <a:r>
                        <a:rPr lang="en-IN" sz="1600" b="0" strike="noStrike" spc="117">
                          <a:solidFill>
                            <a:srgbClr val="000000"/>
                          </a:solidFill>
                          <a:latin typeface="Trebuchet MS"/>
                        </a:rPr>
                        <a:t> </a:t>
                      </a:r>
                      <a:r>
                        <a:rPr lang="en-IN" sz="1600" b="0" strike="noStrike" spc="-4">
                          <a:solidFill>
                            <a:srgbClr val="000000"/>
                          </a:solidFill>
                          <a:latin typeface="Trebuchet MS"/>
                        </a:rPr>
                        <a:t>the</a:t>
                      </a:r>
                      <a:r>
                        <a:rPr lang="en-IN" sz="1600" b="0" strike="noStrike" spc="128">
                          <a:solidFill>
                            <a:srgbClr val="000000"/>
                          </a:solidFill>
                          <a:latin typeface="Trebuchet MS"/>
                        </a:rPr>
                        <a:t> </a:t>
                      </a:r>
                      <a:r>
                        <a:rPr lang="en-IN" sz="1600" b="0" strike="noStrike" spc="-4">
                          <a:solidFill>
                            <a:srgbClr val="000000"/>
                          </a:solidFill>
                          <a:latin typeface="Trebuchet MS"/>
                        </a:rPr>
                        <a:t>commit</a:t>
                      </a:r>
                      <a:r>
                        <a:rPr lang="en-IN" sz="1600" b="0" strike="noStrike" spc="134">
                          <a:solidFill>
                            <a:srgbClr val="000000"/>
                          </a:solidFill>
                          <a:latin typeface="Trebuchet MS"/>
                        </a:rPr>
                        <a:t> </a:t>
                      </a:r>
                      <a:r>
                        <a:rPr lang="en-IN" sz="1600" b="0" strike="noStrike" spc="-4">
                          <a:solidFill>
                            <a:srgbClr val="000000"/>
                          </a:solidFill>
                          <a:latin typeface="Trebuchet MS"/>
                        </a:rPr>
                        <a:t>log</a:t>
                      </a:r>
                      <a:r>
                        <a:rPr lang="en-IN" sz="1600" b="0" strike="noStrike" spc="117">
                          <a:solidFill>
                            <a:srgbClr val="000000"/>
                          </a:solidFill>
                          <a:latin typeface="Trebuchet MS"/>
                        </a:rPr>
                        <a:t> </a:t>
                      </a:r>
                      <a:r>
                        <a:rPr lang="en-IN" sz="1600" b="0" strike="noStrike" spc="-4">
                          <a:solidFill>
                            <a:srgbClr val="000000"/>
                          </a:solidFill>
                          <a:latin typeface="Trebuchet MS"/>
                        </a:rPr>
                        <a:t>and</a:t>
                      </a:r>
                      <a:r>
                        <a:rPr lang="en-IN" sz="1600" b="0" strike="noStrike" spc="128">
                          <a:solidFill>
                            <a:srgbClr val="000000"/>
                          </a:solidFill>
                          <a:latin typeface="Trebuchet MS"/>
                        </a:rPr>
                        <a:t> </a:t>
                      </a:r>
                      <a:r>
                        <a:rPr lang="en-IN" sz="1600" b="0" strike="noStrike" spc="-4">
                          <a:solidFill>
                            <a:srgbClr val="000000"/>
                          </a:solidFill>
                          <a:latin typeface="Trebuchet MS"/>
                        </a:rPr>
                        <a:t>Memtable</a:t>
                      </a:r>
                      <a:r>
                        <a:rPr lang="en-IN" sz="1600" b="0" strike="noStrike" spc="128">
                          <a:solidFill>
                            <a:srgbClr val="000000"/>
                          </a:solidFill>
                          <a:latin typeface="Trebuchet MS"/>
                        </a:rPr>
                        <a:t> </a:t>
                      </a:r>
                      <a:r>
                        <a:rPr lang="en-IN" sz="1600" b="0" strike="noStrike" spc="-9">
                          <a:solidFill>
                            <a:srgbClr val="000000"/>
                          </a:solidFill>
                          <a:latin typeface="Trebuchet MS"/>
                        </a:rPr>
                        <a:t>on</a:t>
                      </a:r>
                      <a:r>
                        <a:rPr lang="en-IN" sz="1600" b="0" strike="noStrike" spc="117">
                          <a:solidFill>
                            <a:srgbClr val="000000"/>
                          </a:solidFill>
                          <a:latin typeface="Trebuchet MS"/>
                        </a:rPr>
                        <a:t> </a:t>
                      </a:r>
                      <a:r>
                        <a:rPr lang="en-IN" sz="1600" b="0" strike="noStrike" spc="-4">
                          <a:solidFill>
                            <a:srgbClr val="000000"/>
                          </a:solidFill>
                          <a:latin typeface="Trebuchet MS"/>
                        </a:rPr>
                        <a:t>a</a:t>
                      </a:r>
                      <a:r>
                        <a:rPr lang="en-IN" sz="1600" b="0" strike="noStrike" spc="128">
                          <a:solidFill>
                            <a:srgbClr val="000000"/>
                          </a:solidFill>
                          <a:latin typeface="Trebuchet MS"/>
                        </a:rPr>
                        <a:t> </a:t>
                      </a:r>
                      <a:r>
                        <a:rPr lang="en-IN" sz="1600" b="0" strike="noStrike" spc="-4">
                          <a:solidFill>
                            <a:srgbClr val="000000"/>
                          </a:solidFill>
                          <a:latin typeface="Trebuchet MS"/>
                        </a:rPr>
                        <a:t>quorum</a:t>
                      </a:r>
                      <a:endParaRPr lang="en-IN" sz="1600" b="0" strike="noStrike" spc="-1">
                        <a:latin typeface="Arial"/>
                      </a:endParaRPr>
                    </a:p>
                    <a:p>
                      <a:pPr marL="31680">
                        <a:lnSpc>
                          <a:spcPct val="100000"/>
                        </a:lnSpc>
                        <a:spcBef>
                          <a:spcPts val="145"/>
                        </a:spcBef>
                      </a:pPr>
                      <a:r>
                        <a:rPr lang="en-IN" sz="1600" b="0" strike="noStrike" spc="-4">
                          <a:solidFill>
                            <a:srgbClr val="000000"/>
                          </a:solidFill>
                          <a:latin typeface="Trebuchet MS"/>
                        </a:rPr>
                        <a:t>of replica </a:t>
                      </a:r>
                      <a:r>
                        <a:rPr lang="en-IN" sz="1600" b="0" strike="noStrike" spc="-9">
                          <a:solidFill>
                            <a:srgbClr val="000000"/>
                          </a:solidFill>
                          <a:latin typeface="Trebuchet MS"/>
                        </a:rPr>
                        <a:t>nodes </a:t>
                      </a:r>
                      <a:r>
                        <a:rPr lang="en-IN" sz="1600" b="0" strike="noStrike" spc="-4">
                          <a:solidFill>
                            <a:srgbClr val="000000"/>
                          </a:solidFill>
                          <a:latin typeface="Trebuchet MS"/>
                        </a:rPr>
                        <a:t>in all data</a:t>
                      </a:r>
                      <a:r>
                        <a:rPr lang="en-IN" sz="1600" b="0" strike="noStrike" spc="69">
                          <a:solidFill>
                            <a:srgbClr val="000000"/>
                          </a:solidFill>
                          <a:latin typeface="Trebuchet MS"/>
                        </a:rPr>
                        <a:t> </a:t>
                      </a:r>
                      <a:r>
                        <a:rPr lang="en-IN" sz="1600" b="0" strike="noStrike" spc="-4">
                          <a:solidFill>
                            <a:srgbClr val="000000"/>
                          </a:solidFill>
                          <a:latin typeface="Trebuchet MS"/>
                        </a:rPr>
                        <a:t>centers.</a:t>
                      </a:r>
                      <a:endParaRPr lang="en-IN" sz="16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502200">
                <a:tc>
                  <a:txBody>
                    <a:bodyPr/>
                    <a:lstStyle/>
                    <a:p>
                      <a:pPr marL="30960">
                        <a:lnSpc>
                          <a:spcPct val="100000"/>
                        </a:lnSpc>
                        <a:spcBef>
                          <a:spcPts val="190"/>
                        </a:spcBef>
                      </a:pPr>
                      <a:r>
                        <a:rPr lang="en-IN" sz="1600" b="1" strike="noStrike" spc="-4">
                          <a:solidFill>
                            <a:srgbClr val="FFFFFF"/>
                          </a:solidFill>
                          <a:latin typeface="Trebuchet MS"/>
                        </a:rPr>
                        <a:t>QUORUM</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31680">
                        <a:lnSpc>
                          <a:spcPct val="107000"/>
                        </a:lnSpc>
                        <a:spcBef>
                          <a:spcPts val="45"/>
                        </a:spcBef>
                      </a:pPr>
                      <a:r>
                        <a:rPr lang="en-IN" sz="1600" b="0" strike="noStrike" spc="-4">
                          <a:solidFill>
                            <a:srgbClr val="000000"/>
                          </a:solidFill>
                          <a:latin typeface="Trebuchet MS"/>
                        </a:rPr>
                        <a:t>A write </a:t>
                      </a:r>
                      <a:r>
                        <a:rPr lang="en-IN" sz="1600" b="0" strike="noStrike" spc="-9">
                          <a:solidFill>
                            <a:srgbClr val="000000"/>
                          </a:solidFill>
                          <a:latin typeface="Trebuchet MS"/>
                        </a:rPr>
                        <a:t>must </a:t>
                      </a:r>
                      <a:r>
                        <a:rPr lang="en-IN" sz="1600" b="0" strike="noStrike" spc="-4">
                          <a:solidFill>
                            <a:srgbClr val="000000"/>
                          </a:solidFill>
                          <a:latin typeface="Trebuchet MS"/>
                        </a:rPr>
                        <a:t>be written to the </a:t>
                      </a:r>
                      <a:r>
                        <a:rPr lang="en-IN" sz="1600" b="0" strike="noStrike" spc="-9">
                          <a:solidFill>
                            <a:srgbClr val="000000"/>
                          </a:solidFill>
                          <a:latin typeface="Trebuchet MS"/>
                        </a:rPr>
                        <a:t>commit </a:t>
                      </a:r>
                      <a:r>
                        <a:rPr lang="en-IN" sz="1600" b="0" strike="noStrike" spc="-4">
                          <a:solidFill>
                            <a:srgbClr val="000000"/>
                          </a:solidFill>
                          <a:latin typeface="Trebuchet MS"/>
                        </a:rPr>
                        <a:t>log and Memtable on a quorum  of replica</a:t>
                      </a:r>
                      <a:r>
                        <a:rPr lang="en-IN" sz="1600" b="0" strike="noStrike" spc="-52">
                          <a:solidFill>
                            <a:srgbClr val="000000"/>
                          </a:solidFill>
                          <a:latin typeface="Trebuchet MS"/>
                        </a:rPr>
                        <a:t> </a:t>
                      </a:r>
                      <a:r>
                        <a:rPr lang="en-IN" sz="1600" b="0" strike="noStrike" spc="-4">
                          <a:solidFill>
                            <a:srgbClr val="000000"/>
                          </a:solidFill>
                          <a:latin typeface="Trebuchet MS"/>
                        </a:rPr>
                        <a:t>nodes.</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02"/>
                  </a:ext>
                </a:extLst>
              </a:tr>
              <a:tr h="1004040">
                <a:tc>
                  <a:txBody>
                    <a:bodyPr/>
                    <a:lstStyle/>
                    <a:p>
                      <a:pPr marL="30960">
                        <a:lnSpc>
                          <a:spcPct val="100000"/>
                        </a:lnSpc>
                        <a:spcBef>
                          <a:spcPts val="190"/>
                        </a:spcBef>
                      </a:pPr>
                      <a:r>
                        <a:rPr lang="en-IN" sz="1600" b="1" strike="noStrike" spc="-4">
                          <a:solidFill>
                            <a:srgbClr val="FFFFFF"/>
                          </a:solidFill>
                          <a:latin typeface="Trebuchet MS"/>
                        </a:rPr>
                        <a:t>LOCAL_QUORUM</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31680" algn="just">
                        <a:lnSpc>
                          <a:spcPct val="107000"/>
                        </a:lnSpc>
                        <a:spcBef>
                          <a:spcPts val="54"/>
                        </a:spcBef>
                      </a:pPr>
                      <a:r>
                        <a:rPr lang="en-IN" sz="1600" b="0" strike="noStrike" spc="-4">
                          <a:solidFill>
                            <a:srgbClr val="000000"/>
                          </a:solidFill>
                          <a:latin typeface="Trebuchet MS"/>
                        </a:rPr>
                        <a:t>A write </a:t>
                      </a:r>
                      <a:r>
                        <a:rPr lang="en-IN" sz="1600" b="0" strike="noStrike" spc="-9">
                          <a:solidFill>
                            <a:srgbClr val="000000"/>
                          </a:solidFill>
                          <a:latin typeface="Trebuchet MS"/>
                        </a:rPr>
                        <a:t>must </a:t>
                      </a:r>
                      <a:r>
                        <a:rPr lang="en-IN" sz="1600" b="0" strike="noStrike" spc="-4">
                          <a:solidFill>
                            <a:srgbClr val="000000"/>
                          </a:solidFill>
                          <a:latin typeface="Trebuchet MS"/>
                        </a:rPr>
                        <a:t>be written to the </a:t>
                      </a:r>
                      <a:r>
                        <a:rPr lang="en-IN" sz="1600" b="0" strike="noStrike" spc="-9">
                          <a:solidFill>
                            <a:srgbClr val="000000"/>
                          </a:solidFill>
                          <a:latin typeface="Trebuchet MS"/>
                        </a:rPr>
                        <a:t>commit </a:t>
                      </a:r>
                      <a:r>
                        <a:rPr lang="en-IN" sz="1600" b="0" strike="noStrike" spc="-4">
                          <a:solidFill>
                            <a:srgbClr val="000000"/>
                          </a:solidFill>
                          <a:latin typeface="Trebuchet MS"/>
                        </a:rPr>
                        <a:t>log and Memtable on a quorum  of replica nodes in the same data center as the coordinator </a:t>
                      </a:r>
                      <a:r>
                        <a:rPr lang="en-IN" sz="1600" b="0" strike="noStrike" spc="-1">
                          <a:solidFill>
                            <a:srgbClr val="000000"/>
                          </a:solidFill>
                          <a:latin typeface="Trebuchet MS"/>
                        </a:rPr>
                        <a:t>node. </a:t>
                      </a:r>
                      <a:r>
                        <a:rPr lang="en-IN" sz="1600" b="0" strike="noStrike" spc="-4">
                          <a:solidFill>
                            <a:srgbClr val="000000"/>
                          </a:solidFill>
                          <a:latin typeface="Trebuchet MS"/>
                        </a:rPr>
                        <a:t>This  is to </a:t>
                      </a:r>
                      <a:r>
                        <a:rPr lang="en-IN" sz="1600" b="0" strike="noStrike" spc="-9">
                          <a:solidFill>
                            <a:srgbClr val="000000"/>
                          </a:solidFill>
                          <a:latin typeface="Trebuchet MS"/>
                        </a:rPr>
                        <a:t>avoid </a:t>
                      </a:r>
                      <a:r>
                        <a:rPr lang="en-IN" sz="1600" b="0" strike="noStrike" spc="-4">
                          <a:solidFill>
                            <a:srgbClr val="000000"/>
                          </a:solidFill>
                          <a:latin typeface="Trebuchet MS"/>
                        </a:rPr>
                        <a:t>latency of inter-data center</a:t>
                      </a:r>
                      <a:r>
                        <a:rPr lang="en-IN" sz="1600" b="0" strike="noStrike" spc="168">
                          <a:solidFill>
                            <a:srgbClr val="000000"/>
                          </a:solidFill>
                          <a:latin typeface="Trebuchet MS"/>
                        </a:rPr>
                        <a:t> </a:t>
                      </a:r>
                      <a:r>
                        <a:rPr lang="en-IN" sz="1600" b="0" strike="noStrike" spc="-9">
                          <a:solidFill>
                            <a:srgbClr val="000000"/>
                          </a:solidFill>
                          <a:latin typeface="Trebuchet MS"/>
                        </a:rPr>
                        <a:t>communication.</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3"/>
                  </a:ext>
                </a:extLst>
              </a:tr>
              <a:tr h="722880">
                <a:tc>
                  <a:txBody>
                    <a:bodyPr/>
                    <a:lstStyle/>
                    <a:p>
                      <a:pPr marL="30960">
                        <a:lnSpc>
                          <a:spcPct val="100000"/>
                        </a:lnSpc>
                        <a:spcBef>
                          <a:spcPts val="190"/>
                        </a:spcBef>
                      </a:pPr>
                      <a:r>
                        <a:rPr lang="en-IN" sz="1600" b="1" strike="noStrike" spc="-4">
                          <a:solidFill>
                            <a:srgbClr val="FFFFFF"/>
                          </a:solidFill>
                          <a:latin typeface="Trebuchet MS"/>
                        </a:rPr>
                        <a:t>ONE</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31680">
                        <a:lnSpc>
                          <a:spcPct val="100000"/>
                        </a:lnSpc>
                        <a:spcBef>
                          <a:spcPts val="190"/>
                        </a:spcBef>
                      </a:pPr>
                      <a:r>
                        <a:rPr lang="en-IN" sz="1600" b="0" strike="noStrike" spc="-4">
                          <a:solidFill>
                            <a:srgbClr val="000000"/>
                          </a:solidFill>
                          <a:latin typeface="Trebuchet MS"/>
                        </a:rPr>
                        <a:t>A write </a:t>
                      </a:r>
                      <a:r>
                        <a:rPr lang="en-IN" sz="1600" b="0" strike="noStrike" spc="-9">
                          <a:solidFill>
                            <a:srgbClr val="000000"/>
                          </a:solidFill>
                          <a:latin typeface="Trebuchet MS"/>
                        </a:rPr>
                        <a:t>must </a:t>
                      </a:r>
                      <a:r>
                        <a:rPr lang="en-IN" sz="1600" b="0" strike="noStrike" spc="-4">
                          <a:solidFill>
                            <a:srgbClr val="000000"/>
                          </a:solidFill>
                          <a:latin typeface="Trebuchet MS"/>
                        </a:rPr>
                        <a:t>be written </a:t>
                      </a:r>
                      <a:r>
                        <a:rPr lang="en-IN" sz="1600" b="0" strike="noStrike" spc="-1">
                          <a:solidFill>
                            <a:srgbClr val="000000"/>
                          </a:solidFill>
                          <a:latin typeface="Trebuchet MS"/>
                        </a:rPr>
                        <a:t>to </a:t>
                      </a:r>
                      <a:r>
                        <a:rPr lang="en-IN" sz="1600" b="0" strike="noStrike" spc="-4">
                          <a:solidFill>
                            <a:srgbClr val="000000"/>
                          </a:solidFill>
                          <a:latin typeface="Trebuchet MS"/>
                        </a:rPr>
                        <a:t>the commit log and Memtable </a:t>
                      </a:r>
                      <a:r>
                        <a:rPr lang="en-IN" sz="1600" b="0" strike="noStrike" spc="-9">
                          <a:solidFill>
                            <a:srgbClr val="000000"/>
                          </a:solidFill>
                          <a:latin typeface="Trebuchet MS"/>
                        </a:rPr>
                        <a:t>of </a:t>
                      </a:r>
                      <a:r>
                        <a:rPr lang="en-IN" sz="1600" b="0" strike="noStrike" spc="-4">
                          <a:solidFill>
                            <a:srgbClr val="000000"/>
                          </a:solidFill>
                          <a:latin typeface="Trebuchet MS"/>
                        </a:rPr>
                        <a:t>at least</a:t>
                      </a:r>
                      <a:r>
                        <a:rPr lang="en-IN" sz="1600" b="0" strike="noStrike" spc="199">
                          <a:solidFill>
                            <a:srgbClr val="000000"/>
                          </a:solidFill>
                          <a:latin typeface="Trebuchet MS"/>
                        </a:rPr>
                        <a:t> </a:t>
                      </a:r>
                      <a:r>
                        <a:rPr lang="en-IN" sz="1600" b="0" strike="noStrike" spc="-9">
                          <a:solidFill>
                            <a:srgbClr val="000000"/>
                          </a:solidFill>
                          <a:latin typeface="Trebuchet MS"/>
                        </a:rPr>
                        <a:t>one</a:t>
                      </a:r>
                      <a:endParaRPr lang="en-IN" sz="1600" b="0" strike="noStrike" spc="-1">
                        <a:latin typeface="Arial"/>
                      </a:endParaRPr>
                    </a:p>
                    <a:p>
                      <a:pPr marL="31680">
                        <a:lnSpc>
                          <a:spcPct val="100000"/>
                        </a:lnSpc>
                        <a:spcBef>
                          <a:spcPts val="145"/>
                        </a:spcBef>
                      </a:pPr>
                      <a:r>
                        <a:rPr lang="en-IN" sz="1600" b="0" strike="noStrike" spc="-4">
                          <a:solidFill>
                            <a:srgbClr val="000000"/>
                          </a:solidFill>
                          <a:latin typeface="Trebuchet MS"/>
                        </a:rPr>
                        <a:t>replica</a:t>
                      </a:r>
                      <a:r>
                        <a:rPr lang="en-IN" sz="1600" b="0" strike="noStrike" spc="-77">
                          <a:solidFill>
                            <a:srgbClr val="000000"/>
                          </a:solidFill>
                          <a:latin typeface="Trebuchet MS"/>
                        </a:rPr>
                        <a:t> </a:t>
                      </a:r>
                      <a:r>
                        <a:rPr lang="en-IN" sz="1600" b="0" strike="noStrike" spc="-4">
                          <a:solidFill>
                            <a:srgbClr val="000000"/>
                          </a:solidFill>
                          <a:latin typeface="Trebuchet MS"/>
                        </a:rPr>
                        <a:t>node.</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04"/>
                  </a:ext>
                </a:extLst>
              </a:tr>
              <a:tr h="502200">
                <a:tc>
                  <a:txBody>
                    <a:bodyPr/>
                    <a:lstStyle/>
                    <a:p>
                      <a:pPr marL="30960">
                        <a:lnSpc>
                          <a:spcPct val="100000"/>
                        </a:lnSpc>
                        <a:spcBef>
                          <a:spcPts val="196"/>
                        </a:spcBef>
                      </a:pPr>
                      <a:r>
                        <a:rPr lang="en-IN" sz="1600" b="1" strike="noStrike" spc="-4">
                          <a:solidFill>
                            <a:srgbClr val="FFFFFF"/>
                          </a:solidFill>
                          <a:latin typeface="Trebuchet MS"/>
                        </a:rPr>
                        <a:t>TWO</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31680">
                        <a:lnSpc>
                          <a:spcPct val="107000"/>
                        </a:lnSpc>
                        <a:spcBef>
                          <a:spcPts val="51"/>
                        </a:spcBef>
                      </a:pPr>
                      <a:r>
                        <a:rPr lang="en-IN" sz="1600" b="0" strike="noStrike" spc="-4">
                          <a:solidFill>
                            <a:srgbClr val="000000"/>
                          </a:solidFill>
                          <a:latin typeface="Trebuchet MS"/>
                        </a:rPr>
                        <a:t>A write must be written </a:t>
                      </a:r>
                      <a:r>
                        <a:rPr lang="en-IN" sz="1600" b="0" strike="noStrike" spc="4">
                          <a:solidFill>
                            <a:srgbClr val="000000"/>
                          </a:solidFill>
                          <a:latin typeface="Trebuchet MS"/>
                        </a:rPr>
                        <a:t>to </a:t>
                      </a:r>
                      <a:r>
                        <a:rPr lang="en-IN" sz="1600" b="0" strike="noStrike" spc="-4">
                          <a:solidFill>
                            <a:srgbClr val="000000"/>
                          </a:solidFill>
                          <a:latin typeface="Trebuchet MS"/>
                        </a:rPr>
                        <a:t>the </a:t>
                      </a:r>
                      <a:r>
                        <a:rPr lang="en-IN" sz="1600" b="0" strike="noStrike" spc="-9">
                          <a:solidFill>
                            <a:srgbClr val="000000"/>
                          </a:solidFill>
                          <a:latin typeface="Trebuchet MS"/>
                        </a:rPr>
                        <a:t>commit </a:t>
                      </a:r>
                      <a:r>
                        <a:rPr lang="en-IN" sz="1600" b="0" strike="noStrike" spc="-4">
                          <a:solidFill>
                            <a:srgbClr val="000000"/>
                          </a:solidFill>
                          <a:latin typeface="Trebuchet MS"/>
                        </a:rPr>
                        <a:t>log and </a:t>
                      </a:r>
                      <a:r>
                        <a:rPr lang="en-IN" sz="1600" b="0" strike="noStrike" spc="-9">
                          <a:solidFill>
                            <a:srgbClr val="000000"/>
                          </a:solidFill>
                          <a:latin typeface="Trebuchet MS"/>
                        </a:rPr>
                        <a:t>Memtable </a:t>
                      </a:r>
                      <a:r>
                        <a:rPr lang="en-IN" sz="1600" b="0" strike="noStrike" spc="-4">
                          <a:solidFill>
                            <a:srgbClr val="000000"/>
                          </a:solidFill>
                          <a:latin typeface="Trebuchet MS"/>
                        </a:rPr>
                        <a:t>of at least   </a:t>
                      </a:r>
                      <a:r>
                        <a:rPr lang="en-IN" sz="1600" b="0" strike="noStrike" spc="-9">
                          <a:solidFill>
                            <a:srgbClr val="000000"/>
                          </a:solidFill>
                          <a:latin typeface="Trebuchet MS"/>
                        </a:rPr>
                        <a:t>two </a:t>
                      </a:r>
                      <a:r>
                        <a:rPr lang="en-IN" sz="1600" b="0" strike="noStrike" spc="-4">
                          <a:solidFill>
                            <a:srgbClr val="000000"/>
                          </a:solidFill>
                          <a:latin typeface="Trebuchet MS"/>
                        </a:rPr>
                        <a:t>replica</a:t>
                      </a:r>
                      <a:r>
                        <a:rPr lang="en-IN" sz="1600" b="0" strike="noStrike" spc="-32">
                          <a:solidFill>
                            <a:srgbClr val="000000"/>
                          </a:solidFill>
                          <a:latin typeface="Trebuchet MS"/>
                        </a:rPr>
                        <a:t> </a:t>
                      </a:r>
                      <a:r>
                        <a:rPr lang="en-IN" sz="1600" b="0" strike="noStrike" spc="-4">
                          <a:solidFill>
                            <a:srgbClr val="000000"/>
                          </a:solidFill>
                          <a:latin typeface="Trebuchet MS"/>
                        </a:rPr>
                        <a:t>nodes.</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5"/>
                  </a:ext>
                </a:extLst>
              </a:tr>
              <a:tr h="502200">
                <a:tc>
                  <a:txBody>
                    <a:bodyPr/>
                    <a:lstStyle/>
                    <a:p>
                      <a:pPr marL="30960">
                        <a:lnSpc>
                          <a:spcPct val="100000"/>
                        </a:lnSpc>
                        <a:spcBef>
                          <a:spcPts val="196"/>
                        </a:spcBef>
                      </a:pPr>
                      <a:r>
                        <a:rPr lang="en-IN" sz="1600" b="1" strike="noStrike" spc="-4">
                          <a:solidFill>
                            <a:srgbClr val="FFFFFF"/>
                          </a:solidFill>
                          <a:latin typeface="Trebuchet MS"/>
                        </a:rPr>
                        <a:t>THREE</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31680">
                        <a:lnSpc>
                          <a:spcPct val="107000"/>
                        </a:lnSpc>
                        <a:spcBef>
                          <a:spcPts val="54"/>
                        </a:spcBef>
                      </a:pPr>
                      <a:r>
                        <a:rPr lang="en-IN" sz="1600" b="0" strike="noStrike" spc="-4">
                          <a:solidFill>
                            <a:srgbClr val="000000"/>
                          </a:solidFill>
                          <a:latin typeface="Trebuchet MS"/>
                        </a:rPr>
                        <a:t>A write must be written </a:t>
                      </a:r>
                      <a:r>
                        <a:rPr lang="en-IN" sz="1600" b="0" strike="noStrike" spc="4">
                          <a:solidFill>
                            <a:srgbClr val="000000"/>
                          </a:solidFill>
                          <a:latin typeface="Trebuchet MS"/>
                        </a:rPr>
                        <a:t>to </a:t>
                      </a:r>
                      <a:r>
                        <a:rPr lang="en-IN" sz="1600" b="0" strike="noStrike" spc="-4">
                          <a:solidFill>
                            <a:srgbClr val="000000"/>
                          </a:solidFill>
                          <a:latin typeface="Trebuchet MS"/>
                        </a:rPr>
                        <a:t>the </a:t>
                      </a:r>
                      <a:r>
                        <a:rPr lang="en-IN" sz="1600" b="0" strike="noStrike" spc="-9">
                          <a:solidFill>
                            <a:srgbClr val="000000"/>
                          </a:solidFill>
                          <a:latin typeface="Trebuchet MS"/>
                        </a:rPr>
                        <a:t>commit </a:t>
                      </a:r>
                      <a:r>
                        <a:rPr lang="en-IN" sz="1600" b="0" strike="noStrike" spc="-4">
                          <a:solidFill>
                            <a:srgbClr val="000000"/>
                          </a:solidFill>
                          <a:latin typeface="Trebuchet MS"/>
                        </a:rPr>
                        <a:t>log and </a:t>
                      </a:r>
                      <a:r>
                        <a:rPr lang="en-IN" sz="1600" b="0" strike="noStrike" spc="-9">
                          <a:solidFill>
                            <a:srgbClr val="000000"/>
                          </a:solidFill>
                          <a:latin typeface="Trebuchet MS"/>
                        </a:rPr>
                        <a:t>Memtable </a:t>
                      </a:r>
                      <a:r>
                        <a:rPr lang="en-IN" sz="1600" b="0" strike="noStrike" spc="-4">
                          <a:solidFill>
                            <a:srgbClr val="000000"/>
                          </a:solidFill>
                          <a:latin typeface="Trebuchet MS"/>
                        </a:rPr>
                        <a:t>of at least   three replica</a:t>
                      </a:r>
                      <a:r>
                        <a:rPr lang="en-IN" sz="1600" b="0" strike="noStrike" spc="-32">
                          <a:solidFill>
                            <a:srgbClr val="000000"/>
                          </a:solidFill>
                          <a:latin typeface="Trebuchet MS"/>
                        </a:rPr>
                        <a:t> </a:t>
                      </a:r>
                      <a:r>
                        <a:rPr lang="en-IN" sz="1600" b="0" strike="noStrike" spc="-4">
                          <a:solidFill>
                            <a:srgbClr val="000000"/>
                          </a:solidFill>
                          <a:latin typeface="Trebuchet MS"/>
                        </a:rPr>
                        <a:t>nodes.</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06"/>
                  </a:ext>
                </a:extLst>
              </a:tr>
              <a:tr h="722160">
                <a:tc>
                  <a:txBody>
                    <a:bodyPr/>
                    <a:lstStyle/>
                    <a:p>
                      <a:pPr marL="30960">
                        <a:lnSpc>
                          <a:spcPct val="100000"/>
                        </a:lnSpc>
                        <a:spcBef>
                          <a:spcPts val="196"/>
                        </a:spcBef>
                      </a:pPr>
                      <a:r>
                        <a:rPr lang="en-IN" sz="1600" b="1" strike="noStrike" spc="-4">
                          <a:solidFill>
                            <a:srgbClr val="FFFFFF"/>
                          </a:solidFill>
                          <a:latin typeface="Trebuchet MS"/>
                        </a:rPr>
                        <a:t>LOCAL_ONE</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31680">
                        <a:lnSpc>
                          <a:spcPct val="100000"/>
                        </a:lnSpc>
                        <a:spcBef>
                          <a:spcPts val="196"/>
                        </a:spcBef>
                      </a:pPr>
                      <a:r>
                        <a:rPr lang="en-IN" sz="1600" b="0" strike="noStrike" spc="-4">
                          <a:solidFill>
                            <a:srgbClr val="000000"/>
                          </a:solidFill>
                          <a:latin typeface="Trebuchet MS"/>
                        </a:rPr>
                        <a:t>A write </a:t>
                      </a:r>
                      <a:r>
                        <a:rPr lang="en-IN" sz="1600" b="0" strike="noStrike" spc="-9">
                          <a:solidFill>
                            <a:srgbClr val="000000"/>
                          </a:solidFill>
                          <a:latin typeface="Trebuchet MS"/>
                        </a:rPr>
                        <a:t>must </a:t>
                      </a:r>
                      <a:r>
                        <a:rPr lang="en-IN" sz="1600" b="0" strike="noStrike" spc="-4">
                          <a:solidFill>
                            <a:srgbClr val="000000"/>
                          </a:solidFill>
                          <a:latin typeface="Trebuchet MS"/>
                        </a:rPr>
                        <a:t>be sent </a:t>
                      </a:r>
                      <a:r>
                        <a:rPr lang="en-IN" sz="1600" b="0" strike="noStrike" spc="-1">
                          <a:solidFill>
                            <a:srgbClr val="000000"/>
                          </a:solidFill>
                          <a:latin typeface="Trebuchet MS"/>
                        </a:rPr>
                        <a:t>to, </a:t>
                      </a:r>
                      <a:r>
                        <a:rPr lang="en-IN" sz="1600" b="0" strike="noStrike" spc="-4">
                          <a:solidFill>
                            <a:srgbClr val="000000"/>
                          </a:solidFill>
                          <a:latin typeface="Trebuchet MS"/>
                        </a:rPr>
                        <a:t>and successfully acknowledged </a:t>
                      </a:r>
                      <a:r>
                        <a:rPr lang="en-IN" sz="1600" b="0" strike="noStrike" spc="-69">
                          <a:solidFill>
                            <a:srgbClr val="000000"/>
                          </a:solidFill>
                          <a:latin typeface="Trebuchet MS"/>
                        </a:rPr>
                        <a:t>by, </a:t>
                      </a:r>
                      <a:r>
                        <a:rPr lang="en-IN" sz="1600" b="0" strike="noStrike" spc="-4">
                          <a:solidFill>
                            <a:srgbClr val="000000"/>
                          </a:solidFill>
                          <a:latin typeface="Trebuchet MS"/>
                        </a:rPr>
                        <a:t>at </a:t>
                      </a:r>
                      <a:r>
                        <a:rPr lang="en-IN" sz="1600" b="0" strike="noStrike" spc="-1">
                          <a:solidFill>
                            <a:srgbClr val="000000"/>
                          </a:solidFill>
                          <a:latin typeface="Trebuchet MS"/>
                        </a:rPr>
                        <a:t>least </a:t>
                      </a:r>
                      <a:r>
                        <a:rPr lang="en-IN" sz="1600" b="0" strike="noStrike" spc="83">
                          <a:solidFill>
                            <a:srgbClr val="000000"/>
                          </a:solidFill>
                          <a:latin typeface="Trebuchet MS"/>
                        </a:rPr>
                        <a:t> </a:t>
                      </a:r>
                      <a:r>
                        <a:rPr lang="en-IN" sz="1600" b="0" strike="noStrike" spc="-9">
                          <a:solidFill>
                            <a:srgbClr val="000000"/>
                          </a:solidFill>
                          <a:latin typeface="Trebuchet MS"/>
                        </a:rPr>
                        <a:t>one</a:t>
                      </a:r>
                      <a:endParaRPr lang="en-IN" sz="1600" b="0" strike="noStrike" spc="-1">
                        <a:latin typeface="Arial"/>
                      </a:endParaRPr>
                    </a:p>
                    <a:p>
                      <a:pPr marL="31680">
                        <a:lnSpc>
                          <a:spcPct val="100000"/>
                        </a:lnSpc>
                        <a:spcBef>
                          <a:spcPts val="139"/>
                        </a:spcBef>
                      </a:pPr>
                      <a:r>
                        <a:rPr lang="en-IN" sz="1600" b="0" strike="noStrike" spc="-4">
                          <a:solidFill>
                            <a:srgbClr val="000000"/>
                          </a:solidFill>
                          <a:latin typeface="Trebuchet MS"/>
                        </a:rPr>
                        <a:t>replica node in the local data</a:t>
                      </a:r>
                      <a:r>
                        <a:rPr lang="en-IN" sz="1600" b="0" strike="noStrike" spc="29">
                          <a:solidFill>
                            <a:srgbClr val="000000"/>
                          </a:solidFill>
                          <a:latin typeface="Trebuchet MS"/>
                        </a:rPr>
                        <a:t> </a:t>
                      </a:r>
                      <a:r>
                        <a:rPr lang="en-IN" sz="1600" b="0" strike="noStrike" spc="-32">
                          <a:solidFill>
                            <a:srgbClr val="000000"/>
                          </a:solidFill>
                          <a:latin typeface="Trebuchet MS"/>
                        </a:rPr>
                        <a:t>center.</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7"/>
                  </a:ext>
                </a:extLst>
              </a:tr>
            </a:tbl>
          </a:graphicData>
        </a:graphic>
      </p:graphicFrame>
      <p:sp>
        <p:nvSpPr>
          <p:cNvPr id="364"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365" name="TextShape 3"/>
          <p:cNvSpPr txBox="1"/>
          <p:nvPr/>
        </p:nvSpPr>
        <p:spPr>
          <a:xfrm>
            <a:off x="595440" y="452520"/>
            <a:ext cx="2582280" cy="1145160"/>
          </a:xfrm>
          <a:prstGeom prst="rect">
            <a:avLst/>
          </a:prstGeom>
          <a:noFill/>
          <a:ln>
            <a:noFill/>
          </a:ln>
        </p:spPr>
        <p:txBody>
          <a:bodyPr lIns="0" tIns="0" rIns="0" bIns="0"/>
          <a:lstStyle/>
          <a:p>
            <a:pPr marL="12600">
              <a:lnSpc>
                <a:spcPct val="100000"/>
              </a:lnSpc>
            </a:pPr>
            <a:r>
              <a:rPr lang="en-US" sz="2400" b="1" strike="noStrike" spc="-12">
                <a:solidFill>
                  <a:srgbClr val="0E6EC5"/>
                </a:solidFill>
                <a:latin typeface="Trebuchet MS"/>
              </a:rPr>
              <a:t>Write</a:t>
            </a:r>
            <a:r>
              <a:rPr lang="en-US" sz="2400" b="1" strike="noStrike" spc="-52">
                <a:solidFill>
                  <a:srgbClr val="0E6EC5"/>
                </a:solidFill>
                <a:latin typeface="Trebuchet MS"/>
              </a:rPr>
              <a:t> </a:t>
            </a:r>
            <a:r>
              <a:rPr lang="en-US" sz="2400" b="1" strike="noStrike" spc="-4">
                <a:solidFill>
                  <a:srgbClr val="0E6EC5"/>
                </a:solidFill>
                <a:latin typeface="Trebuchet MS"/>
              </a:rPr>
              <a:t>Consistency</a:t>
            </a:r>
            <a:endParaRPr lang="en-US" sz="2400" b="0" strike="noStrike" spc="-1">
              <a:solidFill>
                <a:srgbClr val="000000"/>
              </a:solidFill>
              <a:latin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Shape 1"/>
          <p:cNvSpPr txBox="1"/>
          <p:nvPr/>
        </p:nvSpPr>
        <p:spPr>
          <a:xfrm>
            <a:off x="609480" y="274680"/>
            <a:ext cx="6171840" cy="369000"/>
          </a:xfrm>
          <a:prstGeom prst="rect">
            <a:avLst/>
          </a:prstGeom>
          <a:solidFill>
            <a:srgbClr val="333C8D"/>
          </a:solidFill>
          <a:ln>
            <a:noFill/>
          </a:ln>
        </p:spPr>
        <p:txBody>
          <a:bodyPr lIns="0" tIns="0" rIns="0" bIns="0"/>
          <a:lstStyle/>
          <a:p>
            <a:pPr>
              <a:lnSpc>
                <a:spcPct val="100000"/>
              </a:lnSpc>
            </a:pPr>
            <a:r>
              <a:rPr lang="en-US" sz="2400" b="1" strike="noStrike" spc="-1">
                <a:solidFill>
                  <a:srgbClr val="FFFFFF"/>
                </a:solidFill>
                <a:latin typeface="Trebuchet MS"/>
              </a:rPr>
              <a:t>Data Model</a:t>
            </a:r>
            <a:endParaRPr lang="en-US" sz="2400" b="0" strike="noStrike" spc="-1">
              <a:solidFill>
                <a:srgbClr val="000000"/>
              </a:solidFill>
              <a:latin typeface="Calibri"/>
            </a:endParaRPr>
          </a:p>
        </p:txBody>
      </p:sp>
      <p:sp>
        <p:nvSpPr>
          <p:cNvPr id="367" name="TextShape 2"/>
          <p:cNvSpPr txBox="1"/>
          <p:nvPr/>
        </p:nvSpPr>
        <p:spPr>
          <a:xfrm>
            <a:off x="916920" y="1140480"/>
            <a:ext cx="10357920" cy="553680"/>
          </a:xfrm>
          <a:prstGeom prst="rect">
            <a:avLst/>
          </a:prstGeom>
          <a:noFill/>
          <a:ln>
            <a:noFill/>
          </a:ln>
        </p:spPr>
        <p:txBody>
          <a:bodyPr lIns="0" tIns="0" rIns="0" bIns="0"/>
          <a:lstStyle/>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grpSp>
        <p:nvGrpSpPr>
          <p:cNvPr id="368" name="Group 3"/>
          <p:cNvGrpSpPr/>
          <p:nvPr/>
        </p:nvGrpSpPr>
        <p:grpSpPr>
          <a:xfrm>
            <a:off x="609480" y="1752480"/>
            <a:ext cx="8915040" cy="4525560"/>
            <a:chOff x="609480" y="1752480"/>
            <a:chExt cx="8915040" cy="4525560"/>
          </a:xfrm>
        </p:grpSpPr>
        <p:sp>
          <p:nvSpPr>
            <p:cNvPr id="369" name="CustomShape 4"/>
            <p:cNvSpPr/>
            <p:nvPr/>
          </p:nvSpPr>
          <p:spPr>
            <a:xfrm>
              <a:off x="609480" y="1752480"/>
              <a:ext cx="8915040" cy="4525560"/>
            </a:xfrm>
            <a:prstGeom prst="roundRect">
              <a:avLst>
                <a:gd name="adj" fmla="val 8500"/>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44720" tIns="144720" rIns="144720" bIns="3512520"/>
            <a:lstStyle/>
            <a:p>
              <a:pPr>
                <a:lnSpc>
                  <a:spcPct val="90000"/>
                </a:lnSpc>
                <a:spcAft>
                  <a:spcPts val="1329"/>
                </a:spcAft>
              </a:pPr>
              <a:r>
                <a:rPr lang="en-IN" sz="3800" b="0" strike="noStrike" spc="-1">
                  <a:solidFill>
                    <a:srgbClr val="FFFFFF"/>
                  </a:solidFill>
                  <a:latin typeface="Calibri"/>
                </a:rPr>
                <a:t>keyspace</a:t>
              </a:r>
              <a:endParaRPr lang="en-IN" sz="3800" b="0" strike="noStrike" spc="-1">
                <a:latin typeface="Arial"/>
              </a:endParaRPr>
            </a:p>
          </p:txBody>
        </p:sp>
        <p:sp>
          <p:nvSpPr>
            <p:cNvPr id="370" name="CustomShape 5"/>
            <p:cNvSpPr/>
            <p:nvPr/>
          </p:nvSpPr>
          <p:spPr>
            <a:xfrm>
              <a:off x="832320" y="2883960"/>
              <a:ext cx="1337040" cy="3167640"/>
            </a:xfrm>
            <a:prstGeom prst="roundRect">
              <a:avLst>
                <a:gd name="adj" fmla="val 10500"/>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scrgbClr r="0" g="0" b="0"/>
            </a:lnRef>
            <a:fillRef idx="0">
              <a:scrgbClr r="0" g="0" b="0"/>
            </a:fillRef>
            <a:effectRef idx="0">
              <a:scrgbClr r="0" g="0" b="0"/>
            </a:effectRef>
            <a:fontRef idx="minor"/>
          </p:style>
          <p:txBody>
            <a:bodyPr lIns="87480" tIns="87480" rIns="87480" bIns="87480" anchor="ctr"/>
            <a:lstStyle/>
            <a:p>
              <a:pPr algn="ctr">
                <a:lnSpc>
                  <a:spcPct val="90000"/>
                </a:lnSpc>
                <a:spcAft>
                  <a:spcPts val="805"/>
                </a:spcAft>
              </a:pPr>
              <a:r>
                <a:rPr lang="en-IN" sz="2300" b="0" strike="noStrike" spc="-1">
                  <a:solidFill>
                    <a:srgbClr val="000000"/>
                  </a:solidFill>
                  <a:latin typeface="Calibri"/>
                </a:rPr>
                <a:t>settings</a:t>
              </a:r>
              <a:endParaRPr lang="en-IN" sz="2300" b="0" strike="noStrike" spc="-1">
                <a:latin typeface="Arial"/>
              </a:endParaRPr>
            </a:p>
          </p:txBody>
        </p:sp>
        <p:sp>
          <p:nvSpPr>
            <p:cNvPr id="371" name="CustomShape 6"/>
            <p:cNvSpPr/>
            <p:nvPr/>
          </p:nvSpPr>
          <p:spPr>
            <a:xfrm>
              <a:off x="2392560" y="2883960"/>
              <a:ext cx="6909120" cy="3167640"/>
            </a:xfrm>
            <a:prstGeom prst="roundRect">
              <a:avLst>
                <a:gd name="adj" fmla="val 10500"/>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44720" tIns="144720" rIns="144720" bIns="2011680"/>
            <a:lstStyle/>
            <a:p>
              <a:pPr>
                <a:lnSpc>
                  <a:spcPct val="90000"/>
                </a:lnSpc>
                <a:spcAft>
                  <a:spcPts val="1329"/>
                </a:spcAft>
              </a:pPr>
              <a:r>
                <a:rPr lang="en-IN" sz="3800" b="0" strike="noStrike" spc="-1">
                  <a:solidFill>
                    <a:srgbClr val="FFFFFF"/>
                  </a:solidFill>
                  <a:latin typeface="Calibri"/>
                </a:rPr>
                <a:t>column family</a:t>
              </a:r>
              <a:endParaRPr lang="en-IN" sz="3800" b="0" strike="noStrike" spc="-1">
                <a:latin typeface="Arial"/>
              </a:endParaRPr>
            </a:p>
          </p:txBody>
        </p:sp>
        <p:sp>
          <p:nvSpPr>
            <p:cNvPr id="372" name="CustomShape 7"/>
            <p:cNvSpPr/>
            <p:nvPr/>
          </p:nvSpPr>
          <p:spPr>
            <a:xfrm>
              <a:off x="2565360" y="3993120"/>
              <a:ext cx="1381680" cy="1821240"/>
            </a:xfrm>
            <a:prstGeom prst="roundRect">
              <a:avLst>
                <a:gd name="adj" fmla="val 10500"/>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scrgbClr r="0" g="0" b="0"/>
            </a:lnRef>
            <a:fillRef idx="0">
              <a:scrgbClr r="0" g="0" b="0"/>
            </a:fillRef>
            <a:effectRef idx="0">
              <a:scrgbClr r="0" g="0" b="0"/>
            </a:effectRef>
            <a:fontRef idx="minor"/>
          </p:style>
          <p:txBody>
            <a:bodyPr lIns="87480" tIns="87480" rIns="87480" bIns="87480" anchor="ctr"/>
            <a:lstStyle/>
            <a:p>
              <a:pPr algn="ctr">
                <a:lnSpc>
                  <a:spcPct val="90000"/>
                </a:lnSpc>
                <a:spcAft>
                  <a:spcPts val="805"/>
                </a:spcAft>
              </a:pPr>
              <a:r>
                <a:rPr lang="en-IN" sz="2300" b="0" strike="noStrike" spc="-1">
                  <a:solidFill>
                    <a:srgbClr val="000000"/>
                  </a:solidFill>
                  <a:latin typeface="Calibri"/>
                </a:rPr>
                <a:t>settings</a:t>
              </a:r>
              <a:endParaRPr lang="en-IN" sz="2300" b="0" strike="noStrike" spc="-1">
                <a:latin typeface="Arial"/>
              </a:endParaRPr>
            </a:p>
          </p:txBody>
        </p:sp>
        <p:sp>
          <p:nvSpPr>
            <p:cNvPr id="373" name="CustomShape 8"/>
            <p:cNvSpPr/>
            <p:nvPr/>
          </p:nvSpPr>
          <p:spPr>
            <a:xfrm>
              <a:off x="4131360" y="4015440"/>
              <a:ext cx="4947840" cy="1810080"/>
            </a:xfrm>
            <a:prstGeom prst="roundRect">
              <a:avLst>
                <a:gd name="adj" fmla="val 10500"/>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44720" tIns="144720" rIns="144720" bIns="1022040"/>
            <a:lstStyle/>
            <a:p>
              <a:pPr>
                <a:lnSpc>
                  <a:spcPct val="90000"/>
                </a:lnSpc>
                <a:spcAft>
                  <a:spcPts val="1329"/>
                </a:spcAft>
              </a:pPr>
              <a:r>
                <a:rPr lang="en-IN" sz="3800" b="0" strike="noStrike" spc="-1">
                  <a:solidFill>
                    <a:srgbClr val="FFFFFF"/>
                  </a:solidFill>
                  <a:latin typeface="Calibri"/>
                </a:rPr>
                <a:t>column</a:t>
              </a:r>
              <a:endParaRPr lang="en-IN" sz="3800" b="0" strike="noStrike" spc="-1">
                <a:latin typeface="Arial"/>
              </a:endParaRPr>
            </a:p>
          </p:txBody>
        </p:sp>
        <p:sp>
          <p:nvSpPr>
            <p:cNvPr id="374" name="CustomShape 9"/>
            <p:cNvSpPr/>
            <p:nvPr/>
          </p:nvSpPr>
          <p:spPr>
            <a:xfrm>
              <a:off x="4254840" y="4830120"/>
              <a:ext cx="1535040" cy="814320"/>
            </a:xfrm>
            <a:prstGeom prst="roundRect">
              <a:avLst>
                <a:gd name="adj" fmla="val 10500"/>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scrgbClr r="0" g="0" b="0"/>
            </a:lnRef>
            <a:fillRef idx="0">
              <a:scrgbClr r="0" g="0" b="0"/>
            </a:fillRef>
            <a:effectRef idx="0">
              <a:scrgbClr r="0" g="0" b="0"/>
            </a:effectRef>
            <a:fontRef idx="minor"/>
          </p:style>
          <p:txBody>
            <a:bodyPr lIns="87480" tIns="87480" rIns="87480" bIns="87480" anchor="ctr"/>
            <a:lstStyle/>
            <a:p>
              <a:pPr algn="ctr">
                <a:lnSpc>
                  <a:spcPct val="90000"/>
                </a:lnSpc>
                <a:spcAft>
                  <a:spcPts val="805"/>
                </a:spcAft>
              </a:pPr>
              <a:r>
                <a:rPr lang="en-IN" sz="2300" b="0" strike="noStrike" spc="-1">
                  <a:solidFill>
                    <a:srgbClr val="000000"/>
                  </a:solidFill>
                  <a:latin typeface="Calibri"/>
                </a:rPr>
                <a:t>name</a:t>
              </a:r>
              <a:endParaRPr lang="en-IN" sz="2300" b="0" strike="noStrike" spc="-1">
                <a:latin typeface="Arial"/>
              </a:endParaRPr>
            </a:p>
          </p:txBody>
        </p:sp>
        <p:sp>
          <p:nvSpPr>
            <p:cNvPr id="375" name="CustomShape 10"/>
            <p:cNvSpPr/>
            <p:nvPr/>
          </p:nvSpPr>
          <p:spPr>
            <a:xfrm>
              <a:off x="5834160" y="4830120"/>
              <a:ext cx="1535040" cy="814320"/>
            </a:xfrm>
            <a:prstGeom prst="roundRect">
              <a:avLst>
                <a:gd name="adj" fmla="val 10500"/>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scrgbClr r="0" g="0" b="0"/>
            </a:lnRef>
            <a:fillRef idx="0">
              <a:scrgbClr r="0" g="0" b="0"/>
            </a:fillRef>
            <a:effectRef idx="0">
              <a:scrgbClr r="0" g="0" b="0"/>
            </a:effectRef>
            <a:fontRef idx="minor"/>
          </p:style>
          <p:txBody>
            <a:bodyPr lIns="87480" tIns="87480" rIns="87480" bIns="87480" anchor="ctr"/>
            <a:lstStyle/>
            <a:p>
              <a:pPr algn="ctr">
                <a:lnSpc>
                  <a:spcPct val="90000"/>
                </a:lnSpc>
                <a:spcAft>
                  <a:spcPts val="805"/>
                </a:spcAft>
              </a:pPr>
              <a:r>
                <a:rPr lang="en-IN" sz="2300" b="0" strike="noStrike" spc="-1">
                  <a:solidFill>
                    <a:srgbClr val="000000"/>
                  </a:solidFill>
                  <a:latin typeface="Calibri"/>
                </a:rPr>
                <a:t>value</a:t>
              </a:r>
              <a:endParaRPr lang="en-IN" sz="2300" b="0" strike="noStrike" spc="-1">
                <a:latin typeface="Arial"/>
              </a:endParaRPr>
            </a:p>
          </p:txBody>
        </p:sp>
        <p:sp>
          <p:nvSpPr>
            <p:cNvPr id="376" name="CustomShape 11"/>
            <p:cNvSpPr/>
            <p:nvPr/>
          </p:nvSpPr>
          <p:spPr>
            <a:xfrm>
              <a:off x="7413120" y="4830120"/>
              <a:ext cx="1535040" cy="814320"/>
            </a:xfrm>
            <a:prstGeom prst="roundRect">
              <a:avLst>
                <a:gd name="adj" fmla="val 10500"/>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scrgbClr r="0" g="0" b="0"/>
            </a:lnRef>
            <a:fillRef idx="0">
              <a:scrgbClr r="0" g="0" b="0"/>
            </a:fillRef>
            <a:effectRef idx="0">
              <a:scrgbClr r="0" g="0" b="0"/>
            </a:effectRef>
            <a:fontRef idx="minor"/>
          </p:style>
          <p:txBody>
            <a:bodyPr lIns="87480" tIns="87480" rIns="87480" bIns="87480" anchor="ctr"/>
            <a:lstStyle/>
            <a:p>
              <a:pPr algn="ctr">
                <a:lnSpc>
                  <a:spcPct val="90000"/>
                </a:lnSpc>
                <a:spcAft>
                  <a:spcPts val="805"/>
                </a:spcAft>
              </a:pPr>
              <a:r>
                <a:rPr lang="en-IN" sz="2300" b="0" strike="noStrike" spc="-1">
                  <a:solidFill>
                    <a:srgbClr val="000000"/>
                  </a:solidFill>
                  <a:latin typeface="Calibri"/>
                </a:rPr>
                <a:t>timestamp</a:t>
              </a:r>
              <a:endParaRPr lang="en-IN" sz="2300" b="0" strike="noStrike" spc="-1">
                <a:latin typeface="Arial"/>
              </a:endParaRPr>
            </a:p>
          </p:txBody>
        </p:sp>
      </p:grpSp>
      <p:grpSp>
        <p:nvGrpSpPr>
          <p:cNvPr id="377" name="Group 12"/>
          <p:cNvGrpSpPr/>
          <p:nvPr/>
        </p:nvGrpSpPr>
        <p:grpSpPr>
          <a:xfrm>
            <a:off x="0" y="0"/>
            <a:ext cx="36000" cy="36000"/>
            <a:chOff x="0" y="0"/>
            <a:chExt cx="36000" cy="36000"/>
          </a:xfrm>
        </p:grpSpPr>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0" y="4012560"/>
            <a:ext cx="447840" cy="2845080"/>
          </a:xfrm>
          <a:custGeom>
            <a:avLst/>
            <a:gdLst/>
            <a:ahLst/>
            <a:cxnLst/>
            <a:rect l="l" t="t" r="r" b="b"/>
            <a:pathLst>
              <a:path w="448309" h="2845434">
                <a:moveTo>
                  <a:pt x="0" y="0"/>
                </a:moveTo>
                <a:lnTo>
                  <a:pt x="0" y="2845307"/>
                </a:lnTo>
                <a:lnTo>
                  <a:pt x="448056" y="2845307"/>
                </a:lnTo>
                <a:lnTo>
                  <a:pt x="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238" name="CustomShape 2"/>
          <p:cNvSpPr/>
          <p:nvPr/>
        </p:nvSpPr>
        <p:spPr>
          <a:xfrm>
            <a:off x="2333520" y="3291120"/>
            <a:ext cx="5082120" cy="73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400" b="1" strike="noStrike" spc="-1">
                <a:solidFill>
                  <a:srgbClr val="0E6EC5"/>
                </a:solidFill>
                <a:latin typeface="Trebuchet MS"/>
              </a:rPr>
              <a:t>Apache </a:t>
            </a:r>
            <a:r>
              <a:rPr lang="en-IN" sz="2400" b="1" strike="noStrike" spc="-9">
                <a:solidFill>
                  <a:srgbClr val="0E6EC5"/>
                </a:solidFill>
                <a:latin typeface="Trebuchet MS"/>
              </a:rPr>
              <a:t>Cassandra </a:t>
            </a:r>
            <a:r>
              <a:rPr lang="en-IN" sz="2400" b="1" strike="noStrike" spc="-1">
                <a:solidFill>
                  <a:srgbClr val="0E6EC5"/>
                </a:solidFill>
                <a:latin typeface="Trebuchet MS"/>
              </a:rPr>
              <a:t>– </a:t>
            </a:r>
            <a:r>
              <a:rPr lang="en-IN" sz="2400" b="1" strike="noStrike" spc="-4">
                <a:solidFill>
                  <a:srgbClr val="0E6EC5"/>
                </a:solidFill>
                <a:latin typeface="Trebuchet MS"/>
              </a:rPr>
              <a:t>An</a:t>
            </a:r>
            <a:r>
              <a:rPr lang="en-IN" sz="2400" b="1" strike="noStrike" spc="-222">
                <a:solidFill>
                  <a:srgbClr val="0E6EC5"/>
                </a:solidFill>
                <a:latin typeface="Trebuchet MS"/>
              </a:rPr>
              <a:t> </a:t>
            </a:r>
            <a:r>
              <a:rPr lang="en-IN" sz="2400" b="1" strike="noStrike" spc="-4">
                <a:solidFill>
                  <a:srgbClr val="0E6EC5"/>
                </a:solidFill>
                <a:latin typeface="Trebuchet MS"/>
              </a:rPr>
              <a:t>Introduction</a:t>
            </a:r>
            <a:endParaRPr lang="en-IN" sz="2400" b="0" strike="noStrike" spc="-1">
              <a:latin typeface="Arial"/>
            </a:endParaRPr>
          </a:p>
        </p:txBody>
      </p:sp>
      <p:sp>
        <p:nvSpPr>
          <p:cNvPr id="239" name="TextShape 3"/>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Cassandra data model </a:t>
            </a:r>
            <a:endParaRPr lang="en-US" sz="2400" b="0" strike="noStrike" spc="-1">
              <a:solidFill>
                <a:srgbClr val="000000"/>
              </a:solidFill>
              <a:latin typeface="Calibri"/>
            </a:endParaRPr>
          </a:p>
        </p:txBody>
      </p:sp>
      <p:sp>
        <p:nvSpPr>
          <p:cNvPr id="379" name="TextShape 2"/>
          <p:cNvSpPr txBox="1"/>
          <p:nvPr/>
        </p:nvSpPr>
        <p:spPr>
          <a:xfrm>
            <a:off x="916920" y="1140480"/>
            <a:ext cx="10207800" cy="2677320"/>
          </a:xfrm>
          <a:prstGeom prst="rect">
            <a:avLst/>
          </a:prstGeom>
          <a:noFill/>
          <a:ln>
            <a:noFill/>
          </a:ln>
        </p:spPr>
        <p:txBody>
          <a:bodyPr lIns="0" tIns="0" rIns="0" bIns="0"/>
          <a:lstStyle/>
          <a:p>
            <a:pPr marL="457200" indent="-418680">
              <a:lnSpc>
                <a:spcPct val="100000"/>
              </a:lnSpc>
              <a:buClr>
                <a:srgbClr val="000000"/>
              </a:buClr>
              <a:buSzPct val="166000"/>
              <a:buFont typeface="Arial"/>
              <a:buChar char="•"/>
            </a:pPr>
            <a:r>
              <a:rPr lang="en-US" sz="2000" b="0" strike="noStrike" spc="-1">
                <a:solidFill>
                  <a:srgbClr val="404040"/>
                </a:solidFill>
                <a:latin typeface="Trebuchet MS"/>
              </a:rPr>
              <a:t>Cassandra is a </a:t>
            </a:r>
            <a:r>
              <a:rPr lang="en-US" sz="2000" b="0" i="1" strike="noStrike" spc="-1">
                <a:solidFill>
                  <a:srgbClr val="FF0000"/>
                </a:solidFill>
                <a:latin typeface="Trebuchet MS"/>
              </a:rPr>
              <a:t>column oriented NoSQL system</a:t>
            </a:r>
            <a:endParaRPr lang="en-US" sz="2000" b="0" strike="noStrike" spc="-1">
              <a:solidFill>
                <a:srgbClr val="000000"/>
              </a:solidFill>
              <a:latin typeface="Calibri"/>
            </a:endParaRPr>
          </a:p>
          <a:p>
            <a:pPr>
              <a:lnSpc>
                <a:spcPct val="100000"/>
              </a:lnSpc>
            </a:pPr>
            <a:endParaRPr lang="en-US" sz="2000" b="0" strike="noStrike" spc="-1">
              <a:solidFill>
                <a:srgbClr val="000000"/>
              </a:solidFill>
              <a:latin typeface="Calibri"/>
            </a:endParaRPr>
          </a:p>
          <a:p>
            <a:pPr marL="457200" indent="-418680">
              <a:lnSpc>
                <a:spcPct val="100000"/>
              </a:lnSpc>
              <a:buClr>
                <a:srgbClr val="000000"/>
              </a:buClr>
              <a:buSzPct val="166000"/>
              <a:buFont typeface="Arial"/>
              <a:buChar char="•"/>
            </a:pPr>
            <a:r>
              <a:rPr lang="en-US" sz="2000" b="0" strike="noStrike" spc="-1">
                <a:solidFill>
                  <a:srgbClr val="404040"/>
                </a:solidFill>
                <a:latin typeface="Trebuchet MS"/>
              </a:rPr>
              <a:t>Column families: sets of key-value pairs</a:t>
            </a:r>
            <a:endParaRPr lang="en-US" sz="2000" b="0" strike="noStrike" spc="-1">
              <a:solidFill>
                <a:srgbClr val="000000"/>
              </a:solidFill>
              <a:latin typeface="Calibri"/>
            </a:endParaRPr>
          </a:p>
          <a:p>
            <a:pPr marL="914400" lvl="1" indent="-380520">
              <a:lnSpc>
                <a:spcPct val="100000"/>
              </a:lnSpc>
              <a:buClr>
                <a:srgbClr val="000000"/>
              </a:buClr>
              <a:buSzPct val="80000"/>
              <a:buFont typeface="Courier New"/>
              <a:buChar char="o"/>
            </a:pPr>
            <a:r>
              <a:rPr lang="en-US" sz="1800" b="1" strike="noStrike" spc="-1">
                <a:solidFill>
                  <a:srgbClr val="FF0000"/>
                </a:solidFill>
                <a:latin typeface="Calibri"/>
              </a:rPr>
              <a:t>column family as a table and key-value pairs as a row (using relational database analogy) </a:t>
            </a:r>
            <a:endParaRPr lang="en-US" sz="1800" b="0" strike="noStrike" spc="-1">
              <a:solidFill>
                <a:srgbClr val="000000"/>
              </a:solidFill>
              <a:latin typeface="Calibri"/>
            </a:endParaRPr>
          </a:p>
          <a:p>
            <a:pPr marL="533520">
              <a:lnSpc>
                <a:spcPct val="100000"/>
              </a:lnSpc>
            </a:pPr>
            <a:endParaRPr lang="en-US" sz="1800" b="0" strike="noStrike" spc="-1">
              <a:solidFill>
                <a:srgbClr val="000000"/>
              </a:solidFill>
              <a:latin typeface="Calibri"/>
            </a:endParaRPr>
          </a:p>
          <a:p>
            <a:pPr marL="457200" indent="-418680">
              <a:lnSpc>
                <a:spcPct val="100000"/>
              </a:lnSpc>
              <a:buClr>
                <a:srgbClr val="000000"/>
              </a:buClr>
              <a:buSzPct val="166000"/>
              <a:buFont typeface="Arial"/>
              <a:buChar char="•"/>
            </a:pPr>
            <a:r>
              <a:rPr lang="en-US" sz="2000" b="0" strike="noStrike" spc="-1">
                <a:solidFill>
                  <a:srgbClr val="404040"/>
                </a:solidFill>
                <a:latin typeface="Trebuchet MS"/>
              </a:rPr>
              <a:t>A row is a collection of columns labeled with a name</a:t>
            </a:r>
            <a:endParaRPr lang="en-US" sz="2000" b="0" strike="noStrike" spc="-1">
              <a:solidFill>
                <a:srgbClr val="000000"/>
              </a:solidFill>
              <a:latin typeface="Calibri"/>
            </a:endParaRPr>
          </a:p>
          <a:p>
            <a:pPr>
              <a:lnSpc>
                <a:spcPct val="100000"/>
              </a:lnSpc>
            </a:pPr>
            <a:endParaRPr lang="en-US" sz="2000" b="0" strike="noStrike" spc="-1">
              <a:solidFill>
                <a:srgbClr val="000000"/>
              </a:solidFill>
              <a:latin typeface="Calibri"/>
            </a:endParaRPr>
          </a:p>
          <a:p>
            <a:pPr marL="38160">
              <a:lnSpc>
                <a:spcPct val="100000"/>
              </a:lnSpc>
            </a:pPr>
            <a:endParaRPr lang="en-US" sz="2000" b="0" strike="noStrike" spc="-1">
              <a:solidFill>
                <a:srgbClr val="000000"/>
              </a:solidFill>
              <a:latin typeface="Calibri"/>
            </a:endParaRPr>
          </a:p>
          <a:p>
            <a:pPr>
              <a:lnSpc>
                <a:spcPct val="100000"/>
              </a:lnSpc>
            </a:pPr>
            <a:endParaRPr lang="en-US" sz="2000" b="0" strike="noStrike" spc="-1">
              <a:solidFill>
                <a:srgbClr val="000000"/>
              </a:solidFill>
              <a:latin typeface="Calibri"/>
            </a:endParaRPr>
          </a:p>
        </p:txBody>
      </p:sp>
      <p:pic>
        <p:nvPicPr>
          <p:cNvPr id="380" name="Shape 240"/>
          <p:cNvPicPr/>
          <p:nvPr/>
        </p:nvPicPr>
        <p:blipFill>
          <a:blip r:embed="rId2"/>
          <a:stretch/>
        </p:blipFill>
        <p:spPr>
          <a:xfrm>
            <a:off x="2764440" y="2971800"/>
            <a:ext cx="4962240" cy="320004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Cassandra Row</a:t>
            </a:r>
            <a:endParaRPr lang="en-US" sz="2400" b="0" strike="noStrike" spc="-1">
              <a:solidFill>
                <a:srgbClr val="000000"/>
              </a:solidFill>
              <a:latin typeface="Calibri"/>
            </a:endParaRPr>
          </a:p>
        </p:txBody>
      </p:sp>
      <p:sp>
        <p:nvSpPr>
          <p:cNvPr id="382" name="TextShape 2"/>
          <p:cNvSpPr txBox="1"/>
          <p:nvPr/>
        </p:nvSpPr>
        <p:spPr>
          <a:xfrm>
            <a:off x="916920" y="1140480"/>
            <a:ext cx="10357920" cy="2769480"/>
          </a:xfrm>
          <a:prstGeom prst="rect">
            <a:avLst/>
          </a:prstGeom>
          <a:noFill/>
          <a:ln>
            <a:noFill/>
          </a:ln>
        </p:spPr>
        <p:txBody>
          <a:bodyPr lIns="0" tIns="0" rIns="0" bIns="0"/>
          <a:lstStyle/>
          <a:p>
            <a:pPr marL="457200" indent="-418680">
              <a:lnSpc>
                <a:spcPct val="100000"/>
              </a:lnSpc>
              <a:buClr>
                <a:srgbClr val="000000"/>
              </a:buClr>
              <a:buSzPct val="166000"/>
              <a:buFont typeface="Arial"/>
              <a:buChar char="•"/>
            </a:pPr>
            <a:r>
              <a:rPr lang="en-US" sz="1800" b="0" strike="noStrike" spc="-1">
                <a:solidFill>
                  <a:srgbClr val="404040"/>
                </a:solidFill>
                <a:latin typeface="Trebuchet MS"/>
              </a:rPr>
              <a:t>the value of a row is itself a sequence of key-value pairs</a:t>
            </a:r>
            <a:endParaRPr lang="en-US" sz="1800" b="0" strike="noStrike" spc="-1">
              <a:solidFill>
                <a:srgbClr val="000000"/>
              </a:solidFill>
              <a:latin typeface="Calibri"/>
            </a:endParaRPr>
          </a:p>
          <a:p>
            <a:pPr marL="38160">
              <a:lnSpc>
                <a:spcPct val="100000"/>
              </a:lnSpc>
            </a:pPr>
            <a:endParaRPr lang="en-US" sz="1800" b="0" strike="noStrike" spc="-1">
              <a:solidFill>
                <a:srgbClr val="000000"/>
              </a:solidFill>
              <a:latin typeface="Calibri"/>
            </a:endParaRPr>
          </a:p>
          <a:p>
            <a:pPr marL="457200" indent="-418680">
              <a:lnSpc>
                <a:spcPct val="100000"/>
              </a:lnSpc>
              <a:buClr>
                <a:srgbClr val="000000"/>
              </a:buClr>
              <a:buSzPct val="166000"/>
              <a:buFont typeface="Arial"/>
              <a:buChar char="•"/>
            </a:pPr>
            <a:r>
              <a:rPr lang="en-US" sz="1800" b="0" strike="noStrike" spc="-1">
                <a:solidFill>
                  <a:srgbClr val="404040"/>
                </a:solidFill>
                <a:latin typeface="Trebuchet MS"/>
              </a:rPr>
              <a:t>such nested key-value pairs are </a:t>
            </a:r>
            <a:r>
              <a:rPr lang="en-US" sz="1800" b="0" i="1" strike="noStrike" spc="-1">
                <a:solidFill>
                  <a:srgbClr val="404040"/>
                </a:solidFill>
                <a:latin typeface="Trebuchet MS"/>
              </a:rPr>
              <a:t>columns</a:t>
            </a:r>
            <a:endParaRPr lang="en-US" sz="1800" b="0" strike="noStrike" spc="-1">
              <a:solidFill>
                <a:srgbClr val="000000"/>
              </a:solidFill>
              <a:latin typeface="Calibri"/>
            </a:endParaRPr>
          </a:p>
          <a:p>
            <a:pPr marL="38160">
              <a:lnSpc>
                <a:spcPct val="100000"/>
              </a:lnSpc>
            </a:pPr>
            <a:endParaRPr lang="en-US" sz="1800" b="0" strike="noStrike" spc="-1">
              <a:solidFill>
                <a:srgbClr val="000000"/>
              </a:solidFill>
              <a:latin typeface="Calibri"/>
            </a:endParaRPr>
          </a:p>
          <a:p>
            <a:pPr marL="457200" indent="-418680">
              <a:lnSpc>
                <a:spcPct val="100000"/>
              </a:lnSpc>
              <a:buClr>
                <a:srgbClr val="000000"/>
              </a:buClr>
              <a:buSzPct val="166000"/>
              <a:buFont typeface="Arial"/>
              <a:buChar char="•"/>
            </a:pPr>
            <a:r>
              <a:rPr lang="en-US" sz="1800" b="0" strike="noStrike" spc="-1">
                <a:solidFill>
                  <a:srgbClr val="404040"/>
                </a:solidFill>
                <a:latin typeface="Trebuchet MS"/>
              </a:rPr>
              <a:t>key = column name</a:t>
            </a:r>
            <a:endParaRPr lang="en-US" sz="1800" b="0" strike="noStrike" spc="-1">
              <a:solidFill>
                <a:srgbClr val="000000"/>
              </a:solidFill>
              <a:latin typeface="Calibri"/>
            </a:endParaRPr>
          </a:p>
          <a:p>
            <a:pPr marL="38160">
              <a:lnSpc>
                <a:spcPct val="100000"/>
              </a:lnSpc>
            </a:pPr>
            <a:endParaRPr lang="en-US" sz="1800" b="0" strike="noStrike" spc="-1">
              <a:solidFill>
                <a:srgbClr val="000000"/>
              </a:solidFill>
              <a:latin typeface="Calibri"/>
            </a:endParaRPr>
          </a:p>
          <a:p>
            <a:pPr marL="457200" indent="-418680">
              <a:lnSpc>
                <a:spcPct val="100000"/>
              </a:lnSpc>
              <a:buClr>
                <a:srgbClr val="000000"/>
              </a:buClr>
              <a:buSzPct val="166000"/>
              <a:buFont typeface="Arial"/>
              <a:buChar char="•"/>
            </a:pPr>
            <a:r>
              <a:rPr lang="en-US" sz="1800" b="0" strike="noStrike" spc="-1">
                <a:solidFill>
                  <a:srgbClr val="404040"/>
                </a:solidFill>
                <a:latin typeface="Trebuchet MS"/>
              </a:rPr>
              <a:t>a row must contain at least 1 column.</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38160">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pic>
        <p:nvPicPr>
          <p:cNvPr id="383" name="Shape 214"/>
          <p:cNvPicPr/>
          <p:nvPr/>
        </p:nvPicPr>
        <p:blipFill>
          <a:blip r:embed="rId2"/>
          <a:stretch/>
        </p:blipFill>
        <p:spPr>
          <a:xfrm>
            <a:off x="1752480" y="3200400"/>
            <a:ext cx="6629040" cy="312372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Key Space</a:t>
            </a:r>
            <a:endParaRPr lang="en-US" sz="2400" b="0" strike="noStrike" spc="-1">
              <a:solidFill>
                <a:srgbClr val="000000"/>
              </a:solidFill>
              <a:latin typeface="Calibri"/>
            </a:endParaRPr>
          </a:p>
        </p:txBody>
      </p:sp>
      <p:sp>
        <p:nvSpPr>
          <p:cNvPr id="385" name="TextShape 2"/>
          <p:cNvSpPr txBox="1"/>
          <p:nvPr/>
        </p:nvSpPr>
        <p:spPr>
          <a:xfrm>
            <a:off x="916920" y="1140480"/>
            <a:ext cx="9826920" cy="1107720"/>
          </a:xfrm>
          <a:prstGeom prst="rect">
            <a:avLst/>
          </a:prstGeom>
          <a:noFill/>
          <a:ln>
            <a:noFill/>
          </a:ln>
        </p:spPr>
        <p:txBody>
          <a:bodyPr lIns="0" tIns="0" rIns="0" bIns="0"/>
          <a:lstStyle/>
          <a:p>
            <a:pPr marL="285840" indent="-285480">
              <a:lnSpc>
                <a:spcPct val="100000"/>
              </a:lnSpc>
              <a:buClr>
                <a:srgbClr val="404040"/>
              </a:buClr>
              <a:buFont typeface="Arial"/>
              <a:buChar char="•"/>
            </a:pPr>
            <a:r>
              <a:rPr lang="en-US" sz="1800" b="0" strike="noStrike" spc="-1">
                <a:solidFill>
                  <a:srgbClr val="404040"/>
                </a:solidFill>
                <a:latin typeface="Trebuchet MS"/>
              </a:rPr>
              <a:t>A Key Space is </a:t>
            </a:r>
            <a:r>
              <a:rPr lang="en-US" sz="1800" b="0" strike="noStrike" spc="-1">
                <a:solidFill>
                  <a:srgbClr val="000000"/>
                </a:solidFill>
                <a:latin typeface="Trebuchet MS"/>
              </a:rPr>
              <a:t>a group of column families together.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285840" indent="-285480">
              <a:lnSpc>
                <a:spcPct val="100000"/>
              </a:lnSpc>
              <a:buClr>
                <a:srgbClr val="000000"/>
              </a:buClr>
              <a:buFont typeface="Arial"/>
              <a:buChar char="•"/>
            </a:pPr>
            <a:r>
              <a:rPr lang="en-US" sz="1800" b="0" strike="noStrike" spc="-1">
                <a:solidFill>
                  <a:srgbClr val="000000"/>
                </a:solidFill>
                <a:latin typeface="Trebuchet MS"/>
              </a:rPr>
              <a:t>It is only a logical grouping of column families and provides an isolated scope for names</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TextShape 1"/>
          <p:cNvSpPr txBox="1"/>
          <p:nvPr/>
        </p:nvSpPr>
        <p:spPr>
          <a:xfrm>
            <a:off x="609480" y="274680"/>
            <a:ext cx="10972440" cy="369000"/>
          </a:xfrm>
          <a:prstGeom prst="rect">
            <a:avLst/>
          </a:prstGeom>
          <a:solidFill>
            <a:srgbClr val="333C8D"/>
          </a:solidFill>
          <a:ln>
            <a:noFill/>
          </a:ln>
        </p:spPr>
        <p:txBody>
          <a:bodyPr lIns="0" tIns="0" rIns="0" bIns="0"/>
          <a:lstStyle/>
          <a:p>
            <a:pPr>
              <a:lnSpc>
                <a:spcPct val="100000"/>
              </a:lnSpc>
            </a:pPr>
            <a:r>
              <a:rPr lang="en-US" sz="2400" b="1" strike="noStrike" spc="-1">
                <a:solidFill>
                  <a:srgbClr val="FFFFFF"/>
                </a:solidFill>
                <a:latin typeface="Trebuchet MS"/>
              </a:rPr>
              <a:t>Facebook Inbox Search</a:t>
            </a:r>
            <a:endParaRPr lang="en-US" sz="2400" b="0" strike="noStrike" spc="-1">
              <a:solidFill>
                <a:srgbClr val="000000"/>
              </a:solidFill>
              <a:latin typeface="Calibri"/>
            </a:endParaRPr>
          </a:p>
        </p:txBody>
      </p:sp>
      <p:sp>
        <p:nvSpPr>
          <p:cNvPr id="387" name="TextShape 2"/>
          <p:cNvSpPr txBox="1"/>
          <p:nvPr/>
        </p:nvSpPr>
        <p:spPr>
          <a:xfrm>
            <a:off x="537480" y="1671480"/>
            <a:ext cx="11152440" cy="4857480"/>
          </a:xfrm>
          <a:prstGeom prst="rect">
            <a:avLst/>
          </a:prstGeom>
          <a:noFill/>
          <a:ln>
            <a:noFill/>
          </a:ln>
        </p:spPr>
        <p:txBody>
          <a:bodyPr lIns="0" tIns="0" rIns="0" bIns="0">
            <a:normAutofit/>
          </a:bodyPr>
          <a:lstStyle/>
          <a:p>
            <a:pPr indent="-324000">
              <a:lnSpc>
                <a:spcPct val="100000"/>
              </a:lnSpc>
              <a:buClr>
                <a:srgbClr val="333C8D"/>
              </a:buClr>
              <a:buFont typeface="Arial"/>
              <a:buChar char="•"/>
            </a:pPr>
            <a:r>
              <a:rPr lang="en-US" sz="2500" b="1" strike="noStrike" spc="-1">
                <a:solidFill>
                  <a:srgbClr val="333C8D"/>
                </a:solidFill>
                <a:latin typeface="Trebuchet MS"/>
              </a:rPr>
              <a:t>Cassandra developed to address this problem. </a:t>
            </a:r>
            <a:endParaRPr lang="en-US" sz="2500" b="0" strike="noStrike" spc="-1">
              <a:solidFill>
                <a:srgbClr val="000000"/>
              </a:solidFill>
              <a:latin typeface="Calibri"/>
            </a:endParaRPr>
          </a:p>
          <a:p>
            <a:pPr indent="-324000">
              <a:lnSpc>
                <a:spcPct val="100000"/>
              </a:lnSpc>
              <a:buClr>
                <a:srgbClr val="333C8D"/>
              </a:buClr>
              <a:buFont typeface="Arial"/>
              <a:buChar char="•"/>
            </a:pPr>
            <a:r>
              <a:rPr lang="en-US" sz="2500" b="1" strike="noStrike" spc="-1">
                <a:solidFill>
                  <a:srgbClr val="333C8D"/>
                </a:solidFill>
                <a:latin typeface="Trebuchet MS"/>
              </a:rPr>
              <a:t>50+TB of user messages data in 150 node cluster on which Cassandra is tested.</a:t>
            </a:r>
            <a:endParaRPr lang="en-US" sz="2500" b="0" strike="noStrike" spc="-1">
              <a:solidFill>
                <a:srgbClr val="000000"/>
              </a:solidFill>
              <a:latin typeface="Calibri"/>
            </a:endParaRPr>
          </a:p>
          <a:p>
            <a:pPr indent="-324000">
              <a:lnSpc>
                <a:spcPct val="100000"/>
              </a:lnSpc>
              <a:buClr>
                <a:srgbClr val="333C8D"/>
              </a:buClr>
              <a:buFont typeface="Arial"/>
              <a:buChar char="•"/>
            </a:pPr>
            <a:r>
              <a:rPr lang="en-US" sz="2500" b="1" strike="noStrike" spc="-1">
                <a:solidFill>
                  <a:srgbClr val="333C8D"/>
                </a:solidFill>
                <a:latin typeface="Trebuchet MS"/>
              </a:rPr>
              <a:t>Search user index of all messages  in 2 ways.</a:t>
            </a:r>
            <a:endParaRPr lang="en-US" sz="2500" b="0" strike="noStrike" spc="-1">
              <a:solidFill>
                <a:srgbClr val="000000"/>
              </a:solidFill>
              <a:latin typeface="Calibri"/>
            </a:endParaRPr>
          </a:p>
          <a:p>
            <a:pPr marL="457200" lvl="1" indent="-324000">
              <a:lnSpc>
                <a:spcPct val="100000"/>
              </a:lnSpc>
              <a:buClr>
                <a:srgbClr val="333C8D"/>
              </a:buClr>
              <a:buFont typeface="Arial"/>
              <a:buChar char="–"/>
            </a:pPr>
            <a:r>
              <a:rPr lang="en-US" sz="2100" b="1" strike="noStrike" spc="-1">
                <a:solidFill>
                  <a:srgbClr val="333C8D"/>
                </a:solidFill>
                <a:latin typeface="Calibri"/>
              </a:rPr>
              <a:t>Term search : search by a key word</a:t>
            </a:r>
            <a:endParaRPr lang="en-US" sz="2100" b="0" strike="noStrike" spc="-1">
              <a:solidFill>
                <a:srgbClr val="000000"/>
              </a:solidFill>
              <a:latin typeface="Calibri"/>
            </a:endParaRPr>
          </a:p>
          <a:p>
            <a:pPr marL="457200" lvl="1" indent="-324000">
              <a:lnSpc>
                <a:spcPct val="100000"/>
              </a:lnSpc>
              <a:buClr>
                <a:srgbClr val="333C8D"/>
              </a:buClr>
              <a:buFont typeface="Arial"/>
              <a:buChar char="–"/>
            </a:pPr>
            <a:r>
              <a:rPr lang="en-US" sz="2100" b="1" strike="noStrike" spc="-1">
                <a:solidFill>
                  <a:srgbClr val="333C8D"/>
                </a:solidFill>
                <a:latin typeface="Calibri"/>
              </a:rPr>
              <a:t>Interactions search : search by a user id</a:t>
            </a:r>
            <a:endParaRPr lang="en-US" sz="2100" b="0" strike="noStrike" spc="-1">
              <a:solidFill>
                <a:srgbClr val="000000"/>
              </a:solidFill>
              <a:latin typeface="Calibri"/>
            </a:endParaRPr>
          </a:p>
          <a:p>
            <a:pPr>
              <a:lnSpc>
                <a:spcPct val="100000"/>
              </a:lnSpc>
            </a:pPr>
            <a:endParaRPr lang="en-US" sz="2100" b="0" strike="noStrike" spc="-1">
              <a:solidFill>
                <a:srgbClr val="000000"/>
              </a:solidFill>
              <a:latin typeface="Calibri"/>
            </a:endParaRPr>
          </a:p>
          <a:p>
            <a:pPr>
              <a:lnSpc>
                <a:spcPct val="100000"/>
              </a:lnSpc>
            </a:pPr>
            <a:endParaRPr lang="en-US" sz="2100" b="0" strike="noStrike" spc="-1">
              <a:solidFill>
                <a:srgbClr val="000000"/>
              </a:solidFill>
              <a:latin typeface="Calibri"/>
            </a:endParaRPr>
          </a:p>
          <a:p>
            <a:pPr>
              <a:lnSpc>
                <a:spcPct val="100000"/>
              </a:lnSpc>
            </a:pPr>
            <a:endParaRPr lang="en-US" sz="2100" b="0" strike="noStrike" spc="-1">
              <a:solidFill>
                <a:srgbClr val="000000"/>
              </a:solidFill>
              <a:latin typeface="Calibri"/>
            </a:endParaRPr>
          </a:p>
        </p:txBody>
      </p:sp>
      <p:graphicFrame>
        <p:nvGraphicFramePr>
          <p:cNvPr id="388" name="Table 3"/>
          <p:cNvGraphicFramePr/>
          <p:nvPr/>
        </p:nvGraphicFramePr>
        <p:xfrm>
          <a:off x="2844720" y="4648320"/>
          <a:ext cx="5822640" cy="1567080"/>
        </p:xfrm>
        <a:graphic>
          <a:graphicData uri="http://schemas.openxmlformats.org/drawingml/2006/table">
            <a:tbl>
              <a:tblPr/>
              <a:tblGrid>
                <a:gridCol w="1669680">
                  <a:extLst>
                    <a:ext uri="{9D8B030D-6E8A-4147-A177-3AD203B41FA5}">
                      <a16:colId xmlns:a16="http://schemas.microsoft.com/office/drawing/2014/main" val="20000"/>
                    </a:ext>
                  </a:extLst>
                </a:gridCol>
                <a:gridCol w="2471760">
                  <a:extLst>
                    <a:ext uri="{9D8B030D-6E8A-4147-A177-3AD203B41FA5}">
                      <a16:colId xmlns:a16="http://schemas.microsoft.com/office/drawing/2014/main" val="20001"/>
                    </a:ext>
                  </a:extLst>
                </a:gridCol>
                <a:gridCol w="1681200">
                  <a:extLst>
                    <a:ext uri="{9D8B030D-6E8A-4147-A177-3AD203B41FA5}">
                      <a16:colId xmlns:a16="http://schemas.microsoft.com/office/drawing/2014/main" val="20002"/>
                    </a:ext>
                  </a:extLst>
                </a:gridCol>
              </a:tblGrid>
              <a:tr h="561240">
                <a:tc>
                  <a:txBody>
                    <a:bodyPr/>
                    <a:lstStyle/>
                    <a:p>
                      <a:pPr>
                        <a:lnSpc>
                          <a:spcPct val="100000"/>
                        </a:lnSpc>
                      </a:pPr>
                      <a:r>
                        <a:rPr lang="en-IN" sz="1600" b="1" strike="noStrike" spc="-1">
                          <a:solidFill>
                            <a:srgbClr val="FFFFFF"/>
                          </a:solidFill>
                          <a:latin typeface="Calibri"/>
                        </a:rPr>
                        <a:t>Latency Stat</a:t>
                      </a:r>
                      <a:endParaRPr lang="en-IN" sz="1600" b="0" strike="noStrike" spc="-1">
                        <a:latin typeface="Arial"/>
                      </a:endParaRPr>
                    </a:p>
                  </a:txBody>
                  <a:tcPr marL="121680" marR="1216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600" b="1" strike="noStrike" spc="-1">
                          <a:solidFill>
                            <a:srgbClr val="FFFFFF"/>
                          </a:solidFill>
                          <a:latin typeface="Calibri"/>
                        </a:rPr>
                        <a:t>Search Interactions</a:t>
                      </a:r>
                      <a:endParaRPr lang="en-IN" sz="1600" b="0" strike="noStrike" spc="-1">
                        <a:latin typeface="Arial"/>
                      </a:endParaRPr>
                    </a:p>
                  </a:txBody>
                  <a:tcPr marL="121680" marR="1216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600" b="1" strike="noStrike" spc="-1">
                          <a:solidFill>
                            <a:srgbClr val="FFFFFF"/>
                          </a:solidFill>
                          <a:latin typeface="Calibri"/>
                        </a:rPr>
                        <a:t>Term Search</a:t>
                      </a:r>
                      <a:endParaRPr lang="en-IN" sz="1600" b="0" strike="noStrike" spc="-1">
                        <a:latin typeface="Arial"/>
                      </a:endParaRPr>
                    </a:p>
                  </a:txBody>
                  <a:tcPr marL="121680" marR="1216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26520">
                <a:tc>
                  <a:txBody>
                    <a:bodyPr/>
                    <a:lstStyle/>
                    <a:p>
                      <a:pPr>
                        <a:lnSpc>
                          <a:spcPct val="100000"/>
                        </a:lnSpc>
                      </a:pPr>
                      <a:r>
                        <a:rPr lang="en-IN" sz="1600" b="0" strike="noStrike" spc="-1">
                          <a:solidFill>
                            <a:srgbClr val="000000"/>
                          </a:solidFill>
                          <a:latin typeface="Calibri"/>
                        </a:rPr>
                        <a:t>Min</a:t>
                      </a:r>
                      <a:endParaRPr lang="en-IN" sz="1600" b="0" strike="noStrike" spc="-1">
                        <a:latin typeface="Arial"/>
                      </a:endParaRPr>
                    </a:p>
                  </a:txBody>
                  <a:tcPr marL="121680" marR="1216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600" b="0" strike="noStrike" spc="-1">
                          <a:solidFill>
                            <a:srgbClr val="000000"/>
                          </a:solidFill>
                          <a:latin typeface="Calibri"/>
                        </a:rPr>
                        <a:t>7.69 ms</a:t>
                      </a:r>
                      <a:endParaRPr lang="en-IN" sz="1600" b="0" strike="noStrike" spc="-1">
                        <a:latin typeface="Arial"/>
                      </a:endParaRPr>
                    </a:p>
                  </a:txBody>
                  <a:tcPr marL="121680" marR="1216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600" b="0" strike="noStrike" spc="-1">
                          <a:solidFill>
                            <a:srgbClr val="000000"/>
                          </a:solidFill>
                          <a:latin typeface="Calibri"/>
                        </a:rPr>
                        <a:t>7.78 ms</a:t>
                      </a:r>
                      <a:endParaRPr lang="en-IN" sz="1600" b="0" strike="noStrike" spc="-1">
                        <a:latin typeface="Arial"/>
                      </a:endParaRPr>
                    </a:p>
                  </a:txBody>
                  <a:tcPr marL="121680" marR="1216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26520">
                <a:tc>
                  <a:txBody>
                    <a:bodyPr/>
                    <a:lstStyle/>
                    <a:p>
                      <a:pPr>
                        <a:lnSpc>
                          <a:spcPct val="100000"/>
                        </a:lnSpc>
                      </a:pPr>
                      <a:r>
                        <a:rPr lang="en-IN" sz="1600" b="0" strike="noStrike" spc="-1">
                          <a:solidFill>
                            <a:srgbClr val="000000"/>
                          </a:solidFill>
                          <a:latin typeface="Calibri"/>
                        </a:rPr>
                        <a:t>Median</a:t>
                      </a:r>
                      <a:endParaRPr lang="en-IN" sz="1600" b="0" strike="noStrike" spc="-1">
                        <a:latin typeface="Arial"/>
                      </a:endParaRPr>
                    </a:p>
                  </a:txBody>
                  <a:tcPr marL="121680" marR="12168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600" b="0" strike="noStrike" spc="-1">
                          <a:solidFill>
                            <a:srgbClr val="000000"/>
                          </a:solidFill>
                          <a:latin typeface="Calibri"/>
                        </a:rPr>
                        <a:t>15.69 ms</a:t>
                      </a:r>
                      <a:endParaRPr lang="en-IN" sz="1600" b="0" strike="noStrike" spc="-1">
                        <a:latin typeface="Arial"/>
                      </a:endParaRPr>
                    </a:p>
                  </a:txBody>
                  <a:tcPr marL="121680" marR="12168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600" b="0" strike="noStrike" spc="-1">
                          <a:solidFill>
                            <a:srgbClr val="000000"/>
                          </a:solidFill>
                          <a:latin typeface="Calibri"/>
                        </a:rPr>
                        <a:t>18.27 ms</a:t>
                      </a:r>
                      <a:endParaRPr lang="en-IN" sz="1600" b="0" strike="noStrike" spc="-1">
                        <a:latin typeface="Arial"/>
                      </a:endParaRPr>
                    </a:p>
                  </a:txBody>
                  <a:tcPr marL="121680" marR="12168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26520">
                <a:tc>
                  <a:txBody>
                    <a:bodyPr/>
                    <a:lstStyle/>
                    <a:p>
                      <a:pPr>
                        <a:lnSpc>
                          <a:spcPct val="100000"/>
                        </a:lnSpc>
                      </a:pPr>
                      <a:r>
                        <a:rPr lang="en-IN" sz="1600" b="0" strike="noStrike" spc="-1">
                          <a:solidFill>
                            <a:srgbClr val="000000"/>
                          </a:solidFill>
                          <a:latin typeface="Calibri"/>
                        </a:rPr>
                        <a:t>Max</a:t>
                      </a:r>
                      <a:endParaRPr lang="en-IN" sz="1600" b="0" strike="noStrike" spc="-1">
                        <a:latin typeface="Arial"/>
                      </a:endParaRPr>
                    </a:p>
                  </a:txBody>
                  <a:tcPr marL="121680" marR="12168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600" b="0" strike="noStrike" spc="-1">
                          <a:solidFill>
                            <a:srgbClr val="000000"/>
                          </a:solidFill>
                          <a:latin typeface="Calibri"/>
                        </a:rPr>
                        <a:t>26.13 ms</a:t>
                      </a:r>
                      <a:endParaRPr lang="en-IN" sz="1600" b="0" strike="noStrike" spc="-1">
                        <a:latin typeface="Arial"/>
                      </a:endParaRPr>
                    </a:p>
                  </a:txBody>
                  <a:tcPr marL="121680" marR="12168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600" b="0" strike="noStrike" spc="-1">
                          <a:solidFill>
                            <a:srgbClr val="000000"/>
                          </a:solidFill>
                          <a:latin typeface="Calibri"/>
                        </a:rPr>
                        <a:t>44.41 ms</a:t>
                      </a:r>
                      <a:endParaRPr lang="en-IN" sz="1600" b="0" strike="noStrike" spc="-1">
                        <a:latin typeface="Arial"/>
                      </a:endParaRPr>
                    </a:p>
                  </a:txBody>
                  <a:tcPr marL="121680" marR="12168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1"/>
          <p:cNvSpPr txBox="1"/>
          <p:nvPr/>
        </p:nvSpPr>
        <p:spPr>
          <a:xfrm>
            <a:off x="609480" y="274680"/>
            <a:ext cx="10972440" cy="369000"/>
          </a:xfrm>
          <a:prstGeom prst="rect">
            <a:avLst/>
          </a:prstGeom>
          <a:solidFill>
            <a:srgbClr val="333C8D"/>
          </a:solidFill>
          <a:ln>
            <a:noFill/>
          </a:ln>
        </p:spPr>
        <p:txBody>
          <a:bodyPr lIns="0" tIns="0" rIns="0" bIns="0"/>
          <a:lstStyle/>
          <a:p>
            <a:pPr>
              <a:lnSpc>
                <a:spcPct val="100000"/>
              </a:lnSpc>
            </a:pPr>
            <a:r>
              <a:rPr lang="en-US" sz="2400" b="1" strike="noStrike" spc="-1">
                <a:solidFill>
                  <a:srgbClr val="FFFFFF"/>
                </a:solidFill>
                <a:latin typeface="Trebuchet MS"/>
              </a:rPr>
              <a:t>Comparison with MySQL</a:t>
            </a:r>
            <a:endParaRPr lang="en-US" sz="2400" b="0" strike="noStrike" spc="-1">
              <a:solidFill>
                <a:srgbClr val="000000"/>
              </a:solidFill>
              <a:latin typeface="Calibri"/>
            </a:endParaRPr>
          </a:p>
        </p:txBody>
      </p:sp>
      <p:sp>
        <p:nvSpPr>
          <p:cNvPr id="390" name="TextShape 2"/>
          <p:cNvSpPr txBox="1"/>
          <p:nvPr/>
        </p:nvSpPr>
        <p:spPr>
          <a:xfrm>
            <a:off x="537480" y="1671480"/>
            <a:ext cx="11152440" cy="4857480"/>
          </a:xfrm>
          <a:prstGeom prst="rect">
            <a:avLst/>
          </a:prstGeom>
          <a:noFill/>
          <a:ln>
            <a:noFill/>
          </a:ln>
        </p:spPr>
        <p:txBody>
          <a:bodyPr lIns="0" tIns="0" rIns="0" bIns="0">
            <a:normAutofit/>
          </a:bodyPr>
          <a:lstStyle/>
          <a:p>
            <a:pPr indent="-324000">
              <a:lnSpc>
                <a:spcPct val="100000"/>
              </a:lnSpc>
              <a:buClr>
                <a:srgbClr val="002060"/>
              </a:buClr>
              <a:buFont typeface="Arial"/>
              <a:buChar char="•"/>
            </a:pPr>
            <a:r>
              <a:rPr lang="en-US" sz="2500" b="1" strike="noStrike" spc="-1">
                <a:solidFill>
                  <a:srgbClr val="002060"/>
                </a:solidFill>
                <a:latin typeface="Trebuchet MS"/>
              </a:rPr>
              <a:t>MySQL &gt; 50 GB Data </a:t>
            </a:r>
            <a:br/>
            <a:r>
              <a:rPr lang="en-US" sz="2500" b="1" strike="noStrike" spc="-1">
                <a:solidFill>
                  <a:srgbClr val="002060"/>
                </a:solidFill>
                <a:latin typeface="Trebuchet MS"/>
              </a:rPr>
              <a:t>Writes Average : ~300 ms</a:t>
            </a:r>
            <a:br/>
            <a:r>
              <a:rPr lang="en-US" sz="2500" b="1" strike="noStrike" spc="-1">
                <a:solidFill>
                  <a:srgbClr val="002060"/>
                </a:solidFill>
                <a:latin typeface="Trebuchet MS"/>
              </a:rPr>
              <a:t>Reads Average : ~350 ms</a:t>
            </a:r>
            <a:endParaRPr lang="en-US" sz="2500" b="0" strike="noStrike" spc="-1">
              <a:solidFill>
                <a:srgbClr val="000000"/>
              </a:solidFill>
              <a:latin typeface="Calibri"/>
            </a:endParaRPr>
          </a:p>
          <a:p>
            <a:pPr>
              <a:lnSpc>
                <a:spcPct val="100000"/>
              </a:lnSpc>
            </a:pPr>
            <a:endParaRPr lang="en-US" sz="2500" b="0" strike="noStrike" spc="-1">
              <a:solidFill>
                <a:srgbClr val="000000"/>
              </a:solidFill>
              <a:latin typeface="Calibri"/>
            </a:endParaRPr>
          </a:p>
          <a:p>
            <a:pPr indent="-324000">
              <a:lnSpc>
                <a:spcPct val="100000"/>
              </a:lnSpc>
              <a:buClr>
                <a:srgbClr val="002060"/>
              </a:buClr>
              <a:buFont typeface="Arial"/>
              <a:buChar char="•"/>
            </a:pPr>
            <a:r>
              <a:rPr lang="en-US" sz="2500" b="1" strike="noStrike" spc="-1">
                <a:solidFill>
                  <a:srgbClr val="002060"/>
                </a:solidFill>
                <a:latin typeface="Trebuchet MS"/>
              </a:rPr>
              <a:t>Cassandra &gt; 50 GB Data</a:t>
            </a:r>
            <a:br/>
            <a:r>
              <a:rPr lang="en-US" sz="2500" b="1" strike="noStrike" spc="-1">
                <a:solidFill>
                  <a:srgbClr val="002060"/>
                </a:solidFill>
                <a:latin typeface="Trebuchet MS"/>
              </a:rPr>
              <a:t>Writes Average : 0.12 ms</a:t>
            </a:r>
            <a:br/>
            <a:r>
              <a:rPr lang="en-US" sz="2500" b="1" strike="noStrike" spc="-1">
                <a:solidFill>
                  <a:srgbClr val="002060"/>
                </a:solidFill>
                <a:latin typeface="Trebuchet MS"/>
              </a:rPr>
              <a:t>Reads Average : 15 ms</a:t>
            </a:r>
            <a:endParaRPr lang="en-US" sz="2500" b="0" strike="noStrike" spc="-1">
              <a:solidFill>
                <a:srgbClr val="000000"/>
              </a:solidFill>
              <a:latin typeface="Calibri"/>
            </a:endParaRPr>
          </a:p>
          <a:p>
            <a:pPr>
              <a:lnSpc>
                <a:spcPct val="100000"/>
              </a:lnSpc>
            </a:pPr>
            <a:endParaRPr lang="en-US" sz="2500" b="0" strike="noStrike" spc="-1">
              <a:solidFill>
                <a:srgbClr val="000000"/>
              </a:solidFill>
              <a:latin typeface="Calibri"/>
            </a:endParaRPr>
          </a:p>
          <a:p>
            <a:pPr indent="-324000">
              <a:lnSpc>
                <a:spcPct val="100000"/>
              </a:lnSpc>
              <a:buClr>
                <a:srgbClr val="002060"/>
              </a:buClr>
              <a:buFont typeface="Arial"/>
              <a:buChar char="•"/>
            </a:pPr>
            <a:r>
              <a:rPr lang="en-US" sz="2500" b="1" strike="noStrike" spc="-1">
                <a:solidFill>
                  <a:srgbClr val="002060"/>
                </a:solidFill>
                <a:latin typeface="Trebuchet MS"/>
              </a:rPr>
              <a:t>Stats provided by Authors using facebook data.</a:t>
            </a:r>
            <a:endParaRPr lang="en-US" sz="2500" b="0" strike="noStrike" spc="-1">
              <a:solidFill>
                <a:srgbClr val="000000"/>
              </a:solidFill>
              <a:latin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0" y="4012560"/>
            <a:ext cx="447840" cy="2845080"/>
          </a:xfrm>
          <a:custGeom>
            <a:avLst/>
            <a:gdLst/>
            <a:ahLst/>
            <a:cxnLst/>
            <a:rect l="l" t="t" r="r" b="b"/>
            <a:pathLst>
              <a:path w="448309" h="2845434">
                <a:moveTo>
                  <a:pt x="0" y="0"/>
                </a:moveTo>
                <a:lnTo>
                  <a:pt x="0" y="2845307"/>
                </a:lnTo>
                <a:lnTo>
                  <a:pt x="448056" y="2845307"/>
                </a:lnTo>
                <a:lnTo>
                  <a:pt x="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392" name="CustomShape 2"/>
          <p:cNvSpPr/>
          <p:nvPr/>
        </p:nvSpPr>
        <p:spPr>
          <a:xfrm>
            <a:off x="2286000" y="3274200"/>
            <a:ext cx="5562360" cy="73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400" b="1" strike="noStrike" spc="-1">
                <a:solidFill>
                  <a:srgbClr val="0E6EC5"/>
                </a:solidFill>
                <a:latin typeface="Trebuchet MS"/>
              </a:rPr>
              <a:t>Cassandra Query Language Data</a:t>
            </a:r>
            <a:r>
              <a:rPr lang="en-IN" sz="2400" b="1" strike="noStrike" spc="-222">
                <a:solidFill>
                  <a:srgbClr val="0E6EC5"/>
                </a:solidFill>
                <a:latin typeface="Trebuchet MS"/>
              </a:rPr>
              <a:t> </a:t>
            </a:r>
            <a:r>
              <a:rPr lang="en-IN" sz="2400" b="1" strike="noStrike" spc="-4">
                <a:solidFill>
                  <a:srgbClr val="0E6EC5"/>
                </a:solidFill>
                <a:latin typeface="Trebuchet MS"/>
              </a:rPr>
              <a:t>types</a:t>
            </a:r>
            <a:endParaRPr lang="en-IN" sz="2400" b="0" strike="noStrike" spc="-1">
              <a:latin typeface="Arial"/>
            </a:endParaRPr>
          </a:p>
        </p:txBody>
      </p:sp>
      <p:sp>
        <p:nvSpPr>
          <p:cNvPr id="393" name="TextShape 3"/>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637200" y="547920"/>
            <a:ext cx="2175120" cy="1145160"/>
          </a:xfrm>
          <a:prstGeom prst="rect">
            <a:avLst/>
          </a:prstGeom>
          <a:noFill/>
          <a:ln>
            <a:noFill/>
          </a:ln>
        </p:spPr>
        <p:txBody>
          <a:bodyPr lIns="0" tIns="0" rIns="0" bIns="0"/>
          <a:lstStyle/>
          <a:p>
            <a:pPr marL="12600">
              <a:lnSpc>
                <a:spcPct val="100000"/>
              </a:lnSpc>
            </a:pPr>
            <a:r>
              <a:rPr lang="en-US" sz="2400" b="1" strike="noStrike" spc="-1">
                <a:solidFill>
                  <a:srgbClr val="0E6EC5"/>
                </a:solidFill>
                <a:latin typeface="Trebuchet MS"/>
              </a:rPr>
              <a:t>CQL Data</a:t>
            </a:r>
            <a:r>
              <a:rPr lang="en-US" sz="2400" b="1" strike="noStrike" spc="-214">
                <a:solidFill>
                  <a:srgbClr val="0E6EC5"/>
                </a:solidFill>
                <a:latin typeface="Trebuchet MS"/>
              </a:rPr>
              <a:t> </a:t>
            </a:r>
            <a:r>
              <a:rPr lang="en-US" sz="2400" b="1" strike="noStrike" spc="-4">
                <a:solidFill>
                  <a:srgbClr val="0E6EC5"/>
                </a:solidFill>
                <a:latin typeface="Trebuchet MS"/>
              </a:rPr>
              <a:t>types</a:t>
            </a:r>
            <a:endParaRPr lang="en-US" sz="2400" b="0" strike="noStrike" spc="-1">
              <a:solidFill>
                <a:srgbClr val="000000"/>
              </a:solidFill>
              <a:latin typeface="Calibri"/>
            </a:endParaRPr>
          </a:p>
        </p:txBody>
      </p:sp>
      <p:sp>
        <p:nvSpPr>
          <p:cNvPr id="395"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graphicFrame>
        <p:nvGraphicFramePr>
          <p:cNvPr id="396" name="Table 3"/>
          <p:cNvGraphicFramePr/>
          <p:nvPr/>
        </p:nvGraphicFramePr>
        <p:xfrm>
          <a:off x="831960" y="1518840"/>
          <a:ext cx="7420320" cy="5342940"/>
        </p:xfrm>
        <a:graphic>
          <a:graphicData uri="http://schemas.openxmlformats.org/drawingml/2006/table">
            <a:tbl>
              <a:tblPr/>
              <a:tblGrid>
                <a:gridCol w="2294280">
                  <a:extLst>
                    <a:ext uri="{9D8B030D-6E8A-4147-A177-3AD203B41FA5}">
                      <a16:colId xmlns:a16="http://schemas.microsoft.com/office/drawing/2014/main" val="20000"/>
                    </a:ext>
                  </a:extLst>
                </a:gridCol>
                <a:gridCol w="5126040">
                  <a:extLst>
                    <a:ext uri="{9D8B030D-6E8A-4147-A177-3AD203B41FA5}">
                      <a16:colId xmlns:a16="http://schemas.microsoft.com/office/drawing/2014/main" val="20001"/>
                    </a:ext>
                  </a:extLst>
                </a:gridCol>
              </a:tblGrid>
              <a:tr h="277560">
                <a:tc>
                  <a:txBody>
                    <a:bodyPr/>
                    <a:lstStyle/>
                    <a:p>
                      <a:pPr marL="62280">
                        <a:lnSpc>
                          <a:spcPts val="2038"/>
                        </a:lnSpc>
                      </a:pPr>
                      <a:r>
                        <a:rPr lang="en-IN" sz="1800" b="1" strike="noStrike" spc="-1">
                          <a:solidFill>
                            <a:srgbClr val="FFFFFF"/>
                          </a:solidFill>
                          <a:latin typeface="Trebuchet MS"/>
                        </a:rPr>
                        <a:t>Int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E6EC5"/>
                    </a:solidFill>
                  </a:tcPr>
                </a:tc>
                <a:tc>
                  <a:txBody>
                    <a:bodyPr/>
                    <a:lstStyle/>
                    <a:p>
                      <a:pPr marL="62280">
                        <a:lnSpc>
                          <a:spcPts val="2038"/>
                        </a:lnSpc>
                      </a:pPr>
                      <a:r>
                        <a:rPr lang="en-IN" sz="1800" b="1" strike="noStrike" spc="-1">
                          <a:solidFill>
                            <a:srgbClr val="FFFFFF"/>
                          </a:solidFill>
                          <a:latin typeface="Trebuchet MS"/>
                        </a:rPr>
                        <a:t>32 bit signed</a:t>
                      </a:r>
                      <a:r>
                        <a:rPr lang="en-IN" sz="1800" b="1" strike="noStrike" spc="-117">
                          <a:solidFill>
                            <a:srgbClr val="FFFFFF"/>
                          </a:solidFill>
                          <a:latin typeface="Trebuchet MS"/>
                        </a:rPr>
                        <a:t> </a:t>
                      </a:r>
                      <a:r>
                        <a:rPr lang="en-IN" sz="1800" b="1" strike="noStrike" spc="-4">
                          <a:solidFill>
                            <a:srgbClr val="FFFFFF"/>
                          </a:solidFill>
                          <a:latin typeface="Trebuchet MS"/>
                        </a:rPr>
                        <a:t>integer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E6EC5"/>
                    </a:solidFill>
                  </a:tcPr>
                </a:tc>
                <a:extLst>
                  <a:ext uri="{0D108BD9-81ED-4DB2-BD59-A6C34878D82A}">
                    <a16:rowId xmlns:a16="http://schemas.microsoft.com/office/drawing/2014/main" val="10000"/>
                  </a:ext>
                </a:extLst>
              </a:tr>
              <a:tr h="277560">
                <a:tc>
                  <a:txBody>
                    <a:bodyPr/>
                    <a:lstStyle/>
                    <a:p>
                      <a:pPr marL="62280">
                        <a:lnSpc>
                          <a:spcPts val="1939"/>
                        </a:lnSpc>
                      </a:pPr>
                      <a:r>
                        <a:rPr lang="en-IN" sz="1800" b="1" strike="noStrike" spc="-4">
                          <a:solidFill>
                            <a:srgbClr val="FFFFFF"/>
                          </a:solidFill>
                          <a:latin typeface="Trebuchet MS"/>
                        </a:rPr>
                        <a:t>Bigint</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0E6EC5"/>
                    </a:solidFill>
                  </a:tcPr>
                </a:tc>
                <a:tc>
                  <a:txBody>
                    <a:bodyPr/>
                    <a:lstStyle/>
                    <a:p>
                      <a:pPr marL="62280">
                        <a:lnSpc>
                          <a:spcPts val="1939"/>
                        </a:lnSpc>
                      </a:pPr>
                      <a:r>
                        <a:rPr lang="en-IN" sz="1800" b="0" strike="noStrike" spc="-1">
                          <a:solidFill>
                            <a:srgbClr val="000000"/>
                          </a:solidFill>
                          <a:latin typeface="Trebuchet MS"/>
                        </a:rPr>
                        <a:t>64 </a:t>
                      </a:r>
                      <a:r>
                        <a:rPr lang="en-IN" sz="1800" b="0" strike="noStrike" spc="-4">
                          <a:solidFill>
                            <a:srgbClr val="000000"/>
                          </a:solidFill>
                          <a:latin typeface="Trebuchet MS"/>
                        </a:rPr>
                        <a:t>bit </a:t>
                      </a:r>
                      <a:r>
                        <a:rPr lang="en-IN" sz="1800" b="0" strike="noStrike" spc="-1">
                          <a:solidFill>
                            <a:srgbClr val="000000"/>
                          </a:solidFill>
                          <a:latin typeface="Trebuchet MS"/>
                        </a:rPr>
                        <a:t>signed</a:t>
                      </a:r>
                      <a:r>
                        <a:rPr lang="en-IN" sz="1800" b="0" strike="noStrike" spc="-111">
                          <a:solidFill>
                            <a:srgbClr val="000000"/>
                          </a:solidFill>
                          <a:latin typeface="Trebuchet MS"/>
                        </a:rPr>
                        <a:t> </a:t>
                      </a:r>
                      <a:r>
                        <a:rPr lang="en-IN" sz="1800" b="0" strike="noStrike" spc="-4">
                          <a:solidFill>
                            <a:srgbClr val="000000"/>
                          </a:solidFill>
                          <a:latin typeface="Trebuchet MS"/>
                        </a:rPr>
                        <a:t>long</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277560">
                <a:tc>
                  <a:txBody>
                    <a:bodyPr/>
                    <a:lstStyle/>
                    <a:p>
                      <a:pPr marL="62280">
                        <a:lnSpc>
                          <a:spcPts val="2038"/>
                        </a:lnSpc>
                      </a:pPr>
                      <a:r>
                        <a:rPr lang="en-IN" sz="1800" b="1" strike="noStrike" spc="-4">
                          <a:solidFill>
                            <a:srgbClr val="FFFFFF"/>
                          </a:solidFill>
                          <a:latin typeface="Trebuchet MS"/>
                        </a:rPr>
                        <a:t>Double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38"/>
                        </a:lnSpc>
                      </a:pPr>
                      <a:r>
                        <a:rPr lang="en-IN" sz="1800" b="0" strike="noStrike" spc="-4">
                          <a:solidFill>
                            <a:srgbClr val="000000"/>
                          </a:solidFill>
                          <a:latin typeface="Trebuchet MS"/>
                        </a:rPr>
                        <a:t>64-bit IEEE-754 floating</a:t>
                      </a:r>
                      <a:r>
                        <a:rPr lang="en-IN" sz="1800" b="0" strike="noStrike" spc="-49">
                          <a:solidFill>
                            <a:srgbClr val="000000"/>
                          </a:solidFill>
                          <a:latin typeface="Trebuchet MS"/>
                        </a:rPr>
                        <a:t> </a:t>
                      </a:r>
                      <a:r>
                        <a:rPr lang="en-IN" sz="1800" b="0" strike="noStrike" spc="-4">
                          <a:solidFill>
                            <a:srgbClr val="000000"/>
                          </a:solidFill>
                          <a:latin typeface="Trebuchet MS"/>
                        </a:rPr>
                        <a:t>point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02"/>
                  </a:ext>
                </a:extLst>
              </a:tr>
              <a:tr h="277560">
                <a:tc>
                  <a:txBody>
                    <a:bodyPr/>
                    <a:lstStyle/>
                    <a:p>
                      <a:pPr marL="62280">
                        <a:lnSpc>
                          <a:spcPts val="2044"/>
                        </a:lnSpc>
                      </a:pPr>
                      <a:r>
                        <a:rPr lang="en-IN" sz="1800" b="1" strike="noStrike" spc="-1">
                          <a:solidFill>
                            <a:srgbClr val="FFFFFF"/>
                          </a:solidFill>
                          <a:latin typeface="Trebuchet MS"/>
                        </a:rPr>
                        <a:t>Float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4"/>
                        </a:lnSpc>
                      </a:pPr>
                      <a:r>
                        <a:rPr lang="en-IN" sz="1800" b="0" strike="noStrike" spc="-4">
                          <a:solidFill>
                            <a:srgbClr val="000000"/>
                          </a:solidFill>
                          <a:latin typeface="Trebuchet MS"/>
                        </a:rPr>
                        <a:t>32-bit IEEE-754 floating</a:t>
                      </a:r>
                      <a:r>
                        <a:rPr lang="en-IN" sz="1800" b="0" strike="noStrike" spc="-49">
                          <a:solidFill>
                            <a:srgbClr val="000000"/>
                          </a:solidFill>
                          <a:latin typeface="Trebuchet MS"/>
                        </a:rPr>
                        <a:t> </a:t>
                      </a:r>
                      <a:r>
                        <a:rPr lang="en-IN" sz="1800" b="0" strike="noStrike" spc="-4">
                          <a:solidFill>
                            <a:srgbClr val="000000"/>
                          </a:solidFill>
                          <a:latin typeface="Trebuchet MS"/>
                        </a:rPr>
                        <a:t>point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3"/>
                  </a:ext>
                </a:extLst>
              </a:tr>
              <a:tr h="277560">
                <a:tc>
                  <a:txBody>
                    <a:bodyPr/>
                    <a:lstStyle/>
                    <a:p>
                      <a:pPr marL="62280">
                        <a:lnSpc>
                          <a:spcPts val="2044"/>
                        </a:lnSpc>
                      </a:pPr>
                      <a:r>
                        <a:rPr lang="en-IN" sz="1800" b="1" strike="noStrike" spc="-4">
                          <a:solidFill>
                            <a:srgbClr val="FFFFFF"/>
                          </a:solidFill>
                          <a:latin typeface="Trebuchet MS"/>
                        </a:rPr>
                        <a:t>Boolean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4"/>
                        </a:lnSpc>
                      </a:pPr>
                      <a:r>
                        <a:rPr lang="en-IN" sz="1800" b="0" strike="noStrike" spc="-49">
                          <a:solidFill>
                            <a:srgbClr val="000000"/>
                          </a:solidFill>
                          <a:latin typeface="Trebuchet MS"/>
                        </a:rPr>
                        <a:t>True </a:t>
                      </a:r>
                      <a:r>
                        <a:rPr lang="en-IN" sz="1800" b="0" strike="noStrike" spc="-4">
                          <a:solidFill>
                            <a:srgbClr val="000000"/>
                          </a:solidFill>
                          <a:latin typeface="Trebuchet MS"/>
                        </a:rPr>
                        <a:t>or</a:t>
                      </a:r>
                      <a:r>
                        <a:rPr lang="en-IN" sz="1800" b="0" strike="noStrike" spc="-49">
                          <a:solidFill>
                            <a:srgbClr val="000000"/>
                          </a:solidFill>
                          <a:latin typeface="Trebuchet MS"/>
                        </a:rPr>
                        <a:t> </a:t>
                      </a:r>
                      <a:r>
                        <a:rPr lang="en-IN" sz="1800" b="0" strike="noStrike" spc="-4">
                          <a:solidFill>
                            <a:srgbClr val="000000"/>
                          </a:solidFill>
                          <a:latin typeface="Trebuchet MS"/>
                        </a:rPr>
                        <a:t>false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04"/>
                  </a:ext>
                </a:extLst>
              </a:tr>
              <a:tr h="277560">
                <a:tc>
                  <a:txBody>
                    <a:bodyPr/>
                    <a:lstStyle/>
                    <a:p>
                      <a:pPr marL="62280">
                        <a:lnSpc>
                          <a:spcPts val="2044"/>
                        </a:lnSpc>
                      </a:pPr>
                      <a:r>
                        <a:rPr lang="en-IN" sz="1800" b="1" strike="noStrike" spc="-4">
                          <a:solidFill>
                            <a:srgbClr val="FFFFFF"/>
                          </a:solidFill>
                          <a:latin typeface="Trebuchet MS"/>
                        </a:rPr>
                        <a:t>Blob</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4"/>
                        </a:lnSpc>
                      </a:pPr>
                      <a:r>
                        <a:rPr lang="en-IN" sz="1800" b="0" strike="noStrike" spc="-4">
                          <a:solidFill>
                            <a:srgbClr val="000000"/>
                          </a:solidFill>
                          <a:latin typeface="Trebuchet MS"/>
                        </a:rPr>
                        <a:t>Arbitrary bytes, expressed </a:t>
                      </a:r>
                      <a:r>
                        <a:rPr lang="en-IN" sz="1800" b="0" strike="noStrike" spc="-1">
                          <a:solidFill>
                            <a:srgbClr val="000000"/>
                          </a:solidFill>
                          <a:latin typeface="Trebuchet MS"/>
                        </a:rPr>
                        <a:t>in</a:t>
                      </a:r>
                      <a:r>
                        <a:rPr lang="en-IN" sz="1800" b="0" strike="noStrike" spc="-38">
                          <a:solidFill>
                            <a:srgbClr val="000000"/>
                          </a:solidFill>
                          <a:latin typeface="Trebuchet MS"/>
                        </a:rPr>
                        <a:t> </a:t>
                      </a:r>
                      <a:r>
                        <a:rPr lang="en-IN" sz="1800" b="0" strike="noStrike" spc="-4">
                          <a:solidFill>
                            <a:srgbClr val="000000"/>
                          </a:solidFill>
                          <a:latin typeface="Trebuchet MS"/>
                        </a:rPr>
                        <a:t>hexadecimal</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5"/>
                  </a:ext>
                </a:extLst>
              </a:tr>
              <a:tr h="277560">
                <a:tc>
                  <a:txBody>
                    <a:bodyPr/>
                    <a:lstStyle/>
                    <a:p>
                      <a:pPr marL="62280">
                        <a:lnSpc>
                          <a:spcPts val="2044"/>
                        </a:lnSpc>
                      </a:pPr>
                      <a:r>
                        <a:rPr lang="en-IN" sz="1800" b="1" strike="noStrike" spc="-4">
                          <a:solidFill>
                            <a:srgbClr val="FFFFFF"/>
                          </a:solidFill>
                          <a:latin typeface="Trebuchet MS"/>
                        </a:rPr>
                        <a:t>Counter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4"/>
                        </a:lnSpc>
                      </a:pPr>
                      <a:r>
                        <a:rPr lang="en-IN" sz="1800" b="0" strike="noStrike" spc="-4">
                          <a:solidFill>
                            <a:srgbClr val="000000"/>
                          </a:solidFill>
                          <a:latin typeface="Trebuchet MS"/>
                        </a:rPr>
                        <a:t>Distributed counter</a:t>
                      </a:r>
                      <a:r>
                        <a:rPr lang="en-IN" sz="1800" b="0" strike="noStrike" spc="-77">
                          <a:solidFill>
                            <a:srgbClr val="000000"/>
                          </a:solidFill>
                          <a:latin typeface="Trebuchet MS"/>
                        </a:rPr>
                        <a:t> </a:t>
                      </a:r>
                      <a:r>
                        <a:rPr lang="en-IN" sz="1800" b="0" strike="noStrike" spc="-1">
                          <a:solidFill>
                            <a:srgbClr val="000000"/>
                          </a:solidFill>
                          <a:latin typeface="Trebuchet MS"/>
                        </a:rPr>
                        <a:t>value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06"/>
                  </a:ext>
                </a:extLst>
              </a:tr>
              <a:tr h="277560">
                <a:tc>
                  <a:txBody>
                    <a:bodyPr/>
                    <a:lstStyle/>
                    <a:p>
                      <a:pPr marL="62280">
                        <a:lnSpc>
                          <a:spcPts val="2044"/>
                        </a:lnSpc>
                      </a:pPr>
                      <a:r>
                        <a:rPr lang="en-IN" sz="1800" b="1" strike="noStrike" spc="-4">
                          <a:solidFill>
                            <a:srgbClr val="FFFFFF"/>
                          </a:solidFill>
                          <a:latin typeface="Trebuchet MS"/>
                        </a:rPr>
                        <a:t>Decimal</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4"/>
                        </a:lnSpc>
                      </a:pPr>
                      <a:r>
                        <a:rPr lang="en-IN" sz="1800" b="0" strike="noStrike" spc="-18">
                          <a:solidFill>
                            <a:srgbClr val="000000"/>
                          </a:solidFill>
                          <a:latin typeface="Trebuchet MS"/>
                        </a:rPr>
                        <a:t>Variable </a:t>
                      </a:r>
                      <a:r>
                        <a:rPr lang="en-IN" sz="1800" b="0" strike="noStrike" spc="-4">
                          <a:solidFill>
                            <a:srgbClr val="000000"/>
                          </a:solidFill>
                          <a:latin typeface="Trebuchet MS"/>
                        </a:rPr>
                        <a:t>– </a:t>
                      </a:r>
                      <a:r>
                        <a:rPr lang="en-IN" sz="1800" b="0" strike="noStrike" spc="-1">
                          <a:solidFill>
                            <a:srgbClr val="000000"/>
                          </a:solidFill>
                          <a:latin typeface="Trebuchet MS"/>
                        </a:rPr>
                        <a:t>precision</a:t>
                      </a:r>
                      <a:r>
                        <a:rPr lang="en-IN" sz="1800" b="0" strike="noStrike" spc="-72">
                          <a:solidFill>
                            <a:srgbClr val="000000"/>
                          </a:solidFill>
                          <a:latin typeface="Trebuchet MS"/>
                        </a:rPr>
                        <a:t> </a:t>
                      </a:r>
                      <a:r>
                        <a:rPr lang="en-IN" sz="1800" b="0" strike="noStrike" spc="-4">
                          <a:solidFill>
                            <a:srgbClr val="000000"/>
                          </a:solidFill>
                          <a:latin typeface="Trebuchet MS"/>
                        </a:rPr>
                        <a:t>integer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7"/>
                  </a:ext>
                </a:extLst>
              </a:tr>
              <a:tr h="519480">
                <a:tc>
                  <a:txBody>
                    <a:bodyPr/>
                    <a:lstStyle/>
                    <a:p>
                      <a:pPr marL="62280">
                        <a:lnSpc>
                          <a:spcPts val="2044"/>
                        </a:lnSpc>
                      </a:pPr>
                      <a:r>
                        <a:rPr lang="en-IN" sz="1800" b="1" strike="noStrike" spc="-1">
                          <a:solidFill>
                            <a:srgbClr val="FFFFFF"/>
                          </a:solidFill>
                          <a:latin typeface="Trebuchet MS"/>
                        </a:rPr>
                        <a:t>List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4"/>
                        </a:lnSpc>
                      </a:pPr>
                      <a:r>
                        <a:rPr lang="en-IN" sz="1800" b="0" strike="noStrike" spc="-1">
                          <a:solidFill>
                            <a:srgbClr val="000000"/>
                          </a:solidFill>
                          <a:latin typeface="Trebuchet MS"/>
                        </a:rPr>
                        <a:t>A </a:t>
                      </a:r>
                      <a:r>
                        <a:rPr lang="en-IN" sz="1800" b="0" strike="noStrike" spc="-9">
                          <a:solidFill>
                            <a:srgbClr val="000000"/>
                          </a:solidFill>
                          <a:latin typeface="Trebuchet MS"/>
                        </a:rPr>
                        <a:t>collection </a:t>
                      </a:r>
                      <a:r>
                        <a:rPr lang="en-IN" sz="1800" b="0" strike="noStrike" spc="-4">
                          <a:solidFill>
                            <a:srgbClr val="000000"/>
                          </a:solidFill>
                          <a:latin typeface="Trebuchet MS"/>
                        </a:rPr>
                        <a:t>of one or more ordered</a:t>
                      </a:r>
                      <a:r>
                        <a:rPr lang="en-IN" sz="1800" b="0" strike="noStrike" spc="-83">
                          <a:solidFill>
                            <a:srgbClr val="000000"/>
                          </a:solidFill>
                          <a:latin typeface="Trebuchet MS"/>
                        </a:rPr>
                        <a:t> </a:t>
                      </a:r>
                      <a:r>
                        <a:rPr lang="en-IN" sz="1800" b="0" strike="noStrike" spc="-4">
                          <a:solidFill>
                            <a:srgbClr val="000000"/>
                          </a:solidFill>
                          <a:latin typeface="Trebuchet MS"/>
                        </a:rPr>
                        <a:t>elements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08"/>
                  </a:ext>
                </a:extLst>
              </a:tr>
              <a:tr h="277560">
                <a:tc>
                  <a:txBody>
                    <a:bodyPr/>
                    <a:lstStyle/>
                    <a:p>
                      <a:pPr marL="62280">
                        <a:lnSpc>
                          <a:spcPts val="2044"/>
                        </a:lnSpc>
                      </a:pPr>
                      <a:r>
                        <a:rPr lang="en-IN" sz="1800" b="1" strike="noStrike" spc="-4">
                          <a:solidFill>
                            <a:srgbClr val="FFFFFF"/>
                          </a:solidFill>
                          <a:latin typeface="Trebuchet MS"/>
                        </a:rPr>
                        <a:t>Map</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4"/>
                        </a:lnSpc>
                      </a:pPr>
                      <a:r>
                        <a:rPr lang="en-IN" sz="1800" b="0" strike="noStrike" spc="-1">
                          <a:solidFill>
                            <a:srgbClr val="000000"/>
                          </a:solidFill>
                          <a:latin typeface="Trebuchet MS"/>
                        </a:rPr>
                        <a:t>A </a:t>
                      </a:r>
                      <a:r>
                        <a:rPr lang="en-IN" sz="1800" b="0" strike="noStrike" spc="-4">
                          <a:solidFill>
                            <a:srgbClr val="000000"/>
                          </a:solidFill>
                          <a:latin typeface="Trebuchet MS"/>
                        </a:rPr>
                        <a:t>JSON </a:t>
                      </a:r>
                      <a:r>
                        <a:rPr lang="en-IN" sz="1800" b="0" strike="noStrike" spc="-1">
                          <a:solidFill>
                            <a:srgbClr val="000000"/>
                          </a:solidFill>
                          <a:latin typeface="Trebuchet MS"/>
                        </a:rPr>
                        <a:t>style </a:t>
                      </a:r>
                      <a:r>
                        <a:rPr lang="en-IN" sz="1800" b="0" strike="noStrike" spc="-4">
                          <a:solidFill>
                            <a:srgbClr val="000000"/>
                          </a:solidFill>
                          <a:latin typeface="Trebuchet MS"/>
                        </a:rPr>
                        <a:t>array of</a:t>
                      </a:r>
                      <a:r>
                        <a:rPr lang="en-IN" sz="1800" b="0" strike="noStrike" spc="-182">
                          <a:solidFill>
                            <a:srgbClr val="000000"/>
                          </a:solidFill>
                          <a:latin typeface="Trebuchet MS"/>
                        </a:rPr>
                        <a:t> </a:t>
                      </a:r>
                      <a:r>
                        <a:rPr lang="en-IN" sz="1800" b="0" strike="noStrike" spc="-4">
                          <a:solidFill>
                            <a:srgbClr val="000000"/>
                          </a:solidFill>
                          <a:latin typeface="Trebuchet MS"/>
                        </a:rPr>
                        <a:t>elements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9"/>
                  </a:ext>
                </a:extLst>
              </a:tr>
              <a:tr h="277560">
                <a:tc>
                  <a:txBody>
                    <a:bodyPr/>
                    <a:lstStyle/>
                    <a:p>
                      <a:pPr marL="62280">
                        <a:lnSpc>
                          <a:spcPts val="2044"/>
                        </a:lnSpc>
                      </a:pPr>
                      <a:r>
                        <a:rPr lang="en-IN" sz="1800" b="1" strike="noStrike" spc="-4">
                          <a:solidFill>
                            <a:srgbClr val="FFFFFF"/>
                          </a:solidFill>
                          <a:latin typeface="Trebuchet MS"/>
                        </a:rPr>
                        <a:t>Set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4"/>
                        </a:lnSpc>
                      </a:pPr>
                      <a:r>
                        <a:rPr lang="en-IN" sz="1800" b="0" strike="noStrike" spc="-1">
                          <a:solidFill>
                            <a:srgbClr val="000000"/>
                          </a:solidFill>
                          <a:latin typeface="Trebuchet MS"/>
                        </a:rPr>
                        <a:t>A </a:t>
                      </a:r>
                      <a:r>
                        <a:rPr lang="en-IN" sz="1800" b="0" strike="noStrike" spc="-9">
                          <a:solidFill>
                            <a:srgbClr val="000000"/>
                          </a:solidFill>
                          <a:latin typeface="Trebuchet MS"/>
                        </a:rPr>
                        <a:t>collection </a:t>
                      </a:r>
                      <a:r>
                        <a:rPr lang="en-IN" sz="1800" b="0" strike="noStrike" spc="-4">
                          <a:solidFill>
                            <a:srgbClr val="000000"/>
                          </a:solidFill>
                          <a:latin typeface="Trebuchet MS"/>
                        </a:rPr>
                        <a:t>of one or more</a:t>
                      </a:r>
                      <a:r>
                        <a:rPr lang="en-IN" sz="1800" b="0" strike="noStrike" spc="-111">
                          <a:solidFill>
                            <a:srgbClr val="000000"/>
                          </a:solidFill>
                          <a:latin typeface="Trebuchet MS"/>
                        </a:rPr>
                        <a:t> </a:t>
                      </a:r>
                      <a:r>
                        <a:rPr lang="en-IN" sz="1800" b="0" strike="noStrike" spc="-4">
                          <a:solidFill>
                            <a:srgbClr val="000000"/>
                          </a:solidFill>
                          <a:latin typeface="Trebuchet MS"/>
                        </a:rPr>
                        <a:t>elements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10"/>
                  </a:ext>
                </a:extLst>
              </a:tr>
              <a:tr h="277560">
                <a:tc>
                  <a:txBody>
                    <a:bodyPr/>
                    <a:lstStyle/>
                    <a:p>
                      <a:pPr marL="62280">
                        <a:lnSpc>
                          <a:spcPts val="2044"/>
                        </a:lnSpc>
                      </a:pPr>
                      <a:r>
                        <a:rPr lang="en-IN" sz="1800" b="1" strike="noStrike" spc="-12">
                          <a:solidFill>
                            <a:srgbClr val="FFFFFF"/>
                          </a:solidFill>
                          <a:latin typeface="Trebuchet MS"/>
                        </a:rPr>
                        <a:t>Timestamp</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4"/>
                        </a:lnSpc>
                      </a:pPr>
                      <a:r>
                        <a:rPr lang="en-IN" sz="1800" b="0" strike="noStrike" spc="-4">
                          <a:solidFill>
                            <a:srgbClr val="000000"/>
                          </a:solidFill>
                          <a:latin typeface="Trebuchet MS"/>
                        </a:rPr>
                        <a:t>Date plus</a:t>
                      </a:r>
                      <a:r>
                        <a:rPr lang="en-IN" sz="1800" b="0" strike="noStrike" spc="-89">
                          <a:solidFill>
                            <a:srgbClr val="000000"/>
                          </a:solidFill>
                          <a:latin typeface="Trebuchet MS"/>
                        </a:rPr>
                        <a:t> </a:t>
                      </a:r>
                      <a:r>
                        <a:rPr lang="en-IN" sz="1800" b="0" strike="noStrike" spc="-4">
                          <a:solidFill>
                            <a:srgbClr val="000000"/>
                          </a:solidFill>
                          <a:latin typeface="Trebuchet MS"/>
                        </a:rPr>
                        <a:t>time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11"/>
                  </a:ext>
                </a:extLst>
              </a:tr>
              <a:tr h="277560">
                <a:tc>
                  <a:txBody>
                    <a:bodyPr/>
                    <a:lstStyle/>
                    <a:p>
                      <a:pPr marL="62280">
                        <a:lnSpc>
                          <a:spcPts val="2044"/>
                        </a:lnSpc>
                      </a:pPr>
                      <a:r>
                        <a:rPr lang="en-IN" sz="1800" b="1" strike="noStrike" spc="-18">
                          <a:solidFill>
                            <a:srgbClr val="FFFFFF"/>
                          </a:solidFill>
                          <a:latin typeface="Trebuchet MS"/>
                        </a:rPr>
                        <a:t>Varchar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4"/>
                        </a:lnSpc>
                      </a:pPr>
                      <a:r>
                        <a:rPr lang="en-IN" sz="1800" b="0" strike="noStrike" spc="-4">
                          <a:solidFill>
                            <a:srgbClr val="000000"/>
                          </a:solidFill>
                          <a:latin typeface="Trebuchet MS"/>
                        </a:rPr>
                        <a:t>UTF </a:t>
                      </a:r>
                      <a:r>
                        <a:rPr lang="en-IN" sz="1800" b="0" strike="noStrike" spc="-1">
                          <a:solidFill>
                            <a:srgbClr val="000000"/>
                          </a:solidFill>
                          <a:latin typeface="Trebuchet MS"/>
                        </a:rPr>
                        <a:t>8 </a:t>
                      </a:r>
                      <a:r>
                        <a:rPr lang="en-IN" sz="1800" b="0" strike="noStrike" spc="-4">
                          <a:solidFill>
                            <a:srgbClr val="000000"/>
                          </a:solidFill>
                          <a:latin typeface="Trebuchet MS"/>
                        </a:rPr>
                        <a:t>encoded</a:t>
                      </a:r>
                      <a:r>
                        <a:rPr lang="en-IN" sz="1800" b="0" strike="noStrike" spc="-58">
                          <a:solidFill>
                            <a:srgbClr val="000000"/>
                          </a:solidFill>
                          <a:latin typeface="Trebuchet MS"/>
                        </a:rPr>
                        <a:t> </a:t>
                      </a:r>
                      <a:r>
                        <a:rPr lang="en-IN" sz="1800" b="0" strike="noStrike" spc="-4">
                          <a:solidFill>
                            <a:srgbClr val="000000"/>
                          </a:solidFill>
                          <a:latin typeface="Trebuchet MS"/>
                        </a:rPr>
                        <a:t>string</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12"/>
                  </a:ext>
                </a:extLst>
              </a:tr>
              <a:tr h="277560">
                <a:tc>
                  <a:txBody>
                    <a:bodyPr/>
                    <a:lstStyle/>
                    <a:p>
                      <a:pPr marL="62280">
                        <a:lnSpc>
                          <a:spcPts val="2049"/>
                        </a:lnSpc>
                      </a:pPr>
                      <a:r>
                        <a:rPr lang="en-IN" sz="1800" b="1" strike="noStrike" spc="-24">
                          <a:solidFill>
                            <a:srgbClr val="FFFFFF"/>
                          </a:solidFill>
                          <a:latin typeface="Trebuchet MS"/>
                        </a:rPr>
                        <a:t>Varint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9"/>
                        </a:lnSpc>
                      </a:pPr>
                      <a:r>
                        <a:rPr lang="en-IN" sz="1800" b="0" strike="noStrike" spc="-4">
                          <a:solidFill>
                            <a:srgbClr val="000000"/>
                          </a:solidFill>
                          <a:latin typeface="Trebuchet MS"/>
                        </a:rPr>
                        <a:t>Arbitrary-precision</a:t>
                      </a:r>
                      <a:r>
                        <a:rPr lang="en-IN" sz="1800" b="0" strike="noStrike" spc="-43">
                          <a:solidFill>
                            <a:srgbClr val="000000"/>
                          </a:solidFill>
                          <a:latin typeface="Trebuchet MS"/>
                        </a:rPr>
                        <a:t> </a:t>
                      </a:r>
                      <a:r>
                        <a:rPr lang="en-IN" sz="1800" b="0" strike="noStrike" spc="-4">
                          <a:solidFill>
                            <a:srgbClr val="000000"/>
                          </a:solidFill>
                          <a:latin typeface="Trebuchet MS"/>
                        </a:rPr>
                        <a:t>integers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13"/>
                  </a:ext>
                </a:extLst>
              </a:tr>
              <a:tr h="274320">
                <a:tc>
                  <a:txBody>
                    <a:bodyPr/>
                    <a:lstStyle/>
                    <a:p>
                      <a:pPr marL="62280">
                        <a:lnSpc>
                          <a:spcPts val="2049"/>
                        </a:lnSpc>
                      </a:pPr>
                      <a:r>
                        <a:rPr lang="en-IN" sz="1800" b="1" strike="noStrike" spc="-52">
                          <a:solidFill>
                            <a:srgbClr val="FFFFFF"/>
                          </a:solidFill>
                          <a:latin typeface="Trebuchet MS"/>
                        </a:rPr>
                        <a:t>Text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E6EC5"/>
                    </a:solidFill>
                  </a:tcPr>
                </a:tc>
                <a:tc>
                  <a:txBody>
                    <a:bodyPr/>
                    <a:lstStyle/>
                    <a:p>
                      <a:pPr marL="62280">
                        <a:lnSpc>
                          <a:spcPts val="2049"/>
                        </a:lnSpc>
                      </a:pPr>
                      <a:r>
                        <a:rPr lang="en-IN" sz="1800" b="0" strike="noStrike" spc="-4">
                          <a:solidFill>
                            <a:srgbClr val="000000"/>
                          </a:solidFill>
                          <a:latin typeface="Trebuchet MS"/>
                        </a:rPr>
                        <a:t>UTF </a:t>
                      </a:r>
                      <a:r>
                        <a:rPr lang="en-IN" sz="1800" b="0" strike="noStrike" spc="-1">
                          <a:solidFill>
                            <a:srgbClr val="000000"/>
                          </a:solidFill>
                          <a:latin typeface="Trebuchet MS"/>
                        </a:rPr>
                        <a:t>8 </a:t>
                      </a:r>
                      <a:r>
                        <a:rPr lang="en-IN" sz="1800" b="0" strike="noStrike" spc="-4">
                          <a:solidFill>
                            <a:srgbClr val="000000"/>
                          </a:solidFill>
                          <a:latin typeface="Trebuchet MS"/>
                        </a:rPr>
                        <a:t>encoded</a:t>
                      </a:r>
                      <a:r>
                        <a:rPr lang="en-IN" sz="1800" b="0" strike="noStrike" spc="-69">
                          <a:solidFill>
                            <a:srgbClr val="000000"/>
                          </a:solidFill>
                          <a:latin typeface="Trebuchet MS"/>
                        </a:rPr>
                        <a:t> </a:t>
                      </a:r>
                      <a:r>
                        <a:rPr lang="en-IN" sz="1800" b="0" strike="noStrike" spc="-4">
                          <a:solidFill>
                            <a:srgbClr val="000000"/>
                          </a:solidFill>
                          <a:latin typeface="Trebuchet MS"/>
                        </a:rPr>
                        <a:t>string</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5"/>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Shape 1"/>
          <p:cNvSpPr txBox="1"/>
          <p:nvPr/>
        </p:nvSpPr>
        <p:spPr>
          <a:xfrm>
            <a:off x="3352680" y="3276720"/>
            <a:ext cx="1599840" cy="1145160"/>
          </a:xfrm>
          <a:prstGeom prst="rect">
            <a:avLst/>
          </a:prstGeom>
          <a:noFill/>
          <a:ln>
            <a:noFill/>
          </a:ln>
        </p:spPr>
        <p:txBody>
          <a:bodyPr lIns="0" tIns="0" rIns="0" bIns="0"/>
          <a:lstStyle/>
          <a:p>
            <a:pPr marL="12600">
              <a:lnSpc>
                <a:spcPct val="100000"/>
              </a:lnSpc>
            </a:pPr>
            <a:r>
              <a:rPr lang="en-US" sz="2400" b="1" strike="noStrike" spc="-1">
                <a:solidFill>
                  <a:srgbClr val="0E6EC5"/>
                </a:solidFill>
                <a:latin typeface="Trebuchet MS"/>
              </a:rPr>
              <a:t>CQ</a:t>
            </a:r>
            <a:r>
              <a:rPr lang="en-US" sz="2400" b="1" strike="noStrike" spc="4">
                <a:solidFill>
                  <a:srgbClr val="0E6EC5"/>
                </a:solidFill>
                <a:latin typeface="Trebuchet MS"/>
              </a:rPr>
              <a:t>L</a:t>
            </a:r>
            <a:r>
              <a:rPr lang="en-US" sz="2400" b="1" strike="noStrike" spc="-4">
                <a:solidFill>
                  <a:srgbClr val="0E6EC5"/>
                </a:solidFill>
                <a:latin typeface="Trebuchet MS"/>
              </a:rPr>
              <a:t>SH</a:t>
            </a:r>
            <a:endParaRPr lang="en-US" sz="2400" b="0" strike="noStrike" spc="-1">
              <a:solidFill>
                <a:srgbClr val="000000"/>
              </a:solidFill>
              <a:latin typeface="Calibri"/>
            </a:endParaRPr>
          </a:p>
        </p:txBody>
      </p:sp>
      <p:sp>
        <p:nvSpPr>
          <p:cNvPr id="398"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500760" y="371880"/>
            <a:ext cx="11189880" cy="1145160"/>
          </a:xfrm>
          <a:prstGeom prst="rect">
            <a:avLst/>
          </a:prstGeom>
          <a:noFill/>
          <a:ln>
            <a:noFill/>
          </a:ln>
        </p:spPr>
        <p:txBody>
          <a:bodyPr lIns="0" tIns="0" rIns="0" bIns="0"/>
          <a:lstStyle/>
          <a:p>
            <a:pPr marL="385920">
              <a:lnSpc>
                <a:spcPct val="100000"/>
              </a:lnSpc>
            </a:pPr>
            <a:r>
              <a:rPr lang="en-US" sz="2400" b="1" strike="noStrike" spc="-1">
                <a:solidFill>
                  <a:srgbClr val="0E6EC5"/>
                </a:solidFill>
                <a:latin typeface="Trebuchet MS"/>
              </a:rPr>
              <a:t>CRUD -</a:t>
            </a:r>
            <a:r>
              <a:rPr lang="en-US" sz="2400" b="1" strike="noStrike" spc="-109">
                <a:solidFill>
                  <a:srgbClr val="0E6EC5"/>
                </a:solidFill>
                <a:latin typeface="Trebuchet MS"/>
              </a:rPr>
              <a:t> </a:t>
            </a:r>
            <a:r>
              <a:rPr lang="en-US" sz="2400" b="1" strike="noStrike" spc="-4">
                <a:solidFill>
                  <a:srgbClr val="0E6EC5"/>
                </a:solidFill>
                <a:latin typeface="Trebuchet MS"/>
              </a:rPr>
              <a:t>Keyspace</a:t>
            </a:r>
            <a:endParaRPr lang="en-US" sz="2400" b="0" strike="noStrike" spc="-1">
              <a:solidFill>
                <a:srgbClr val="000000"/>
              </a:solidFill>
              <a:latin typeface="Calibri"/>
            </a:endParaRPr>
          </a:p>
        </p:txBody>
      </p:sp>
      <p:sp>
        <p:nvSpPr>
          <p:cNvPr id="400"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01" name="CustomShape 3"/>
          <p:cNvSpPr/>
          <p:nvPr/>
        </p:nvSpPr>
        <p:spPr>
          <a:xfrm>
            <a:off x="874440" y="1479600"/>
            <a:ext cx="5403960" cy="276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11">
                <a:solidFill>
                  <a:srgbClr val="000000"/>
                </a:solidFill>
                <a:latin typeface="Trebuchet MS"/>
              </a:rPr>
              <a:t>To </a:t>
            </a:r>
            <a:r>
              <a:rPr lang="en-IN" sz="1800" b="0" strike="noStrike" spc="-4">
                <a:solidFill>
                  <a:srgbClr val="000000"/>
                </a:solidFill>
                <a:latin typeface="Trebuchet MS"/>
              </a:rPr>
              <a:t>create </a:t>
            </a:r>
            <a:r>
              <a:rPr lang="en-IN" sz="1800" b="0" strike="noStrike" spc="-1">
                <a:solidFill>
                  <a:srgbClr val="000000"/>
                </a:solidFill>
                <a:latin typeface="Trebuchet MS"/>
              </a:rPr>
              <a:t>a </a:t>
            </a:r>
            <a:r>
              <a:rPr lang="en-IN" sz="1800" b="0" strike="noStrike" spc="-4">
                <a:solidFill>
                  <a:srgbClr val="000000"/>
                </a:solidFill>
                <a:latin typeface="Trebuchet MS"/>
              </a:rPr>
              <a:t>keyspace by the </a:t>
            </a:r>
            <a:r>
              <a:rPr lang="en-IN" sz="1800" b="0" strike="noStrike" spc="-1">
                <a:solidFill>
                  <a:srgbClr val="000000"/>
                </a:solidFill>
                <a:latin typeface="Trebuchet MS"/>
              </a:rPr>
              <a:t>name</a:t>
            </a:r>
            <a:r>
              <a:rPr lang="en-IN" sz="1800" b="0" strike="noStrike" spc="72">
                <a:solidFill>
                  <a:srgbClr val="000000"/>
                </a:solidFill>
                <a:latin typeface="Trebuchet MS"/>
              </a:rPr>
              <a:t> </a:t>
            </a:r>
            <a:r>
              <a:rPr lang="en-IN" sz="1800" b="0" strike="noStrike" spc="-1">
                <a:solidFill>
                  <a:srgbClr val="000000"/>
                </a:solidFill>
                <a:latin typeface="Trebuchet MS"/>
              </a:rPr>
              <a:t>“Students”</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6"/>
              </a:spcBef>
            </a:pPr>
            <a:endParaRPr lang="en-IN" sz="1800" b="0" strike="noStrike" spc="-1">
              <a:latin typeface="Arial"/>
            </a:endParaRPr>
          </a:p>
          <a:p>
            <a:pPr marL="12600">
              <a:lnSpc>
                <a:spcPct val="100000"/>
              </a:lnSpc>
            </a:pPr>
            <a:r>
              <a:rPr lang="en-IN" sz="1800" b="1" strike="noStrike" spc="-29">
                <a:solidFill>
                  <a:srgbClr val="000000"/>
                </a:solidFill>
                <a:latin typeface="Trebuchet MS"/>
              </a:rPr>
              <a:t>CREATE </a:t>
            </a:r>
            <a:r>
              <a:rPr lang="en-IN" sz="1800" b="1" strike="noStrike" spc="-18">
                <a:solidFill>
                  <a:srgbClr val="000000"/>
                </a:solidFill>
                <a:latin typeface="Trebuchet MS"/>
              </a:rPr>
              <a:t>KEYSPACE </a:t>
            </a:r>
            <a:r>
              <a:rPr lang="en-IN" sz="1800" b="1" strike="noStrike" spc="-4">
                <a:solidFill>
                  <a:srgbClr val="000000"/>
                </a:solidFill>
                <a:latin typeface="Trebuchet MS"/>
              </a:rPr>
              <a:t>Students </a:t>
            </a:r>
            <a:r>
              <a:rPr lang="en-IN" sz="1800" b="1" strike="noStrike" spc="-1">
                <a:solidFill>
                  <a:srgbClr val="000000"/>
                </a:solidFill>
                <a:latin typeface="Trebuchet MS"/>
              </a:rPr>
              <a:t>WITH </a:t>
            </a:r>
            <a:r>
              <a:rPr lang="en-IN" sz="1800" b="1" strike="noStrike" spc="-12">
                <a:solidFill>
                  <a:srgbClr val="000000"/>
                </a:solidFill>
                <a:latin typeface="Trebuchet MS"/>
              </a:rPr>
              <a:t>REPLICATION </a:t>
            </a:r>
            <a:r>
              <a:rPr lang="en-IN" sz="1800" b="1" strike="noStrike" spc="-1">
                <a:solidFill>
                  <a:srgbClr val="000000"/>
                </a:solidFill>
                <a:latin typeface="Trebuchet MS"/>
              </a:rPr>
              <a:t>=</a:t>
            </a:r>
            <a:r>
              <a:rPr lang="en-IN" sz="1800" b="1" strike="noStrike" spc="-4">
                <a:solidFill>
                  <a:srgbClr val="000000"/>
                </a:solidFill>
                <a:latin typeface="Trebuchet MS"/>
              </a:rPr>
              <a:t> </a:t>
            </a:r>
            <a:r>
              <a:rPr lang="en-IN" sz="1800" b="1" strike="noStrike" spc="-1">
                <a:solidFill>
                  <a:srgbClr val="000000"/>
                </a:solidFill>
                <a:latin typeface="Trebuchet MS"/>
              </a:rPr>
              <a:t>{</a:t>
            </a:r>
            <a:endParaRPr lang="en-IN" sz="1800" b="0" strike="noStrike" spc="-1">
              <a:latin typeface="Arial"/>
            </a:endParaRPr>
          </a:p>
          <a:p>
            <a:pPr marL="831240">
              <a:lnSpc>
                <a:spcPct val="100000"/>
              </a:lnSpc>
            </a:pPr>
            <a:r>
              <a:rPr lang="en-IN" sz="1800" b="1" strike="noStrike" spc="-9">
                <a:solidFill>
                  <a:srgbClr val="000000"/>
                </a:solidFill>
                <a:latin typeface="Trebuchet MS"/>
              </a:rPr>
              <a:t>'class':'SimpleStrategy',  </a:t>
            </a:r>
            <a:r>
              <a:rPr lang="en-IN" sz="1800" b="1" strike="noStrike" spc="-4">
                <a:solidFill>
                  <a:srgbClr val="000000"/>
                </a:solidFill>
                <a:latin typeface="Trebuchet MS"/>
              </a:rPr>
              <a:t>'replication_factor':1</a:t>
            </a:r>
            <a:endParaRPr lang="en-IN" sz="1800" b="0" strike="noStrike" spc="-1">
              <a:latin typeface="Arial"/>
            </a:endParaRPr>
          </a:p>
          <a:p>
            <a:pPr marL="81360">
              <a:lnSpc>
                <a:spcPct val="100000"/>
              </a:lnSpc>
            </a:pPr>
            <a:r>
              <a:rPr lang="en-IN" sz="1800" b="1" strike="noStrike" spc="-4">
                <a:solidFill>
                  <a:srgbClr val="000000"/>
                </a:solidFill>
                <a:latin typeface="Trebuchet MS"/>
              </a:rPr>
              <a:t>};</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To Describe existing key spaces</a:t>
            </a:r>
            <a:endParaRPr lang="en-US" sz="2400" b="0" strike="noStrike" spc="-1">
              <a:solidFill>
                <a:srgbClr val="000000"/>
              </a:solidFill>
              <a:latin typeface="Calibri"/>
            </a:endParaRPr>
          </a:p>
        </p:txBody>
      </p:sp>
      <p:sp>
        <p:nvSpPr>
          <p:cNvPr id="403" name="TextShape 2"/>
          <p:cNvSpPr txBox="1"/>
          <p:nvPr/>
        </p:nvSpPr>
        <p:spPr>
          <a:xfrm>
            <a:off x="685800" y="1140480"/>
            <a:ext cx="9905760" cy="3600720"/>
          </a:xfrm>
          <a:prstGeom prst="rect">
            <a:avLst/>
          </a:prstGeom>
          <a:noFill/>
          <a:ln>
            <a:noFill/>
          </a:ln>
        </p:spPr>
        <p:txBody>
          <a:bodyPr lIns="0" tIns="0" rIns="0" bIns="0"/>
          <a:lstStyle/>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FF0000"/>
                </a:solidFill>
                <a:latin typeface="Trebuchet MS"/>
              </a:rPr>
              <a:t>     DESCRIBE KEYSPACES</a:t>
            </a:r>
            <a:r>
              <a:rPr lang="en-US" sz="1800" b="0" strike="noStrike" spc="-1">
                <a:solidFill>
                  <a:srgbClr val="404040"/>
                </a:solidFill>
                <a:latin typeface="Trebuchet MS"/>
              </a:rPr>
              <a:t>;</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To get more details about key space like Keyspace name, durable writes, strategy class, etc.</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t>
            </a:r>
            <a:r>
              <a:rPr lang="en-US" sz="1800" b="1" strike="noStrike" spc="-1">
                <a:solidFill>
                  <a:srgbClr val="FF0000"/>
                </a:solidFill>
                <a:latin typeface="Trebuchet MS"/>
              </a:rPr>
              <a:t>SELECT * FROM system.schema_keyspaces;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To use keyspace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FF0000"/>
                </a:solidFill>
                <a:latin typeface="Trebuchet MS"/>
              </a:rPr>
              <a:t>		&gt; USE KEYSPACE NAME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756360" y="1946880"/>
            <a:ext cx="8996760" cy="357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2720" algn="just">
              <a:lnSpc>
                <a:spcPct val="100000"/>
              </a:lnSpc>
            </a:pPr>
            <a:r>
              <a:rPr lang="en-IN" sz="1450" b="0" strike="noStrike" spc="-182">
                <a:solidFill>
                  <a:srgbClr val="0E6EC5"/>
                </a:solidFill>
                <a:latin typeface="Microsoft Sans Serif"/>
              </a:rPr>
              <a:t> </a:t>
            </a:r>
            <a:r>
              <a:rPr lang="en-IN" sz="1800" b="0" strike="noStrike" spc="-4">
                <a:solidFill>
                  <a:srgbClr val="404040"/>
                </a:solidFill>
                <a:latin typeface="Trebuchet MS"/>
              </a:rPr>
              <a:t>Apache Cassandra was born </a:t>
            </a:r>
            <a:r>
              <a:rPr lang="en-IN" sz="1800" b="0" strike="noStrike" spc="-1">
                <a:solidFill>
                  <a:srgbClr val="404040"/>
                </a:solidFill>
                <a:latin typeface="Trebuchet MS"/>
              </a:rPr>
              <a:t>at </a:t>
            </a:r>
            <a:r>
              <a:rPr lang="en-IN" sz="1800" b="0" strike="noStrike" spc="-4">
                <a:solidFill>
                  <a:srgbClr val="404040"/>
                </a:solidFill>
                <a:latin typeface="Trebuchet MS"/>
              </a:rPr>
              <a:t>Facebook. After Facebook open sourced the  code </a:t>
            </a:r>
            <a:r>
              <a:rPr lang="en-IN" sz="1800" b="0" strike="noStrike" spc="-1">
                <a:solidFill>
                  <a:srgbClr val="404040"/>
                </a:solidFill>
                <a:latin typeface="Trebuchet MS"/>
              </a:rPr>
              <a:t>in 2008, </a:t>
            </a:r>
            <a:r>
              <a:rPr lang="en-IN" sz="1800" b="0" strike="noStrike" spc="-4">
                <a:solidFill>
                  <a:srgbClr val="404040"/>
                </a:solidFill>
                <a:latin typeface="Trebuchet MS"/>
              </a:rPr>
              <a:t>Cassandra became </a:t>
            </a:r>
            <a:r>
              <a:rPr lang="en-IN" sz="1800" b="0" strike="noStrike" spc="-1">
                <a:solidFill>
                  <a:srgbClr val="404040"/>
                </a:solidFill>
                <a:latin typeface="Trebuchet MS"/>
              </a:rPr>
              <a:t>an </a:t>
            </a:r>
            <a:r>
              <a:rPr lang="en-IN" sz="1800" b="0" strike="noStrike" spc="-4">
                <a:solidFill>
                  <a:srgbClr val="404040"/>
                </a:solidFill>
                <a:latin typeface="Trebuchet MS"/>
              </a:rPr>
              <a:t>Apache Incubator project </a:t>
            </a:r>
            <a:r>
              <a:rPr lang="en-IN" sz="1800" b="0" strike="noStrike" spc="-1">
                <a:solidFill>
                  <a:srgbClr val="404040"/>
                </a:solidFill>
                <a:latin typeface="Trebuchet MS"/>
              </a:rPr>
              <a:t>in 2009 </a:t>
            </a:r>
            <a:r>
              <a:rPr lang="en-IN" sz="1800" b="0" strike="noStrike" spc="-4">
                <a:solidFill>
                  <a:srgbClr val="404040"/>
                </a:solidFill>
                <a:latin typeface="Trebuchet MS"/>
              </a:rPr>
              <a:t>and  subsequently became </a:t>
            </a:r>
            <a:r>
              <a:rPr lang="en-IN" sz="1800" b="0" strike="noStrike" spc="-1">
                <a:solidFill>
                  <a:srgbClr val="404040"/>
                </a:solidFill>
                <a:latin typeface="Trebuchet MS"/>
              </a:rPr>
              <a:t>a </a:t>
            </a:r>
            <a:r>
              <a:rPr lang="en-IN" sz="1800" b="0" strike="noStrike" spc="-4">
                <a:solidFill>
                  <a:srgbClr val="404040"/>
                </a:solidFill>
                <a:latin typeface="Trebuchet MS"/>
              </a:rPr>
              <a:t>top-level Apache project </a:t>
            </a:r>
            <a:r>
              <a:rPr lang="en-IN" sz="1800" b="0" strike="noStrike" spc="-1">
                <a:solidFill>
                  <a:srgbClr val="404040"/>
                </a:solidFill>
                <a:latin typeface="Trebuchet MS"/>
              </a:rPr>
              <a:t>in</a:t>
            </a:r>
            <a:r>
              <a:rPr lang="en-IN" sz="1800" b="0" strike="noStrike" spc="-89">
                <a:solidFill>
                  <a:srgbClr val="404040"/>
                </a:solidFill>
                <a:latin typeface="Trebuchet MS"/>
              </a:rPr>
              <a:t> </a:t>
            </a:r>
            <a:r>
              <a:rPr lang="en-IN" sz="1800" b="0" strike="noStrike" spc="-1">
                <a:solidFill>
                  <a:srgbClr val="404040"/>
                </a:solidFill>
                <a:latin typeface="Trebuchet MS"/>
              </a:rPr>
              <a:t>2010.</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14"/>
              </a:spcBef>
            </a:pPr>
            <a:endParaRPr lang="en-IN" sz="1800" b="0" strike="noStrike" spc="-1">
              <a:latin typeface="Arial"/>
            </a:endParaRPr>
          </a:p>
          <a:p>
            <a:pPr marL="12600" indent="-342720">
              <a:lnSpc>
                <a:spcPct val="100000"/>
              </a:lnSpc>
            </a:pPr>
            <a:r>
              <a:rPr lang="en-IN" sz="1450" b="0" strike="noStrike" spc="-182">
                <a:solidFill>
                  <a:srgbClr val="0E6EC5"/>
                </a:solidFill>
                <a:latin typeface="Microsoft Sans Serif"/>
              </a:rPr>
              <a:t>	</a:t>
            </a:r>
            <a:r>
              <a:rPr lang="en-IN" sz="1800" b="0" strike="noStrike" spc="-1">
                <a:solidFill>
                  <a:srgbClr val="404040"/>
                </a:solidFill>
                <a:latin typeface="Trebuchet MS"/>
              </a:rPr>
              <a:t>It is </a:t>
            </a:r>
            <a:r>
              <a:rPr lang="en-IN" sz="1800" b="1" strike="noStrike" spc="-1">
                <a:solidFill>
                  <a:srgbClr val="FF0000"/>
                </a:solidFill>
                <a:latin typeface="Trebuchet MS"/>
              </a:rPr>
              <a:t>a </a:t>
            </a:r>
            <a:r>
              <a:rPr lang="en-IN" sz="1800" b="1" strike="noStrike" spc="-4">
                <a:solidFill>
                  <a:srgbClr val="FF0000"/>
                </a:solidFill>
                <a:latin typeface="Trebuchet MS"/>
              </a:rPr>
              <a:t>column-oriented database </a:t>
            </a:r>
            <a:r>
              <a:rPr lang="en-IN" sz="1800" b="0" strike="noStrike" spc="-4">
                <a:solidFill>
                  <a:srgbClr val="404040"/>
                </a:solidFill>
                <a:latin typeface="Trebuchet MS"/>
              </a:rPr>
              <a:t>designed </a:t>
            </a:r>
            <a:r>
              <a:rPr lang="en-IN" sz="1800" b="0" strike="noStrike" spc="-9">
                <a:solidFill>
                  <a:srgbClr val="404040"/>
                </a:solidFill>
                <a:latin typeface="Trebuchet MS"/>
              </a:rPr>
              <a:t>to </a:t>
            </a:r>
            <a:r>
              <a:rPr lang="en-IN" sz="1800" b="0" strike="noStrike" spc="-4">
                <a:solidFill>
                  <a:srgbClr val="404040"/>
                </a:solidFill>
                <a:latin typeface="Trebuchet MS"/>
              </a:rPr>
              <a:t>support peer-to-peer  </a:t>
            </a:r>
            <a:r>
              <a:rPr lang="en-IN" sz="1800" b="0" strike="noStrike" spc="49">
                <a:solidFill>
                  <a:srgbClr val="404040"/>
                </a:solidFill>
                <a:latin typeface="Trebuchet MS"/>
              </a:rPr>
              <a:t> </a:t>
            </a:r>
            <a:r>
              <a:rPr lang="en-IN" sz="1800" b="0" strike="noStrike" spc="-4">
                <a:solidFill>
                  <a:srgbClr val="404040"/>
                </a:solidFill>
                <a:latin typeface="Trebuchet MS"/>
              </a:rPr>
              <a:t>symmetric nodes instead of the master</a:t>
            </a:r>
            <a:r>
              <a:rPr lang="en-IN" sz="1800" b="0" strike="noStrike" spc="-4">
                <a:solidFill>
                  <a:srgbClr val="404040"/>
                </a:solidFill>
                <a:latin typeface="Symbol"/>
              </a:rPr>
              <a:t></a:t>
            </a:r>
            <a:r>
              <a:rPr lang="en-IN" sz="1800" b="0" strike="noStrike" spc="-4">
                <a:solidFill>
                  <a:srgbClr val="404040"/>
                </a:solidFill>
                <a:latin typeface="Trebuchet MS"/>
              </a:rPr>
              <a:t>slave</a:t>
            </a:r>
            <a:r>
              <a:rPr lang="en-IN" sz="1800" b="0" strike="noStrike" spc="-12">
                <a:solidFill>
                  <a:srgbClr val="404040"/>
                </a:solidFill>
                <a:latin typeface="Trebuchet MS"/>
              </a:rPr>
              <a:t> </a:t>
            </a:r>
            <a:r>
              <a:rPr lang="en-IN" sz="1800" b="0" strike="noStrike" spc="-4">
                <a:solidFill>
                  <a:srgbClr val="404040"/>
                </a:solidFill>
                <a:latin typeface="Trebuchet MS"/>
              </a:rPr>
              <a:t>architecture.</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14"/>
              </a:spcBef>
            </a:pPr>
            <a:endParaRPr lang="en-IN" sz="1800" b="0" strike="noStrike" spc="-1">
              <a:latin typeface="Arial"/>
            </a:endParaRPr>
          </a:p>
          <a:p>
            <a:pPr marL="12600" indent="-342720">
              <a:lnSpc>
                <a:spcPct val="100000"/>
              </a:lnSpc>
            </a:pPr>
            <a:r>
              <a:rPr lang="en-IN" sz="1450" b="0" strike="noStrike" spc="-182">
                <a:solidFill>
                  <a:srgbClr val="0E6EC5"/>
                </a:solidFill>
                <a:latin typeface="Microsoft Sans Serif"/>
              </a:rPr>
              <a:t>	</a:t>
            </a:r>
            <a:r>
              <a:rPr lang="en-IN" sz="1800" b="0" strike="noStrike" spc="-1">
                <a:solidFill>
                  <a:srgbClr val="404040"/>
                </a:solidFill>
                <a:latin typeface="Trebuchet MS"/>
              </a:rPr>
              <a:t>It is </a:t>
            </a:r>
            <a:r>
              <a:rPr lang="en-IN" sz="1800" b="0" strike="noStrike" spc="-4">
                <a:solidFill>
                  <a:srgbClr val="404040"/>
                </a:solidFill>
                <a:latin typeface="Trebuchet MS"/>
              </a:rPr>
              <a:t>built on </a:t>
            </a:r>
            <a:r>
              <a:rPr lang="en-IN" sz="1800" b="0" strike="noStrike" spc="-18">
                <a:solidFill>
                  <a:srgbClr val="404040"/>
                </a:solidFill>
                <a:latin typeface="Trebuchet MS"/>
              </a:rPr>
              <a:t>Amazon’s </a:t>
            </a:r>
            <a:r>
              <a:rPr lang="en-IN" sz="1800" b="0" strike="noStrike" spc="-4">
                <a:solidFill>
                  <a:srgbClr val="404040"/>
                </a:solidFill>
                <a:latin typeface="Trebuchet MS"/>
              </a:rPr>
              <a:t>dynamo and </a:t>
            </a:r>
            <a:r>
              <a:rPr lang="en-IN" sz="1800" b="0" strike="noStrike" spc="-18">
                <a:solidFill>
                  <a:srgbClr val="404040"/>
                </a:solidFill>
                <a:latin typeface="Trebuchet MS"/>
              </a:rPr>
              <a:t>Google’s</a:t>
            </a:r>
            <a:r>
              <a:rPr lang="en-IN" sz="1800" b="0" strike="noStrike" spc="-109">
                <a:solidFill>
                  <a:srgbClr val="404040"/>
                </a:solidFill>
                <a:latin typeface="Trebuchet MS"/>
              </a:rPr>
              <a:t> </a:t>
            </a:r>
            <a:r>
              <a:rPr lang="en-IN" sz="1800" b="0" strike="noStrike" spc="-29">
                <a:solidFill>
                  <a:srgbClr val="404040"/>
                </a:solidFill>
                <a:latin typeface="Trebuchet MS"/>
              </a:rPr>
              <a:t>Big Table.</a:t>
            </a:r>
            <a:endParaRPr lang="en-IN" sz="1800" b="0" strike="noStrike" spc="-1">
              <a:latin typeface="Arial"/>
            </a:endParaRPr>
          </a:p>
          <a:p>
            <a:pPr marL="12600" indent="-342720">
              <a:lnSpc>
                <a:spcPct val="100000"/>
              </a:lnSpc>
            </a:pPr>
            <a:endParaRPr lang="en-IN" sz="1800" b="0" strike="noStrike" spc="-1">
              <a:latin typeface="Arial"/>
            </a:endParaRPr>
          </a:p>
          <a:p>
            <a:pPr marL="298440" indent="-285480">
              <a:lnSpc>
                <a:spcPct val="100000"/>
              </a:lnSpc>
              <a:buClr>
                <a:srgbClr val="404040"/>
              </a:buClr>
              <a:buFont typeface="Wingdings" charset="2"/>
              <a:buChar char=""/>
            </a:pPr>
            <a:r>
              <a:rPr lang="en-IN" sz="1800" b="0" strike="noStrike" spc="-29">
                <a:solidFill>
                  <a:srgbClr val="404040"/>
                </a:solidFill>
                <a:latin typeface="Trebuchet MS"/>
              </a:rPr>
              <a:t>Cassandra </a:t>
            </a:r>
            <a:r>
              <a:rPr lang="en-IN" sz="1800" b="1" strike="noStrike" spc="-29">
                <a:solidFill>
                  <a:srgbClr val="FF0000"/>
                </a:solidFill>
                <a:latin typeface="Trebuchet MS"/>
              </a:rPr>
              <a:t>does not compromise on availability</a:t>
            </a:r>
            <a:r>
              <a:rPr lang="en-IN" sz="1800" b="0" strike="noStrike" spc="-29">
                <a:solidFill>
                  <a:srgbClr val="404040"/>
                </a:solidFill>
                <a:latin typeface="Trebuchet MS"/>
              </a:rPr>
              <a:t>. Since it does not have master slave architecture. (No Single point of Failures)</a:t>
            </a:r>
            <a:endParaRPr lang="en-IN" sz="1800" b="0" strike="noStrike" spc="-1">
              <a:latin typeface="Arial"/>
            </a:endParaRPr>
          </a:p>
        </p:txBody>
      </p:sp>
      <p:sp>
        <p:nvSpPr>
          <p:cNvPr id="241"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242" name="TextShape 3"/>
          <p:cNvSpPr txBox="1"/>
          <p:nvPr/>
        </p:nvSpPr>
        <p:spPr>
          <a:xfrm>
            <a:off x="756360" y="699840"/>
            <a:ext cx="5081040" cy="1145160"/>
          </a:xfrm>
          <a:prstGeom prst="rect">
            <a:avLst/>
          </a:prstGeom>
          <a:noFill/>
          <a:ln>
            <a:noFill/>
          </a:ln>
        </p:spPr>
        <p:txBody>
          <a:bodyPr lIns="0" tIns="0" rIns="0" bIns="0"/>
          <a:lstStyle/>
          <a:p>
            <a:pPr marL="12600">
              <a:lnSpc>
                <a:spcPct val="100000"/>
              </a:lnSpc>
            </a:pPr>
            <a:r>
              <a:rPr lang="en-US" sz="2400" b="1" strike="noStrike" spc="-1">
                <a:solidFill>
                  <a:srgbClr val="0E6EC5"/>
                </a:solidFill>
                <a:latin typeface="Trebuchet MS"/>
              </a:rPr>
              <a:t>Apache </a:t>
            </a:r>
            <a:r>
              <a:rPr lang="en-US" sz="2400" b="1" strike="noStrike" spc="-9">
                <a:solidFill>
                  <a:srgbClr val="0E6EC5"/>
                </a:solidFill>
                <a:latin typeface="Trebuchet MS"/>
              </a:rPr>
              <a:t>Cassandra </a:t>
            </a:r>
            <a:r>
              <a:rPr lang="en-US" sz="2400" b="1" strike="noStrike" spc="-4">
                <a:solidFill>
                  <a:srgbClr val="0E6EC5"/>
                </a:solidFill>
                <a:latin typeface="Trebuchet MS"/>
              </a:rPr>
              <a:t>– An</a:t>
            </a:r>
            <a:r>
              <a:rPr lang="en-US" sz="2400" b="1" strike="noStrike" spc="-219">
                <a:solidFill>
                  <a:srgbClr val="0E6EC5"/>
                </a:solidFill>
                <a:latin typeface="Trebuchet MS"/>
              </a:rPr>
              <a:t> </a:t>
            </a:r>
            <a:r>
              <a:rPr lang="en-US" sz="2400" b="1" strike="noStrike" spc="-4">
                <a:solidFill>
                  <a:srgbClr val="0E6EC5"/>
                </a:solidFill>
                <a:latin typeface="Trebuchet MS"/>
              </a:rPr>
              <a:t>Introduction</a:t>
            </a:r>
            <a:endParaRPr lang="en-US" sz="24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extShape 1"/>
          <p:cNvSpPr txBox="1"/>
          <p:nvPr/>
        </p:nvSpPr>
        <p:spPr>
          <a:xfrm>
            <a:off x="500760" y="371880"/>
            <a:ext cx="11189880" cy="1145160"/>
          </a:xfrm>
          <a:prstGeom prst="rect">
            <a:avLst/>
          </a:prstGeom>
          <a:noFill/>
          <a:ln>
            <a:noFill/>
          </a:ln>
        </p:spPr>
        <p:txBody>
          <a:bodyPr lIns="0" tIns="0" rIns="0" bIns="0"/>
          <a:lstStyle/>
          <a:p>
            <a:pPr marL="385920">
              <a:lnSpc>
                <a:spcPct val="100000"/>
              </a:lnSpc>
            </a:pPr>
            <a:r>
              <a:rPr lang="en-US" sz="2400" b="1" strike="noStrike" spc="-1">
                <a:solidFill>
                  <a:srgbClr val="0E6EC5"/>
                </a:solidFill>
                <a:latin typeface="Trebuchet MS"/>
              </a:rPr>
              <a:t>CRUD </a:t>
            </a:r>
            <a:r>
              <a:rPr lang="en-US" sz="2400" b="1" strike="noStrike" spc="-4">
                <a:solidFill>
                  <a:srgbClr val="0E6EC5"/>
                </a:solidFill>
                <a:latin typeface="Trebuchet MS"/>
              </a:rPr>
              <a:t>– Create</a:t>
            </a:r>
            <a:r>
              <a:rPr lang="en-US" sz="2400" b="1" strike="noStrike" spc="-137">
                <a:solidFill>
                  <a:srgbClr val="0E6EC5"/>
                </a:solidFill>
                <a:latin typeface="Trebuchet MS"/>
              </a:rPr>
              <a:t> </a:t>
            </a:r>
            <a:r>
              <a:rPr lang="en-US" sz="2400" b="1" strike="noStrike" spc="-52">
                <a:solidFill>
                  <a:srgbClr val="0E6EC5"/>
                </a:solidFill>
                <a:latin typeface="Trebuchet MS"/>
              </a:rPr>
              <a:t>Table</a:t>
            </a:r>
            <a:endParaRPr lang="en-US" sz="2400" b="0" strike="noStrike" spc="-1">
              <a:solidFill>
                <a:srgbClr val="000000"/>
              </a:solidFill>
              <a:latin typeface="Calibri"/>
            </a:endParaRPr>
          </a:p>
        </p:txBody>
      </p:sp>
      <p:sp>
        <p:nvSpPr>
          <p:cNvPr id="405"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06" name="CustomShape 3"/>
          <p:cNvSpPr/>
          <p:nvPr/>
        </p:nvSpPr>
        <p:spPr>
          <a:xfrm>
            <a:off x="874440" y="1513440"/>
            <a:ext cx="6604200" cy="3589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11">
                <a:solidFill>
                  <a:srgbClr val="000000"/>
                </a:solidFill>
                <a:latin typeface="Trebuchet MS"/>
              </a:rPr>
              <a:t>To </a:t>
            </a:r>
            <a:r>
              <a:rPr lang="en-IN" sz="1800" b="0" strike="noStrike" spc="-4">
                <a:solidFill>
                  <a:srgbClr val="000000"/>
                </a:solidFill>
                <a:latin typeface="Trebuchet MS"/>
              </a:rPr>
              <a:t>create a column family or table </a:t>
            </a:r>
            <a:r>
              <a:rPr lang="en-IN" sz="1800" b="0" strike="noStrike" spc="-1">
                <a:solidFill>
                  <a:srgbClr val="000000"/>
                </a:solidFill>
                <a:latin typeface="Trebuchet MS"/>
              </a:rPr>
              <a:t>by </a:t>
            </a:r>
            <a:r>
              <a:rPr lang="en-IN" sz="1800" b="0" strike="noStrike" spc="-4">
                <a:solidFill>
                  <a:srgbClr val="000000"/>
                </a:solidFill>
                <a:latin typeface="Trebuchet MS"/>
              </a:rPr>
              <a:t>the </a:t>
            </a:r>
            <a:r>
              <a:rPr lang="en-IN" sz="1800" b="0" strike="noStrike" spc="-1">
                <a:solidFill>
                  <a:srgbClr val="000000"/>
                </a:solidFill>
                <a:latin typeface="Trebuchet MS"/>
              </a:rPr>
              <a:t>name</a:t>
            </a:r>
            <a:r>
              <a:rPr lang="en-IN" sz="1800" b="0" strike="noStrike" spc="182">
                <a:solidFill>
                  <a:srgbClr val="000000"/>
                </a:solidFill>
                <a:latin typeface="Trebuchet MS"/>
              </a:rPr>
              <a:t> </a:t>
            </a:r>
            <a:r>
              <a:rPr lang="en-IN" sz="1800" b="0" strike="noStrike" spc="-4">
                <a:solidFill>
                  <a:srgbClr val="000000"/>
                </a:solidFill>
                <a:latin typeface="Trebuchet MS"/>
              </a:rPr>
              <a:t>“student_info”.</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6"/>
              </a:spcBef>
            </a:pPr>
            <a:endParaRPr lang="en-IN" sz="1800" b="0" strike="noStrike" spc="-1">
              <a:latin typeface="Arial"/>
            </a:endParaRPr>
          </a:p>
          <a:p>
            <a:pPr marL="149760" indent="-137520">
              <a:lnSpc>
                <a:spcPct val="100000"/>
              </a:lnSpc>
            </a:pPr>
            <a:r>
              <a:rPr lang="en-IN" sz="1800" b="1" strike="noStrike" spc="-29">
                <a:solidFill>
                  <a:srgbClr val="000000"/>
                </a:solidFill>
                <a:latin typeface="Trebuchet MS"/>
              </a:rPr>
              <a:t>CREATE </a:t>
            </a:r>
            <a:r>
              <a:rPr lang="en-IN" sz="1800" b="1" strike="noStrike" spc="-32">
                <a:solidFill>
                  <a:srgbClr val="000000"/>
                </a:solidFill>
                <a:latin typeface="Trebuchet MS"/>
              </a:rPr>
              <a:t>TABLE </a:t>
            </a:r>
            <a:r>
              <a:rPr lang="en-IN" sz="1800" b="1" strike="noStrike" spc="-4">
                <a:solidFill>
                  <a:srgbClr val="000000"/>
                </a:solidFill>
                <a:latin typeface="Trebuchet MS"/>
              </a:rPr>
              <a:t>Student_Info </a:t>
            </a:r>
            <a:r>
              <a:rPr lang="en-IN" sz="1800" b="1" strike="noStrike" spc="-1">
                <a:solidFill>
                  <a:srgbClr val="000000"/>
                </a:solidFill>
                <a:latin typeface="Trebuchet MS"/>
              </a:rPr>
              <a:t>(  </a:t>
            </a:r>
            <a:r>
              <a:rPr lang="en-IN" sz="1800" b="1" strike="noStrike" spc="-4">
                <a:solidFill>
                  <a:srgbClr val="000000"/>
                </a:solidFill>
                <a:latin typeface="Trebuchet MS"/>
              </a:rPr>
              <a:t>RollNo </a:t>
            </a:r>
            <a:r>
              <a:rPr lang="en-IN" sz="1800" b="1" strike="noStrike" spc="-1">
                <a:solidFill>
                  <a:srgbClr val="000000"/>
                </a:solidFill>
                <a:latin typeface="Trebuchet MS"/>
              </a:rPr>
              <a:t>int </a:t>
            </a:r>
            <a:r>
              <a:rPr lang="en-IN" sz="1800" b="1" strike="noStrike" spc="-12">
                <a:solidFill>
                  <a:srgbClr val="000000"/>
                </a:solidFill>
                <a:latin typeface="Trebuchet MS"/>
              </a:rPr>
              <a:t>PRIMARY </a:t>
            </a:r>
            <a:r>
              <a:rPr lang="en-IN" sz="1800" b="1" strike="noStrike" spc="-58">
                <a:solidFill>
                  <a:srgbClr val="000000"/>
                </a:solidFill>
                <a:latin typeface="Trebuchet MS"/>
              </a:rPr>
              <a:t>KEY,  </a:t>
            </a:r>
            <a:r>
              <a:rPr lang="en-IN" sz="1800" b="1" strike="noStrike" spc="-4">
                <a:solidFill>
                  <a:srgbClr val="000000"/>
                </a:solidFill>
                <a:latin typeface="Trebuchet MS"/>
              </a:rPr>
              <a:t>StudName </a:t>
            </a:r>
            <a:r>
              <a:rPr lang="en-IN" sz="1800" b="1" strike="noStrike" spc="-9">
                <a:solidFill>
                  <a:srgbClr val="000000"/>
                </a:solidFill>
                <a:latin typeface="Trebuchet MS"/>
              </a:rPr>
              <a:t>text,  </a:t>
            </a:r>
            <a:r>
              <a:rPr lang="en-IN" sz="1800" b="1" strike="noStrike" spc="-4">
                <a:solidFill>
                  <a:srgbClr val="000000"/>
                </a:solidFill>
                <a:latin typeface="Trebuchet MS"/>
              </a:rPr>
              <a:t>DateofJoining timestamp,  </a:t>
            </a:r>
            <a:r>
              <a:rPr lang="en-IN" sz="1800" b="1" strike="noStrike" spc="-9">
                <a:solidFill>
                  <a:srgbClr val="000000"/>
                </a:solidFill>
                <a:latin typeface="Trebuchet MS"/>
              </a:rPr>
              <a:t>LastExamPercent</a:t>
            </a:r>
            <a:r>
              <a:rPr lang="en-IN" sz="1800" b="1" strike="noStrike" spc="-4">
                <a:solidFill>
                  <a:srgbClr val="000000"/>
                </a:solidFill>
                <a:latin typeface="Trebuchet MS"/>
              </a:rPr>
              <a:t> double</a:t>
            </a:r>
            <a:endParaRPr lang="en-IN" sz="1800" b="0" strike="noStrike" spc="-1">
              <a:latin typeface="Arial"/>
            </a:endParaRPr>
          </a:p>
          <a:p>
            <a:pPr marL="149760" indent="-137520">
              <a:lnSpc>
                <a:spcPct val="100000"/>
              </a:lnSpc>
            </a:pPr>
            <a:r>
              <a:rPr lang="en-IN" sz="1800" b="1" strike="noStrike" spc="-4">
                <a:solidFill>
                  <a:srgbClr val="000000"/>
                </a:solidFill>
                <a:latin typeface="Trebuchet MS"/>
              </a:rPr>
              <a:t>);</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extShape 1"/>
          <p:cNvSpPr txBox="1"/>
          <p:nvPr/>
        </p:nvSpPr>
        <p:spPr>
          <a:xfrm>
            <a:off x="500760" y="371880"/>
            <a:ext cx="11189880" cy="1145160"/>
          </a:xfrm>
          <a:prstGeom prst="rect">
            <a:avLst/>
          </a:prstGeom>
          <a:noFill/>
          <a:ln>
            <a:noFill/>
          </a:ln>
        </p:spPr>
        <p:txBody>
          <a:bodyPr lIns="0" tIns="0" rIns="0" bIns="0"/>
          <a:lstStyle/>
          <a:p>
            <a:pPr marL="385920">
              <a:lnSpc>
                <a:spcPct val="100000"/>
              </a:lnSpc>
            </a:pPr>
            <a:r>
              <a:rPr lang="en-US" sz="2400" b="1" strike="noStrike" spc="-1">
                <a:solidFill>
                  <a:srgbClr val="0E6EC5"/>
                </a:solidFill>
                <a:latin typeface="Trebuchet MS"/>
              </a:rPr>
              <a:t>CRUD -</a:t>
            </a:r>
            <a:r>
              <a:rPr lang="en-US" sz="2400" b="1" strike="noStrike" spc="-109">
                <a:solidFill>
                  <a:srgbClr val="0E6EC5"/>
                </a:solidFill>
                <a:latin typeface="Trebuchet MS"/>
              </a:rPr>
              <a:t> </a:t>
            </a:r>
            <a:r>
              <a:rPr lang="en-US" sz="2400" b="1" strike="noStrike" spc="-4">
                <a:solidFill>
                  <a:srgbClr val="0E6EC5"/>
                </a:solidFill>
                <a:latin typeface="Trebuchet MS"/>
              </a:rPr>
              <a:t>Insert</a:t>
            </a:r>
            <a:endParaRPr lang="en-US" sz="2400" b="0" strike="noStrike" spc="-1">
              <a:solidFill>
                <a:srgbClr val="000000"/>
              </a:solidFill>
              <a:latin typeface="Calibri"/>
            </a:endParaRPr>
          </a:p>
        </p:txBody>
      </p:sp>
      <p:sp>
        <p:nvSpPr>
          <p:cNvPr id="408"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09" name="CustomShape 3"/>
          <p:cNvSpPr/>
          <p:nvPr/>
        </p:nvSpPr>
        <p:spPr>
          <a:xfrm>
            <a:off x="856440" y="1066680"/>
            <a:ext cx="9506160" cy="4412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98440" indent="-285480">
              <a:lnSpc>
                <a:spcPct val="100000"/>
              </a:lnSpc>
              <a:buClr>
                <a:srgbClr val="000000"/>
              </a:buClr>
              <a:buFont typeface="Arial"/>
              <a:buChar char="•"/>
            </a:pPr>
            <a:r>
              <a:rPr lang="en-IN" sz="1800" b="0" strike="noStrike" spc="-111">
                <a:solidFill>
                  <a:srgbClr val="000000"/>
                </a:solidFill>
                <a:latin typeface="Trebuchet MS"/>
              </a:rPr>
              <a:t>Insert writes one or more columns to a record in Cassandra table automatically.</a:t>
            </a:r>
            <a:endParaRPr lang="en-IN" sz="1800" b="0" strike="noStrike" spc="-1">
              <a:latin typeface="Arial"/>
            </a:endParaRPr>
          </a:p>
          <a:p>
            <a:pPr marL="298440" indent="-285480">
              <a:lnSpc>
                <a:spcPct val="100000"/>
              </a:lnSpc>
              <a:buClr>
                <a:srgbClr val="000000"/>
              </a:buClr>
              <a:buFont typeface="Arial"/>
              <a:buChar char="•"/>
            </a:pPr>
            <a:r>
              <a:rPr lang="en-IN" sz="1800" b="0" strike="noStrike" spc="-111">
                <a:solidFill>
                  <a:srgbClr val="000000"/>
                </a:solidFill>
                <a:latin typeface="Trebuchet MS"/>
              </a:rPr>
              <a:t>Insert statement does not return output.</a:t>
            </a:r>
            <a:endParaRPr lang="en-IN" sz="1800" b="0" strike="noStrike" spc="-1">
              <a:latin typeface="Arial"/>
            </a:endParaRPr>
          </a:p>
          <a:p>
            <a:pPr marL="298440" indent="-285480">
              <a:lnSpc>
                <a:spcPct val="100000"/>
              </a:lnSpc>
              <a:buClr>
                <a:srgbClr val="000000"/>
              </a:buClr>
              <a:buFont typeface="Arial"/>
              <a:buChar char="•"/>
            </a:pPr>
            <a:r>
              <a:rPr lang="en-IN" sz="1800" b="0" strike="noStrike" spc="-111">
                <a:solidFill>
                  <a:srgbClr val="000000"/>
                </a:solidFill>
                <a:latin typeface="Trebuchet MS"/>
              </a:rPr>
              <a:t>Primary key is must.</a:t>
            </a:r>
            <a:endParaRPr lang="en-IN" sz="1800" b="0" strike="noStrike" spc="-1">
              <a:latin typeface="Arial"/>
            </a:endParaRPr>
          </a:p>
          <a:p>
            <a:pPr marL="12600">
              <a:lnSpc>
                <a:spcPct val="100000"/>
              </a:lnSpc>
            </a:pPr>
            <a:endParaRPr lang="en-IN" sz="1800" b="0" strike="noStrike" spc="-1">
              <a:latin typeface="Arial"/>
            </a:endParaRPr>
          </a:p>
          <a:p>
            <a:pPr marL="12600">
              <a:lnSpc>
                <a:spcPct val="100000"/>
              </a:lnSpc>
            </a:pPr>
            <a:endParaRPr lang="en-IN" sz="1800" b="0" strike="noStrike" spc="-1">
              <a:latin typeface="Arial"/>
            </a:endParaRPr>
          </a:p>
          <a:p>
            <a:pPr marL="12600">
              <a:lnSpc>
                <a:spcPct val="100000"/>
              </a:lnSpc>
            </a:pPr>
            <a:r>
              <a:rPr lang="en-IN" sz="1800" b="0" strike="noStrike" spc="-111">
                <a:solidFill>
                  <a:srgbClr val="000000"/>
                </a:solidFill>
                <a:latin typeface="Trebuchet MS"/>
              </a:rPr>
              <a:t>To </a:t>
            </a:r>
            <a:r>
              <a:rPr lang="en-IN" sz="1800" b="0" strike="noStrike" spc="-1">
                <a:solidFill>
                  <a:srgbClr val="000000"/>
                </a:solidFill>
                <a:latin typeface="Trebuchet MS"/>
              </a:rPr>
              <a:t>insert data into </a:t>
            </a:r>
            <a:r>
              <a:rPr lang="en-IN" sz="1800" b="0" strike="noStrike" spc="-4">
                <a:solidFill>
                  <a:srgbClr val="000000"/>
                </a:solidFill>
                <a:latin typeface="Trebuchet MS"/>
              </a:rPr>
              <a:t>the column </a:t>
            </a:r>
            <a:r>
              <a:rPr lang="en-IN" sz="1800" b="0" strike="noStrike" spc="-1">
                <a:solidFill>
                  <a:srgbClr val="000000"/>
                </a:solidFill>
                <a:latin typeface="Trebuchet MS"/>
              </a:rPr>
              <a:t>family</a:t>
            </a:r>
            <a:r>
              <a:rPr lang="en-IN" sz="1800" b="0" strike="noStrike" spc="77">
                <a:solidFill>
                  <a:srgbClr val="000000"/>
                </a:solidFill>
                <a:latin typeface="Trebuchet MS"/>
              </a:rPr>
              <a:t> </a:t>
            </a:r>
            <a:r>
              <a:rPr lang="en-IN" sz="1800" b="0" strike="noStrike" spc="-4">
                <a:solidFill>
                  <a:srgbClr val="000000"/>
                </a:solidFill>
                <a:latin typeface="Trebuchet MS"/>
              </a:rPr>
              <a:t>“student_info”.</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11"/>
              </a:spcBef>
            </a:pPr>
            <a:endParaRPr lang="en-IN" sz="1800" b="0" strike="noStrike" spc="-1">
              <a:latin typeface="Arial"/>
            </a:endParaRPr>
          </a:p>
          <a:p>
            <a:pPr marL="12600">
              <a:lnSpc>
                <a:spcPct val="100000"/>
              </a:lnSpc>
            </a:pPr>
            <a:r>
              <a:rPr lang="en-IN" sz="1800" b="1" strike="noStrike" spc="-4">
                <a:solidFill>
                  <a:srgbClr val="FF0000"/>
                </a:solidFill>
                <a:latin typeface="Trebuchet MS"/>
              </a:rPr>
              <a:t>BEGIN</a:t>
            </a:r>
            <a:r>
              <a:rPr lang="en-IN" sz="1800" b="1" strike="noStrike" spc="-83">
                <a:solidFill>
                  <a:srgbClr val="FF0000"/>
                </a:solidFill>
                <a:latin typeface="Trebuchet MS"/>
              </a:rPr>
              <a:t> </a:t>
            </a:r>
            <a:r>
              <a:rPr lang="en-IN" sz="1800" b="1" strike="noStrike" spc="-32">
                <a:solidFill>
                  <a:srgbClr val="FF0000"/>
                </a:solidFill>
                <a:latin typeface="Trebuchet MS"/>
              </a:rPr>
              <a:t>BATCH</a:t>
            </a:r>
            <a:endParaRPr lang="en-IN" sz="1800" b="0" strike="noStrike" spc="-1">
              <a:latin typeface="Arial"/>
            </a:endParaRPr>
          </a:p>
          <a:p>
            <a:pPr marL="12600">
              <a:lnSpc>
                <a:spcPct val="100000"/>
              </a:lnSpc>
            </a:pPr>
            <a:r>
              <a:rPr lang="en-IN" sz="1800" b="1" strike="noStrike" spc="-12">
                <a:solidFill>
                  <a:srgbClr val="FF0000"/>
                </a:solidFill>
                <a:latin typeface="Trebuchet MS"/>
              </a:rPr>
              <a:t>INSERT </a:t>
            </a:r>
            <a:r>
              <a:rPr lang="en-IN" sz="1800" b="1" strike="noStrike" spc="-29">
                <a:solidFill>
                  <a:srgbClr val="FF0000"/>
                </a:solidFill>
                <a:latin typeface="Trebuchet MS"/>
              </a:rPr>
              <a:t>INTO </a:t>
            </a:r>
            <a:r>
              <a:rPr lang="en-IN" sz="1800" b="1" strike="noStrike" spc="-4">
                <a:solidFill>
                  <a:srgbClr val="FF0000"/>
                </a:solidFill>
                <a:latin typeface="Trebuchet MS"/>
              </a:rPr>
              <a:t>student_info  (RollNo,StudName,DateofJoining,LastExamPercent)  </a:t>
            </a:r>
            <a:r>
              <a:rPr lang="en-IN" sz="1800" b="1" strike="noStrike" spc="-24">
                <a:solidFill>
                  <a:srgbClr val="FF0000"/>
                </a:solidFill>
                <a:latin typeface="Trebuchet MS"/>
              </a:rPr>
              <a:t>VALUES </a:t>
            </a:r>
            <a:r>
              <a:rPr lang="en-IN" sz="1800" b="1" strike="noStrike" spc="-4">
                <a:solidFill>
                  <a:srgbClr val="FF0000"/>
                </a:solidFill>
                <a:latin typeface="Trebuchet MS"/>
              </a:rPr>
              <a:t>(1,'Michael Storm','2012-03-29',</a:t>
            </a:r>
            <a:r>
              <a:rPr lang="en-IN" sz="1800" b="1" strike="noStrike" spc="-18">
                <a:solidFill>
                  <a:srgbClr val="FF0000"/>
                </a:solidFill>
                <a:latin typeface="Trebuchet MS"/>
              </a:rPr>
              <a:t> </a:t>
            </a:r>
            <a:r>
              <a:rPr lang="en-IN" sz="1800" b="1" strike="noStrike" spc="-1">
                <a:solidFill>
                  <a:srgbClr val="FF0000"/>
                </a:solidFill>
                <a:latin typeface="Trebuchet MS"/>
              </a:rPr>
              <a:t>69.6)</a:t>
            </a:r>
            <a:endParaRPr lang="en-IN" sz="1800" b="0" strike="noStrike" spc="-1">
              <a:latin typeface="Arial"/>
            </a:endParaRPr>
          </a:p>
          <a:p>
            <a:pPr marL="12600">
              <a:lnSpc>
                <a:spcPct val="100000"/>
              </a:lnSpc>
            </a:pPr>
            <a:r>
              <a:rPr lang="en-IN" sz="1800" b="1" strike="noStrike" spc="-12">
                <a:solidFill>
                  <a:srgbClr val="FF0000"/>
                </a:solidFill>
                <a:latin typeface="Trebuchet MS"/>
              </a:rPr>
              <a:t>INSERT </a:t>
            </a:r>
            <a:r>
              <a:rPr lang="en-IN" sz="1800" b="1" strike="noStrike" spc="-29">
                <a:solidFill>
                  <a:srgbClr val="FF0000"/>
                </a:solidFill>
                <a:latin typeface="Trebuchet MS"/>
              </a:rPr>
              <a:t>INTO </a:t>
            </a:r>
            <a:r>
              <a:rPr lang="en-IN" sz="1800" b="1" strike="noStrike" spc="-4">
                <a:solidFill>
                  <a:srgbClr val="FF0000"/>
                </a:solidFill>
                <a:latin typeface="Trebuchet MS"/>
              </a:rPr>
              <a:t>student_info  (RollNo,StudName,DateofJoining,LastExamPercent)  </a:t>
            </a:r>
            <a:r>
              <a:rPr lang="en-IN" sz="1800" b="1" strike="noStrike" spc="-24">
                <a:solidFill>
                  <a:srgbClr val="FF0000"/>
                </a:solidFill>
                <a:latin typeface="Trebuchet MS"/>
              </a:rPr>
              <a:t>VALUES </a:t>
            </a:r>
            <a:r>
              <a:rPr lang="en-IN" sz="1800" b="1" strike="noStrike" spc="-4">
                <a:solidFill>
                  <a:srgbClr val="FF0000"/>
                </a:solidFill>
                <a:latin typeface="Trebuchet MS"/>
              </a:rPr>
              <a:t>(2,'Stephen </a:t>
            </a:r>
            <a:r>
              <a:rPr lang="en-IN" sz="1800" b="1" strike="noStrike" spc="-9">
                <a:solidFill>
                  <a:srgbClr val="FF0000"/>
                </a:solidFill>
                <a:latin typeface="Trebuchet MS"/>
              </a:rPr>
              <a:t>Fox','2013-02-27',</a:t>
            </a:r>
            <a:r>
              <a:rPr lang="en-IN" sz="1800" b="1" strike="noStrike" spc="-12">
                <a:solidFill>
                  <a:srgbClr val="FF0000"/>
                </a:solidFill>
                <a:latin typeface="Trebuchet MS"/>
              </a:rPr>
              <a:t> </a:t>
            </a:r>
            <a:r>
              <a:rPr lang="en-IN" sz="1800" b="1" strike="noStrike" spc="-1">
                <a:solidFill>
                  <a:srgbClr val="FF0000"/>
                </a:solidFill>
                <a:latin typeface="Trebuchet MS"/>
              </a:rPr>
              <a:t>72.5)</a:t>
            </a:r>
            <a:endParaRPr lang="en-IN" sz="1800" b="0" strike="noStrike" spc="-1">
              <a:latin typeface="Arial"/>
            </a:endParaRPr>
          </a:p>
          <a:p>
            <a:pPr marL="12600">
              <a:lnSpc>
                <a:spcPct val="100000"/>
              </a:lnSpc>
            </a:pPr>
            <a:r>
              <a:rPr lang="en-IN" sz="1800" b="1" strike="noStrike" spc="-29">
                <a:solidFill>
                  <a:srgbClr val="FF0000"/>
                </a:solidFill>
                <a:latin typeface="Trebuchet MS"/>
              </a:rPr>
              <a:t>APPLY</a:t>
            </a:r>
            <a:r>
              <a:rPr lang="en-IN" sz="1800" b="1" strike="noStrike" spc="-111">
                <a:solidFill>
                  <a:srgbClr val="FF0000"/>
                </a:solidFill>
                <a:latin typeface="Trebuchet MS"/>
              </a:rPr>
              <a:t> </a:t>
            </a:r>
            <a:r>
              <a:rPr lang="en-IN" sz="1800" b="1" strike="noStrike" spc="-29">
                <a:solidFill>
                  <a:srgbClr val="FF0000"/>
                </a:solidFill>
                <a:latin typeface="Trebuchet MS"/>
              </a:rPr>
              <a:t>BATCH;</a:t>
            </a:r>
            <a:endParaRPr lang="en-IN" sz="18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Shape 1"/>
          <p:cNvSpPr txBox="1"/>
          <p:nvPr/>
        </p:nvSpPr>
        <p:spPr>
          <a:xfrm>
            <a:off x="500760" y="371880"/>
            <a:ext cx="11189880" cy="1145160"/>
          </a:xfrm>
          <a:prstGeom prst="rect">
            <a:avLst/>
          </a:prstGeom>
          <a:noFill/>
          <a:ln>
            <a:noFill/>
          </a:ln>
        </p:spPr>
        <p:txBody>
          <a:bodyPr lIns="0" tIns="0" rIns="0" bIns="0"/>
          <a:lstStyle/>
          <a:p>
            <a:pPr marL="385920">
              <a:lnSpc>
                <a:spcPct val="100000"/>
              </a:lnSpc>
            </a:pPr>
            <a:r>
              <a:rPr lang="en-US" sz="2400" b="1" strike="noStrike" spc="-1">
                <a:solidFill>
                  <a:srgbClr val="0E6EC5"/>
                </a:solidFill>
                <a:latin typeface="Trebuchet MS"/>
              </a:rPr>
              <a:t>CRUD -</a:t>
            </a:r>
            <a:r>
              <a:rPr lang="en-US" sz="2400" b="1" strike="noStrike" spc="-109">
                <a:solidFill>
                  <a:srgbClr val="0E6EC5"/>
                </a:solidFill>
                <a:latin typeface="Trebuchet MS"/>
              </a:rPr>
              <a:t> </a:t>
            </a:r>
            <a:r>
              <a:rPr lang="en-US" sz="2400" b="1" strike="noStrike" spc="-4">
                <a:solidFill>
                  <a:srgbClr val="0E6EC5"/>
                </a:solidFill>
                <a:latin typeface="Trebuchet MS"/>
              </a:rPr>
              <a:t>Select</a:t>
            </a:r>
            <a:endParaRPr lang="en-US" sz="2400" b="0" strike="noStrike" spc="-1">
              <a:solidFill>
                <a:srgbClr val="000000"/>
              </a:solidFill>
              <a:latin typeface="Calibri"/>
            </a:endParaRPr>
          </a:p>
        </p:txBody>
      </p:sp>
      <p:sp>
        <p:nvSpPr>
          <p:cNvPr id="411"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12" name="CustomShape 3"/>
          <p:cNvSpPr/>
          <p:nvPr/>
        </p:nvSpPr>
        <p:spPr>
          <a:xfrm>
            <a:off x="874440" y="1479600"/>
            <a:ext cx="8726400" cy="3315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11">
                <a:solidFill>
                  <a:srgbClr val="000000"/>
                </a:solidFill>
                <a:latin typeface="Trebuchet MS"/>
              </a:rPr>
              <a:t>To </a:t>
            </a:r>
            <a:r>
              <a:rPr lang="en-IN" sz="1800" b="0" strike="noStrike" spc="-4">
                <a:solidFill>
                  <a:srgbClr val="000000"/>
                </a:solidFill>
                <a:latin typeface="Trebuchet MS"/>
              </a:rPr>
              <a:t>view the data </a:t>
            </a:r>
            <a:r>
              <a:rPr lang="en-IN" sz="1800" b="0" strike="noStrike" spc="-9">
                <a:solidFill>
                  <a:srgbClr val="000000"/>
                </a:solidFill>
                <a:latin typeface="Trebuchet MS"/>
              </a:rPr>
              <a:t>from </a:t>
            </a:r>
            <a:r>
              <a:rPr lang="en-IN" sz="1800" b="0" strike="noStrike" spc="-4">
                <a:solidFill>
                  <a:srgbClr val="000000"/>
                </a:solidFill>
                <a:latin typeface="Trebuchet MS"/>
              </a:rPr>
              <a:t>the table</a:t>
            </a:r>
            <a:r>
              <a:rPr lang="en-IN" sz="1800" b="0" strike="noStrike" spc="182">
                <a:solidFill>
                  <a:srgbClr val="000000"/>
                </a:solidFill>
                <a:latin typeface="Trebuchet MS"/>
              </a:rPr>
              <a:t> </a:t>
            </a:r>
            <a:r>
              <a:rPr lang="en-IN" sz="1800" b="0" strike="noStrike" spc="-4">
                <a:solidFill>
                  <a:srgbClr val="000000"/>
                </a:solidFill>
                <a:latin typeface="Trebuchet MS"/>
              </a:rPr>
              <a:t>“student_info”.</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6"/>
              </a:spcBef>
            </a:pPr>
            <a:endParaRPr lang="en-IN" sz="1800" b="0" strike="noStrike" spc="-1">
              <a:latin typeface="Arial"/>
            </a:endParaRPr>
          </a:p>
          <a:p>
            <a:pPr marL="12600">
              <a:lnSpc>
                <a:spcPct val="100000"/>
              </a:lnSpc>
            </a:pPr>
            <a:r>
              <a:rPr lang="en-IN" sz="1800" b="1" strike="noStrike" spc="-1">
                <a:solidFill>
                  <a:srgbClr val="FF0000"/>
                </a:solidFill>
                <a:latin typeface="Trebuchet MS"/>
              </a:rPr>
              <a:t>SELECT</a:t>
            </a:r>
            <a:r>
              <a:rPr lang="en-IN" sz="1800" b="1" strike="noStrike" spc="-111">
                <a:solidFill>
                  <a:srgbClr val="FF0000"/>
                </a:solidFill>
                <a:latin typeface="Trebuchet MS"/>
              </a:rPr>
              <a:t> </a:t>
            </a:r>
            <a:r>
              <a:rPr lang="en-IN" sz="1800" b="1" strike="noStrike" spc="-1">
                <a:solidFill>
                  <a:srgbClr val="FF0000"/>
                </a:solidFill>
                <a:latin typeface="Trebuchet MS"/>
              </a:rPr>
              <a:t>*</a:t>
            </a:r>
            <a:endParaRPr lang="en-IN" sz="1800" b="0" strike="noStrike" spc="-1">
              <a:latin typeface="Arial"/>
            </a:endParaRPr>
          </a:p>
          <a:p>
            <a:pPr marL="927000">
              <a:lnSpc>
                <a:spcPct val="100000"/>
              </a:lnSpc>
            </a:pPr>
            <a:r>
              <a:rPr lang="en-IN" sz="1800" b="1" strike="noStrike" spc="-1">
                <a:solidFill>
                  <a:srgbClr val="FF0000"/>
                </a:solidFill>
                <a:latin typeface="Trebuchet MS"/>
              </a:rPr>
              <a:t>FROM</a:t>
            </a:r>
            <a:r>
              <a:rPr lang="en-IN" sz="1800" b="1" strike="noStrike" spc="-52">
                <a:solidFill>
                  <a:srgbClr val="FF0000"/>
                </a:solidFill>
                <a:latin typeface="Trebuchet MS"/>
              </a:rPr>
              <a:t> </a:t>
            </a:r>
            <a:r>
              <a:rPr lang="en-IN" sz="1800" b="1" strike="noStrike" spc="-4">
                <a:solidFill>
                  <a:srgbClr val="FF0000"/>
                </a:solidFill>
                <a:latin typeface="Trebuchet MS"/>
              </a:rPr>
              <a:t>student_info;</a:t>
            </a:r>
            <a:endParaRPr lang="en-IN" sz="1800" b="0" strike="noStrike" spc="-1">
              <a:latin typeface="Arial"/>
            </a:endParaRPr>
          </a:p>
          <a:p>
            <a:pPr marL="927000">
              <a:lnSpc>
                <a:spcPct val="100000"/>
              </a:lnSpc>
            </a:pPr>
            <a:endParaRPr lang="en-IN" sz="1800" b="0" strike="noStrike" spc="-1">
              <a:latin typeface="Arial"/>
            </a:endParaRPr>
          </a:p>
          <a:p>
            <a:pPr marL="927000">
              <a:lnSpc>
                <a:spcPct val="100000"/>
              </a:lnSpc>
            </a:pPr>
            <a:endParaRPr lang="en-IN" sz="1800" b="0" strike="noStrike" spc="-1">
              <a:latin typeface="Arial"/>
            </a:endParaRPr>
          </a:p>
          <a:p>
            <a:pPr marL="927000">
              <a:lnSpc>
                <a:spcPct val="100000"/>
              </a:lnSpc>
            </a:pPr>
            <a:r>
              <a:rPr lang="en-IN" sz="1800" b="0" strike="noStrike" spc="-4">
                <a:solidFill>
                  <a:srgbClr val="000000"/>
                </a:solidFill>
                <a:latin typeface="Trebuchet MS"/>
              </a:rPr>
              <a:t>To view only those record where the roll no column either has a value 1 or 2 or 3</a:t>
            </a:r>
            <a:endParaRPr lang="en-IN" sz="1800" b="0" strike="noStrike" spc="-1">
              <a:latin typeface="Arial"/>
            </a:endParaRPr>
          </a:p>
          <a:p>
            <a:pPr marL="927000">
              <a:lnSpc>
                <a:spcPct val="100000"/>
              </a:lnSpc>
            </a:pPr>
            <a:endParaRPr lang="en-IN" sz="1800" b="0" strike="noStrike" spc="-1">
              <a:latin typeface="Arial"/>
            </a:endParaRPr>
          </a:p>
          <a:p>
            <a:pPr marL="927000">
              <a:lnSpc>
                <a:spcPct val="100000"/>
              </a:lnSpc>
            </a:pPr>
            <a:endParaRPr lang="en-IN" sz="1800" b="0" strike="noStrike" spc="-1">
              <a:latin typeface="Arial"/>
            </a:endParaRPr>
          </a:p>
          <a:p>
            <a:pPr marL="927000">
              <a:lnSpc>
                <a:spcPct val="100000"/>
              </a:lnSpc>
            </a:pPr>
            <a:r>
              <a:rPr lang="en-IN" sz="1800" b="1" strike="noStrike" spc="-4">
                <a:solidFill>
                  <a:srgbClr val="FF0000"/>
                </a:solidFill>
                <a:latin typeface="Trebuchet MS"/>
              </a:rPr>
              <a:t>SELECT *FROM student_info WHERE RollNO IN (1,2,3)</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500760" y="371880"/>
            <a:ext cx="11189880" cy="1145160"/>
          </a:xfrm>
          <a:prstGeom prst="rect">
            <a:avLst/>
          </a:prstGeom>
          <a:noFill/>
          <a:ln>
            <a:noFill/>
          </a:ln>
        </p:spPr>
        <p:txBody>
          <a:bodyPr lIns="0" tIns="0" rIns="0" bIns="0"/>
          <a:lstStyle/>
          <a:p>
            <a:pPr marL="385920">
              <a:lnSpc>
                <a:spcPct val="100000"/>
              </a:lnSpc>
            </a:pPr>
            <a:r>
              <a:rPr lang="en-US" sz="2400" b="1" strike="noStrike" spc="-1">
                <a:solidFill>
                  <a:srgbClr val="0E6EC5"/>
                </a:solidFill>
                <a:latin typeface="Trebuchet MS"/>
              </a:rPr>
              <a:t>CRUD </a:t>
            </a:r>
            <a:r>
              <a:rPr lang="en-US" sz="2400" b="1" strike="noStrike" spc="-4">
                <a:solidFill>
                  <a:srgbClr val="0E6EC5"/>
                </a:solidFill>
                <a:latin typeface="Trebuchet MS"/>
              </a:rPr>
              <a:t>– Create</a:t>
            </a:r>
            <a:r>
              <a:rPr lang="en-US" sz="2400" b="1" strike="noStrike" spc="-109">
                <a:solidFill>
                  <a:srgbClr val="0E6EC5"/>
                </a:solidFill>
                <a:latin typeface="Trebuchet MS"/>
              </a:rPr>
              <a:t> </a:t>
            </a:r>
            <a:r>
              <a:rPr lang="en-US" sz="2400" b="1" strike="noStrike" spc="-4">
                <a:solidFill>
                  <a:srgbClr val="0E6EC5"/>
                </a:solidFill>
                <a:latin typeface="Trebuchet MS"/>
              </a:rPr>
              <a:t>Index</a:t>
            </a:r>
            <a:endParaRPr lang="en-US" sz="2400" b="0" strike="noStrike" spc="-1">
              <a:solidFill>
                <a:srgbClr val="000000"/>
              </a:solidFill>
              <a:latin typeface="Calibri"/>
            </a:endParaRPr>
          </a:p>
        </p:txBody>
      </p:sp>
      <p:sp>
        <p:nvSpPr>
          <p:cNvPr id="414"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15" name="CustomShape 3"/>
          <p:cNvSpPr/>
          <p:nvPr/>
        </p:nvSpPr>
        <p:spPr>
          <a:xfrm>
            <a:off x="874440" y="1496160"/>
            <a:ext cx="10098000" cy="4675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11">
                <a:solidFill>
                  <a:srgbClr val="000000"/>
                </a:solidFill>
                <a:latin typeface="Trebuchet MS"/>
              </a:rPr>
              <a:t>To </a:t>
            </a:r>
            <a:r>
              <a:rPr lang="en-IN" sz="1800" b="0" strike="noStrike" spc="-1">
                <a:solidFill>
                  <a:srgbClr val="000000"/>
                </a:solidFill>
                <a:latin typeface="Trebuchet MS"/>
              </a:rPr>
              <a:t>create </a:t>
            </a:r>
            <a:r>
              <a:rPr lang="en-IN" sz="1800" b="0" strike="noStrike" spc="-4">
                <a:solidFill>
                  <a:srgbClr val="000000"/>
                </a:solidFill>
                <a:latin typeface="Trebuchet MS"/>
              </a:rPr>
              <a:t>an </a:t>
            </a:r>
            <a:r>
              <a:rPr lang="en-IN" sz="1800" b="0" strike="noStrike" spc="-1">
                <a:solidFill>
                  <a:srgbClr val="000000"/>
                </a:solidFill>
                <a:latin typeface="Trebuchet MS"/>
              </a:rPr>
              <a:t>index </a:t>
            </a:r>
            <a:r>
              <a:rPr lang="en-IN" sz="1800" b="0" strike="noStrike" spc="-4">
                <a:solidFill>
                  <a:srgbClr val="000000"/>
                </a:solidFill>
                <a:latin typeface="Trebuchet MS"/>
              </a:rPr>
              <a:t>on the “studname” column of the</a:t>
            </a:r>
            <a:r>
              <a:rPr lang="en-IN" sz="1800" b="0" strike="noStrike" spc="182">
                <a:solidFill>
                  <a:srgbClr val="000000"/>
                </a:solidFill>
                <a:latin typeface="Trebuchet MS"/>
              </a:rPr>
              <a:t> </a:t>
            </a:r>
            <a:r>
              <a:rPr lang="en-IN" sz="1800" b="0" strike="noStrike" spc="-4">
                <a:solidFill>
                  <a:srgbClr val="000000"/>
                </a:solidFill>
                <a:latin typeface="Trebuchet MS"/>
              </a:rPr>
              <a:t>“student_info”</a:t>
            </a:r>
            <a:endParaRPr lang="en-IN" sz="1800" b="0" strike="noStrike" spc="-1">
              <a:latin typeface="Arial"/>
            </a:endParaRPr>
          </a:p>
          <a:p>
            <a:pPr marL="12600">
              <a:lnSpc>
                <a:spcPct val="100000"/>
              </a:lnSpc>
            </a:pPr>
            <a:r>
              <a:rPr lang="en-IN" sz="1800" b="0" strike="noStrike" spc="-4">
                <a:solidFill>
                  <a:srgbClr val="000000"/>
                </a:solidFill>
                <a:latin typeface="Trebuchet MS"/>
              </a:rPr>
              <a:t>column family use the following</a:t>
            </a:r>
            <a:r>
              <a:rPr lang="en-IN" sz="1800" b="0" strike="noStrike" spc="-38">
                <a:solidFill>
                  <a:srgbClr val="000000"/>
                </a:solidFill>
                <a:latin typeface="Trebuchet MS"/>
              </a:rPr>
              <a:t> </a:t>
            </a:r>
            <a:r>
              <a:rPr lang="en-IN" sz="1800" b="0" strike="noStrike" spc="-4">
                <a:solidFill>
                  <a:srgbClr val="000000"/>
                </a:solidFill>
                <a:latin typeface="Trebuchet MS"/>
              </a:rPr>
              <a:t>statement</a:t>
            </a:r>
            <a:endParaRPr lang="en-IN" sz="1800" b="0" strike="noStrike" spc="-1">
              <a:latin typeface="Arial"/>
            </a:endParaRPr>
          </a:p>
          <a:p>
            <a:pPr>
              <a:lnSpc>
                <a:spcPct val="100000"/>
              </a:lnSpc>
              <a:spcBef>
                <a:spcPts val="34"/>
              </a:spcBef>
            </a:pPr>
            <a:endParaRPr lang="en-IN" sz="1800" b="0" strike="noStrike" spc="-1">
              <a:latin typeface="Arial"/>
            </a:endParaRPr>
          </a:p>
          <a:p>
            <a:pPr marL="12600">
              <a:lnSpc>
                <a:spcPct val="100000"/>
              </a:lnSpc>
            </a:pPr>
            <a:r>
              <a:rPr lang="en-IN" sz="1800" b="1" strike="noStrike" spc="-29">
                <a:solidFill>
                  <a:srgbClr val="FF0000"/>
                </a:solidFill>
                <a:latin typeface="Trebuchet MS"/>
              </a:rPr>
              <a:t>CREATE </a:t>
            </a:r>
            <a:r>
              <a:rPr lang="en-IN" sz="1800" b="1" strike="noStrike" spc="-4">
                <a:solidFill>
                  <a:srgbClr val="FF0000"/>
                </a:solidFill>
                <a:latin typeface="Trebuchet MS"/>
              </a:rPr>
              <a:t>INDEX ON</a:t>
            </a:r>
            <a:r>
              <a:rPr lang="en-IN" sz="1800" b="1" strike="noStrike" spc="24">
                <a:solidFill>
                  <a:srgbClr val="FF0000"/>
                </a:solidFill>
                <a:latin typeface="Trebuchet MS"/>
              </a:rPr>
              <a:t> </a:t>
            </a:r>
            <a:r>
              <a:rPr lang="en-IN" sz="1800" b="1" strike="noStrike" spc="-4">
                <a:solidFill>
                  <a:srgbClr val="FF0000"/>
                </a:solidFill>
                <a:latin typeface="Trebuchet MS"/>
              </a:rPr>
              <a:t>student_info(studname);</a:t>
            </a:r>
            <a:endParaRPr lang="en-IN" sz="1800" b="0" strike="noStrike" spc="-1">
              <a:latin typeface="Arial"/>
            </a:endParaRPr>
          </a:p>
          <a:p>
            <a:pPr marL="12600">
              <a:lnSpc>
                <a:spcPct val="100000"/>
              </a:lnSpc>
            </a:pPr>
            <a:endParaRPr lang="en-IN" sz="1800" b="0" strike="noStrike" spc="-1">
              <a:latin typeface="Arial"/>
            </a:endParaRPr>
          </a:p>
          <a:p>
            <a:pPr marL="12600">
              <a:lnSpc>
                <a:spcPct val="100000"/>
              </a:lnSpc>
            </a:pPr>
            <a:endParaRPr lang="en-IN" sz="1800" b="0" strike="noStrike" spc="-1">
              <a:latin typeface="Arial"/>
            </a:endParaRPr>
          </a:p>
          <a:p>
            <a:pPr marL="12600">
              <a:lnSpc>
                <a:spcPct val="100000"/>
              </a:lnSpc>
            </a:pPr>
            <a:r>
              <a:rPr lang="en-IN" sz="1800" b="1" strike="noStrike" spc="-4">
                <a:solidFill>
                  <a:srgbClr val="000000"/>
                </a:solidFill>
                <a:latin typeface="Trebuchet MS"/>
              </a:rPr>
              <a:t>To execute the query using Index </a:t>
            </a:r>
            <a:endParaRPr lang="en-IN" sz="1800" b="0" strike="noStrike" spc="-1">
              <a:latin typeface="Arial"/>
            </a:endParaRPr>
          </a:p>
          <a:p>
            <a:pPr marL="12600">
              <a:lnSpc>
                <a:spcPct val="100000"/>
              </a:lnSpc>
            </a:pPr>
            <a:endParaRPr lang="en-IN" sz="1800" b="0" strike="noStrike" spc="-1">
              <a:latin typeface="Arial"/>
            </a:endParaRPr>
          </a:p>
          <a:p>
            <a:pPr marL="12600">
              <a:lnSpc>
                <a:spcPct val="100000"/>
              </a:lnSpc>
            </a:pPr>
            <a:r>
              <a:rPr lang="en-IN" sz="1800" b="1" strike="noStrike" spc="-4">
                <a:solidFill>
                  <a:srgbClr val="FF0000"/>
                </a:solidFill>
                <a:latin typeface="Trebuchet MS"/>
              </a:rPr>
              <a:t>SELECT * FROM student_info WHERE studname=‘Stephen Fox’;</a:t>
            </a:r>
            <a:endParaRPr lang="en-IN" sz="1800" b="0" strike="noStrike" spc="-1">
              <a:latin typeface="Arial"/>
            </a:endParaRPr>
          </a:p>
          <a:p>
            <a:pPr marL="12600">
              <a:lnSpc>
                <a:spcPct val="100000"/>
              </a:lnSpc>
            </a:pPr>
            <a:endParaRPr lang="en-IN" sz="1800" b="0" strike="noStrike" spc="-1">
              <a:latin typeface="Arial"/>
            </a:endParaRPr>
          </a:p>
          <a:p>
            <a:pPr marL="12600">
              <a:lnSpc>
                <a:spcPct val="100000"/>
              </a:lnSpc>
            </a:pPr>
            <a:r>
              <a:rPr lang="en-IN" sz="1800" b="1" strike="noStrike" spc="-4">
                <a:solidFill>
                  <a:srgbClr val="000000"/>
                </a:solidFill>
                <a:latin typeface="Trebuchet MS"/>
              </a:rPr>
              <a:t>To Create another index on column LastExamPercent</a:t>
            </a:r>
            <a:endParaRPr lang="en-IN" sz="1800" b="0" strike="noStrike" spc="-1">
              <a:latin typeface="Arial"/>
            </a:endParaRPr>
          </a:p>
          <a:p>
            <a:pPr marL="12600">
              <a:lnSpc>
                <a:spcPct val="100000"/>
              </a:lnSpc>
            </a:pPr>
            <a:endParaRPr lang="en-IN" sz="1800" b="0" strike="noStrike" spc="-1">
              <a:latin typeface="Arial"/>
            </a:endParaRPr>
          </a:p>
          <a:p>
            <a:pPr marL="12600">
              <a:lnSpc>
                <a:spcPct val="100000"/>
              </a:lnSpc>
            </a:pPr>
            <a:endParaRPr lang="en-IN" sz="1800" b="0" strike="noStrike" spc="-1">
              <a:latin typeface="Arial"/>
            </a:endParaRPr>
          </a:p>
          <a:p>
            <a:pPr marL="12600">
              <a:lnSpc>
                <a:spcPct val="100000"/>
              </a:lnSpc>
            </a:pPr>
            <a:r>
              <a:rPr lang="en-IN" sz="1800" b="1" strike="noStrike" spc="-29">
                <a:solidFill>
                  <a:srgbClr val="FF0000"/>
                </a:solidFill>
                <a:latin typeface="Trebuchet MS"/>
              </a:rPr>
              <a:t>CREATE </a:t>
            </a:r>
            <a:r>
              <a:rPr lang="en-IN" sz="1800" b="1" strike="noStrike" spc="-4">
                <a:solidFill>
                  <a:srgbClr val="FF0000"/>
                </a:solidFill>
                <a:latin typeface="Trebuchet MS"/>
              </a:rPr>
              <a:t>INDEX ON</a:t>
            </a:r>
            <a:r>
              <a:rPr lang="en-IN" sz="1800" b="1" strike="noStrike" spc="24">
                <a:solidFill>
                  <a:srgbClr val="FF0000"/>
                </a:solidFill>
                <a:latin typeface="Trebuchet MS"/>
              </a:rPr>
              <a:t> </a:t>
            </a:r>
            <a:r>
              <a:rPr lang="en-IN" sz="1800" b="1" strike="noStrike" spc="-4">
                <a:solidFill>
                  <a:srgbClr val="FF0000"/>
                </a:solidFill>
                <a:latin typeface="Trebuchet MS"/>
              </a:rPr>
              <a:t>student_info(LastExamPercent);</a:t>
            </a:r>
            <a:endParaRPr lang="en-IN" sz="1800" b="0" strike="noStrike" spc="-1">
              <a:latin typeface="Arial"/>
            </a:endParaRPr>
          </a:p>
          <a:p>
            <a:pPr marL="12600">
              <a:lnSpc>
                <a:spcPct val="100000"/>
              </a:lnSpc>
            </a:pPr>
            <a:endParaRPr lang="en-IN" sz="1800" b="0" strike="noStrike" spc="-1">
              <a:latin typeface="Arial"/>
            </a:endParaRPr>
          </a:p>
          <a:p>
            <a:pPr marL="12600">
              <a:lnSpc>
                <a:spcPct val="100000"/>
              </a:lnSpc>
            </a:pPr>
            <a:endParaRPr lang="en-IN" sz="1800" b="0" strike="noStrike" spc="-1">
              <a:latin typeface="Arial"/>
            </a:endParaRPr>
          </a:p>
          <a:p>
            <a:pPr marL="12600">
              <a:lnSpc>
                <a:spcPct val="100000"/>
              </a:lnSpc>
            </a:pPr>
            <a:endParaRPr lang="en-IN"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Other opertaors</a:t>
            </a:r>
            <a:endParaRPr lang="en-US" sz="2400" b="0" strike="noStrike" spc="-1">
              <a:solidFill>
                <a:srgbClr val="000000"/>
              </a:solidFill>
              <a:latin typeface="Calibri"/>
            </a:endParaRPr>
          </a:p>
        </p:txBody>
      </p:sp>
      <p:sp>
        <p:nvSpPr>
          <p:cNvPr id="417" name="TextShape 2"/>
          <p:cNvSpPr txBox="1"/>
          <p:nvPr/>
        </p:nvSpPr>
        <p:spPr>
          <a:xfrm>
            <a:off x="304920" y="1140480"/>
            <a:ext cx="10969920" cy="3877560"/>
          </a:xfrm>
          <a:prstGeom prst="rect">
            <a:avLst/>
          </a:prstGeom>
          <a:noFill/>
          <a:ln>
            <a:noFill/>
          </a:ln>
        </p:spPr>
        <p:txBody>
          <a:bodyPr lIns="0" tIns="0" rIns="0" bIns="0"/>
          <a:lstStyle/>
          <a:p>
            <a:pPr marL="743040" lvl="1" indent="-285480">
              <a:lnSpc>
                <a:spcPct val="100000"/>
              </a:lnSpc>
              <a:buClr>
                <a:srgbClr val="000000"/>
              </a:buClr>
              <a:buFont typeface="Arial"/>
              <a:buChar char="•"/>
            </a:pPr>
            <a:r>
              <a:rPr lang="en-US" sz="1800" b="0" strike="noStrike" spc="-1">
                <a:solidFill>
                  <a:srgbClr val="000000"/>
                </a:solidFill>
                <a:latin typeface="Calibri"/>
              </a:rPr>
              <a:t>Limit</a:t>
            </a:r>
          </a:p>
          <a:p>
            <a:pPr marL="743040" lvl="1" indent="-285480">
              <a:lnSpc>
                <a:spcPct val="100000"/>
              </a:lnSpc>
              <a:buClr>
                <a:srgbClr val="000000"/>
              </a:buClr>
              <a:buFont typeface="Arial"/>
              <a:buChar char="•"/>
            </a:pPr>
            <a:r>
              <a:rPr lang="en-US" sz="1800" b="0" strike="noStrike" spc="-1">
                <a:solidFill>
                  <a:srgbClr val="000000"/>
                </a:solidFill>
                <a:latin typeface="Calibri"/>
              </a:rPr>
              <a:t>AS  (alias) </a:t>
            </a:r>
          </a:p>
          <a:p>
            <a:pPr marL="743040" lvl="1" indent="-285480">
              <a:lnSpc>
                <a:spcPct val="100000"/>
              </a:lnSpc>
              <a:buClr>
                <a:srgbClr val="000000"/>
              </a:buClr>
              <a:buFont typeface="Arial"/>
              <a:buChar char="•"/>
            </a:pPr>
            <a:r>
              <a:rPr lang="en-US" sz="1800" b="0" strike="noStrike" spc="-1">
                <a:solidFill>
                  <a:srgbClr val="000000"/>
                </a:solidFill>
                <a:latin typeface="Calibri"/>
              </a:rPr>
              <a:t>Order By</a:t>
            </a:r>
          </a:p>
          <a:p>
            <a:pPr marL="743040" lvl="1" indent="-285480">
              <a:lnSpc>
                <a:spcPct val="100000"/>
              </a:lnSpc>
              <a:buClr>
                <a:srgbClr val="000000"/>
              </a:buClr>
              <a:buFont typeface="Arial"/>
              <a:buChar char="•"/>
            </a:pPr>
            <a:r>
              <a:rPr lang="en-US" sz="1800" b="0" strike="noStrike" spc="-1">
                <a:solidFill>
                  <a:srgbClr val="000000"/>
                </a:solidFill>
                <a:latin typeface="Calibri"/>
              </a:rPr>
              <a:t>Group By</a:t>
            </a:r>
          </a:p>
          <a:p>
            <a:pPr marL="743040" lvl="1" indent="-285480">
              <a:lnSpc>
                <a:spcPct val="100000"/>
              </a:lnSpc>
              <a:buClr>
                <a:srgbClr val="000000"/>
              </a:buClr>
              <a:buFont typeface="Arial"/>
              <a:buChar char="•"/>
            </a:pPr>
            <a:r>
              <a:rPr lang="en-US" sz="1800" b="0" strike="noStrike" spc="-1">
                <a:solidFill>
                  <a:srgbClr val="000000"/>
                </a:solidFill>
                <a:latin typeface="Calibri"/>
              </a:rPr>
              <a:t>Desc</a:t>
            </a:r>
          </a:p>
          <a:p>
            <a:pPr marL="743040" lvl="1" indent="-285480">
              <a:lnSpc>
                <a:spcPct val="100000"/>
              </a:lnSpc>
              <a:buClr>
                <a:srgbClr val="000000"/>
              </a:buClr>
              <a:buFont typeface="Arial"/>
              <a:buChar char="•"/>
            </a:pPr>
            <a:r>
              <a:rPr lang="en-US" sz="1800" b="0" strike="noStrike" spc="-1">
                <a:solidFill>
                  <a:srgbClr val="000000"/>
                </a:solidFill>
                <a:latin typeface="Calibri"/>
              </a:rPr>
              <a:t>ASC ( the default sorting order)</a:t>
            </a:r>
          </a:p>
          <a:p>
            <a:endParaRPr lang="en-US" sz="1800" b="0" strike="noStrike" spc="-1">
              <a:solidFill>
                <a:srgbClr val="000000"/>
              </a:solidFill>
              <a:latin typeface="Calibri"/>
            </a:endParaRPr>
          </a:p>
          <a:p>
            <a:endParaRPr lang="en-US" sz="1800" b="0" strike="noStrike" spc="-1">
              <a:solidFill>
                <a:srgbClr val="000000"/>
              </a:solidFill>
              <a:latin typeface="Calibri"/>
            </a:endParaRPr>
          </a:p>
          <a:p>
            <a:pPr marL="743040" lvl="1" indent="-285480">
              <a:lnSpc>
                <a:spcPct val="100000"/>
              </a:lnSpc>
              <a:buClr>
                <a:srgbClr val="FF0000"/>
              </a:buClr>
              <a:buFont typeface="Arial"/>
              <a:buChar char="•"/>
            </a:pPr>
            <a:r>
              <a:rPr lang="en-US" sz="1800" b="1" strike="noStrike" spc="-1">
                <a:solidFill>
                  <a:srgbClr val="FF0000"/>
                </a:solidFill>
                <a:latin typeface="Calibri"/>
              </a:rPr>
              <a:t>SELECT rollno, hobbies, language, lastexampercent FROM student_info </a:t>
            </a:r>
            <a:r>
              <a:rPr lang="en-US" sz="1800" b="1" strike="noStrike" spc="-1">
                <a:solidFill>
                  <a:srgbClr val="00B0F0"/>
                </a:solidFill>
                <a:latin typeface="Calibri"/>
              </a:rPr>
              <a:t>LIMIT</a:t>
            </a:r>
            <a:r>
              <a:rPr lang="en-US" sz="1800" b="1" strike="noStrike" spc="-1">
                <a:solidFill>
                  <a:srgbClr val="FF0000"/>
                </a:solidFill>
                <a:latin typeface="Calibri"/>
              </a:rPr>
              <a:t> 2;</a:t>
            </a:r>
            <a:endParaRPr lang="en-US" sz="1800" b="0" strike="noStrike" spc="-1">
              <a:solidFill>
                <a:srgbClr val="000000"/>
              </a:solidFill>
              <a:latin typeface="Calibri"/>
            </a:endParaRPr>
          </a:p>
          <a:p>
            <a:endParaRPr lang="en-US" sz="1800" b="0" strike="noStrike" spc="-1">
              <a:solidFill>
                <a:srgbClr val="000000"/>
              </a:solidFill>
              <a:latin typeface="Calibri"/>
            </a:endParaRPr>
          </a:p>
          <a:p>
            <a:pPr marL="743040" lvl="1" indent="-285480">
              <a:lnSpc>
                <a:spcPct val="100000"/>
              </a:lnSpc>
              <a:buClr>
                <a:srgbClr val="FF0000"/>
              </a:buClr>
              <a:buFont typeface="Arial"/>
              <a:buChar char="•"/>
            </a:pPr>
            <a:r>
              <a:rPr lang="en-US" sz="1800" b="1" strike="noStrike" spc="-1">
                <a:solidFill>
                  <a:srgbClr val="FF0000"/>
                </a:solidFill>
                <a:latin typeface="Calibri"/>
              </a:rPr>
              <a:t>SELECT rollno, language </a:t>
            </a:r>
            <a:r>
              <a:rPr lang="en-US" sz="1800" b="1" strike="noStrike" spc="-1">
                <a:solidFill>
                  <a:srgbClr val="00B0F0"/>
                </a:solidFill>
                <a:latin typeface="Calibri"/>
              </a:rPr>
              <a:t>AS</a:t>
            </a:r>
            <a:r>
              <a:rPr lang="en-US" sz="1800" b="1" strike="noStrike" spc="-1">
                <a:solidFill>
                  <a:srgbClr val="FF0000"/>
                </a:solidFill>
                <a:latin typeface="Calibri"/>
              </a:rPr>
              <a:t> “known language” FROM  student_info; </a:t>
            </a:r>
            <a:endParaRPr lang="en-US" sz="1800" b="0" strike="noStrike" spc="-1">
              <a:solidFill>
                <a:srgbClr val="000000"/>
              </a:solidFill>
              <a:latin typeface="Calibri"/>
            </a:endParaRPr>
          </a:p>
          <a:p>
            <a:endParaRPr lang="en-US" sz="1800" b="0" strike="noStrike" spc="-1">
              <a:solidFill>
                <a:srgbClr val="000000"/>
              </a:solidFill>
              <a:latin typeface="Calibri"/>
            </a:endParaRPr>
          </a:p>
          <a:p>
            <a:endParaRPr lang="en-US" sz="1800" b="0" strike="noStrike" spc="-1">
              <a:solidFill>
                <a:srgbClr val="000000"/>
              </a:solidFill>
              <a:latin typeface="Calibri"/>
            </a:endParaRPr>
          </a:p>
          <a:p>
            <a:endParaRPr lang="en-US" sz="1800" b="0" strike="noStrike" spc="-1">
              <a:solidFill>
                <a:srgbClr val="000000"/>
              </a:solidFill>
              <a:latin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xtShape 1"/>
          <p:cNvSpPr txBox="1"/>
          <p:nvPr/>
        </p:nvSpPr>
        <p:spPr>
          <a:xfrm>
            <a:off x="500760" y="371880"/>
            <a:ext cx="11189880" cy="1145160"/>
          </a:xfrm>
          <a:prstGeom prst="rect">
            <a:avLst/>
          </a:prstGeom>
          <a:noFill/>
          <a:ln>
            <a:noFill/>
          </a:ln>
        </p:spPr>
        <p:txBody>
          <a:bodyPr lIns="0" tIns="0" rIns="0" bIns="0"/>
          <a:lstStyle/>
          <a:p>
            <a:pPr marL="385920">
              <a:lnSpc>
                <a:spcPct val="100000"/>
              </a:lnSpc>
            </a:pPr>
            <a:r>
              <a:rPr lang="en-US" sz="2400" b="1" strike="noStrike" spc="-1">
                <a:solidFill>
                  <a:srgbClr val="0E6EC5"/>
                </a:solidFill>
                <a:latin typeface="Trebuchet MS"/>
              </a:rPr>
              <a:t>CRUD </a:t>
            </a:r>
            <a:r>
              <a:rPr lang="en-US" sz="2400" b="1" strike="noStrike" spc="-4">
                <a:solidFill>
                  <a:srgbClr val="0E6EC5"/>
                </a:solidFill>
                <a:latin typeface="Trebuchet MS"/>
              </a:rPr>
              <a:t>–</a:t>
            </a:r>
            <a:r>
              <a:rPr lang="en-US" sz="2400" b="1" strike="noStrike" spc="-103">
                <a:solidFill>
                  <a:srgbClr val="0E6EC5"/>
                </a:solidFill>
                <a:latin typeface="Trebuchet MS"/>
              </a:rPr>
              <a:t> </a:t>
            </a:r>
            <a:r>
              <a:rPr lang="en-US" sz="2400" b="1" strike="noStrike" spc="-1">
                <a:solidFill>
                  <a:srgbClr val="0E6EC5"/>
                </a:solidFill>
                <a:latin typeface="Trebuchet MS"/>
              </a:rPr>
              <a:t>Update</a:t>
            </a:r>
            <a:endParaRPr lang="en-US" sz="2400" b="0" strike="noStrike" spc="-1">
              <a:solidFill>
                <a:srgbClr val="000000"/>
              </a:solidFill>
              <a:latin typeface="Calibri"/>
            </a:endParaRPr>
          </a:p>
        </p:txBody>
      </p:sp>
      <p:sp>
        <p:nvSpPr>
          <p:cNvPr id="419"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20" name="CustomShape 3"/>
          <p:cNvSpPr/>
          <p:nvPr/>
        </p:nvSpPr>
        <p:spPr>
          <a:xfrm>
            <a:off x="874440" y="1497240"/>
            <a:ext cx="8269200" cy="2778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11">
                <a:solidFill>
                  <a:srgbClr val="000000"/>
                </a:solidFill>
                <a:latin typeface="Trebuchet MS"/>
              </a:rPr>
              <a:t>To </a:t>
            </a:r>
            <a:r>
              <a:rPr lang="en-IN" sz="1800" b="0" strike="noStrike" spc="-1">
                <a:solidFill>
                  <a:srgbClr val="000000"/>
                </a:solidFill>
                <a:latin typeface="Trebuchet MS"/>
              </a:rPr>
              <a:t>update </a:t>
            </a:r>
            <a:r>
              <a:rPr lang="en-IN" sz="1800" b="0" strike="noStrike" spc="-4">
                <a:solidFill>
                  <a:srgbClr val="000000"/>
                </a:solidFill>
                <a:latin typeface="Trebuchet MS"/>
              </a:rPr>
              <a:t>the value held in the “StudName” column of the “student_info”  column </a:t>
            </a:r>
            <a:r>
              <a:rPr lang="en-IN" sz="1800" b="0" strike="noStrike" spc="-1">
                <a:solidFill>
                  <a:srgbClr val="000000"/>
                </a:solidFill>
                <a:latin typeface="Trebuchet MS"/>
              </a:rPr>
              <a:t>family to “David Sheen” </a:t>
            </a:r>
            <a:r>
              <a:rPr lang="en-IN" sz="1800" b="0" strike="noStrike" spc="-4">
                <a:solidFill>
                  <a:srgbClr val="000000"/>
                </a:solidFill>
                <a:latin typeface="Trebuchet MS"/>
              </a:rPr>
              <a:t>for the </a:t>
            </a:r>
            <a:r>
              <a:rPr lang="en-IN" sz="1800" b="0" strike="noStrike" spc="-1">
                <a:solidFill>
                  <a:srgbClr val="000000"/>
                </a:solidFill>
                <a:latin typeface="Trebuchet MS"/>
              </a:rPr>
              <a:t>record where </a:t>
            </a:r>
            <a:r>
              <a:rPr lang="en-IN" sz="1800" b="0" strike="noStrike" spc="-4">
                <a:solidFill>
                  <a:srgbClr val="000000"/>
                </a:solidFill>
                <a:latin typeface="Trebuchet MS"/>
              </a:rPr>
              <a:t>the </a:t>
            </a:r>
            <a:r>
              <a:rPr lang="en-IN" sz="1800" b="0" strike="noStrike" spc="-18">
                <a:solidFill>
                  <a:srgbClr val="000000"/>
                </a:solidFill>
                <a:latin typeface="Trebuchet MS"/>
              </a:rPr>
              <a:t>RollNo </a:t>
            </a:r>
            <a:r>
              <a:rPr lang="en-IN" sz="1800" b="0" strike="noStrike" spc="-4">
                <a:solidFill>
                  <a:srgbClr val="000000"/>
                </a:solidFill>
                <a:latin typeface="Trebuchet MS"/>
              </a:rPr>
              <a:t>column has  </a:t>
            </a:r>
            <a:r>
              <a:rPr lang="en-IN" sz="1800" b="0" strike="noStrike" spc="-1">
                <a:solidFill>
                  <a:srgbClr val="000000"/>
                </a:solidFill>
                <a:latin typeface="Trebuchet MS"/>
              </a:rPr>
              <a:t>value =</a:t>
            </a:r>
            <a:r>
              <a:rPr lang="en-IN" sz="1800" b="0" strike="noStrike" spc="-83">
                <a:solidFill>
                  <a:srgbClr val="000000"/>
                </a:solidFill>
                <a:latin typeface="Trebuchet MS"/>
              </a:rPr>
              <a:t> </a:t>
            </a:r>
            <a:r>
              <a:rPr lang="en-IN" sz="1800" b="0" strike="noStrike" spc="-4">
                <a:solidFill>
                  <a:srgbClr val="000000"/>
                </a:solidFill>
                <a:latin typeface="Trebuchet MS"/>
              </a:rPr>
              <a:t>2.</a:t>
            </a:r>
            <a:endParaRPr lang="en-IN" sz="1800" b="0" strike="noStrike" spc="-1">
              <a:latin typeface="Arial"/>
            </a:endParaRPr>
          </a:p>
          <a:p>
            <a:pPr>
              <a:lnSpc>
                <a:spcPct val="100000"/>
              </a:lnSpc>
              <a:spcBef>
                <a:spcPts val="31"/>
              </a:spcBef>
            </a:pPr>
            <a:endParaRPr lang="en-IN" sz="1800" b="0" strike="noStrike" spc="-1">
              <a:latin typeface="Arial"/>
            </a:endParaRPr>
          </a:p>
          <a:p>
            <a:pPr marL="12600">
              <a:lnSpc>
                <a:spcPct val="100000"/>
              </a:lnSpc>
            </a:pPr>
            <a:r>
              <a:rPr lang="en-IN" sz="1800" b="1" i="1" strike="noStrike" spc="-4">
                <a:solidFill>
                  <a:srgbClr val="000000"/>
                </a:solidFill>
                <a:latin typeface="Trebuchet MS"/>
              </a:rPr>
              <a:t>Note: </a:t>
            </a:r>
            <a:r>
              <a:rPr lang="en-IN" sz="1800" b="0" strike="noStrike" spc="-4">
                <a:solidFill>
                  <a:srgbClr val="000000"/>
                </a:solidFill>
                <a:latin typeface="Trebuchet MS"/>
              </a:rPr>
              <a:t>An update updates one or more column values for </a:t>
            </a:r>
            <a:r>
              <a:rPr lang="en-IN" sz="1800" b="0" strike="noStrike" spc="-1">
                <a:solidFill>
                  <a:srgbClr val="000000"/>
                </a:solidFill>
                <a:latin typeface="Trebuchet MS"/>
              </a:rPr>
              <a:t>a </a:t>
            </a:r>
            <a:r>
              <a:rPr lang="en-IN" sz="1800" b="0" strike="noStrike" spc="-4">
                <a:solidFill>
                  <a:srgbClr val="000000"/>
                </a:solidFill>
                <a:latin typeface="Trebuchet MS"/>
              </a:rPr>
              <a:t>given row to </a:t>
            </a:r>
            <a:r>
              <a:rPr lang="en-IN" sz="1800" b="0" strike="noStrike" spc="-9">
                <a:solidFill>
                  <a:srgbClr val="000000"/>
                </a:solidFill>
                <a:latin typeface="Trebuchet MS"/>
              </a:rPr>
              <a:t>the  </a:t>
            </a:r>
            <a:r>
              <a:rPr lang="en-IN" sz="1800" b="0" strike="noStrike" spc="-1">
                <a:solidFill>
                  <a:srgbClr val="000000"/>
                </a:solidFill>
                <a:latin typeface="Trebuchet MS"/>
              </a:rPr>
              <a:t>Cassandra </a:t>
            </a:r>
            <a:r>
              <a:rPr lang="en-IN" sz="1800" b="0" strike="noStrike" spc="-4">
                <a:solidFill>
                  <a:srgbClr val="000000"/>
                </a:solidFill>
                <a:latin typeface="Trebuchet MS"/>
              </a:rPr>
              <a:t>table. </a:t>
            </a:r>
            <a:r>
              <a:rPr lang="en-IN" sz="1800" b="0" strike="noStrike" spc="-1">
                <a:solidFill>
                  <a:srgbClr val="000000"/>
                </a:solidFill>
                <a:latin typeface="Trebuchet MS"/>
              </a:rPr>
              <a:t>It does </a:t>
            </a:r>
            <a:r>
              <a:rPr lang="en-IN" sz="1800" b="0" strike="noStrike" spc="-4">
                <a:solidFill>
                  <a:srgbClr val="000000"/>
                </a:solidFill>
                <a:latin typeface="Trebuchet MS"/>
              </a:rPr>
              <a:t>not </a:t>
            </a:r>
            <a:r>
              <a:rPr lang="en-IN" sz="1800" b="0" strike="noStrike" spc="-1">
                <a:solidFill>
                  <a:srgbClr val="000000"/>
                </a:solidFill>
                <a:latin typeface="Trebuchet MS"/>
              </a:rPr>
              <a:t>return</a:t>
            </a:r>
            <a:r>
              <a:rPr lang="en-IN" sz="1800" b="0" strike="noStrike" spc="-43">
                <a:solidFill>
                  <a:srgbClr val="000000"/>
                </a:solidFill>
                <a:latin typeface="Trebuchet MS"/>
              </a:rPr>
              <a:t> </a:t>
            </a:r>
            <a:r>
              <a:rPr lang="en-IN" sz="1800" b="0" strike="noStrike" spc="-4">
                <a:solidFill>
                  <a:srgbClr val="000000"/>
                </a:solidFill>
                <a:latin typeface="Trebuchet MS"/>
              </a:rPr>
              <a:t>anything.</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9"/>
              </a:spcBef>
            </a:pPr>
            <a:endParaRPr lang="en-IN" sz="1800" b="0" strike="noStrike" spc="-1">
              <a:latin typeface="Arial"/>
            </a:endParaRPr>
          </a:p>
          <a:p>
            <a:pPr marL="12600">
              <a:lnSpc>
                <a:spcPct val="100000"/>
              </a:lnSpc>
            </a:pPr>
            <a:r>
              <a:rPr lang="en-IN" sz="1800" b="1" strike="noStrike" spc="-29">
                <a:solidFill>
                  <a:srgbClr val="00B0F0"/>
                </a:solidFill>
                <a:latin typeface="Trebuchet MS"/>
              </a:rPr>
              <a:t>UPDATE </a:t>
            </a:r>
            <a:r>
              <a:rPr lang="en-IN" sz="1800" b="1" strike="noStrike" spc="-29">
                <a:solidFill>
                  <a:srgbClr val="FF0000"/>
                </a:solidFill>
                <a:latin typeface="Trebuchet MS"/>
              </a:rPr>
              <a:t> </a:t>
            </a:r>
            <a:r>
              <a:rPr lang="en-IN" sz="1800" b="1" strike="noStrike" spc="83">
                <a:solidFill>
                  <a:srgbClr val="FF0000"/>
                </a:solidFill>
                <a:latin typeface="Trebuchet MS"/>
              </a:rPr>
              <a:t> </a:t>
            </a:r>
            <a:r>
              <a:rPr lang="en-IN" sz="1800" b="1" strike="noStrike" spc="-4">
                <a:solidFill>
                  <a:srgbClr val="FF0000"/>
                </a:solidFill>
                <a:latin typeface="Trebuchet MS"/>
              </a:rPr>
              <a:t>student_info	</a:t>
            </a:r>
            <a:r>
              <a:rPr lang="en-IN" sz="1800" b="1" strike="noStrike" spc="-4">
                <a:solidFill>
                  <a:srgbClr val="00B0F0"/>
                </a:solidFill>
                <a:latin typeface="Trebuchet MS"/>
              </a:rPr>
              <a:t>SET</a:t>
            </a:r>
            <a:r>
              <a:rPr lang="en-IN" sz="1800" b="1" strike="noStrike" spc="-4">
                <a:solidFill>
                  <a:srgbClr val="FF0000"/>
                </a:solidFill>
                <a:latin typeface="Trebuchet MS"/>
              </a:rPr>
              <a:t> StudName  </a:t>
            </a:r>
            <a:r>
              <a:rPr lang="en-IN" sz="1800" b="1" strike="noStrike" spc="-1">
                <a:solidFill>
                  <a:srgbClr val="FF0000"/>
                </a:solidFill>
                <a:latin typeface="Trebuchet MS"/>
              </a:rPr>
              <a:t>=</a:t>
            </a:r>
            <a:r>
              <a:rPr lang="en-IN" sz="1800" b="1" strike="noStrike" spc="219">
                <a:solidFill>
                  <a:srgbClr val="FF0000"/>
                </a:solidFill>
                <a:latin typeface="Trebuchet MS"/>
              </a:rPr>
              <a:t> </a:t>
            </a:r>
            <a:r>
              <a:rPr lang="en-IN" sz="1800" b="1" strike="noStrike" spc="4">
                <a:solidFill>
                  <a:srgbClr val="FF0000"/>
                </a:solidFill>
                <a:latin typeface="Trebuchet MS"/>
              </a:rPr>
              <a:t>'David</a:t>
            </a:r>
            <a:r>
              <a:rPr lang="en-IN" sz="1800" b="1" strike="noStrike" spc="284">
                <a:solidFill>
                  <a:srgbClr val="FF0000"/>
                </a:solidFill>
                <a:latin typeface="Trebuchet MS"/>
              </a:rPr>
              <a:t> </a:t>
            </a:r>
            <a:r>
              <a:rPr lang="en-IN" sz="1800" b="1" strike="noStrike" spc="-4">
                <a:solidFill>
                  <a:srgbClr val="FF0000"/>
                </a:solidFill>
                <a:latin typeface="Trebuchet MS"/>
              </a:rPr>
              <a:t>Sheen'	</a:t>
            </a:r>
            <a:r>
              <a:rPr lang="en-IN" sz="1800" b="1" strike="noStrike" spc="-1">
                <a:solidFill>
                  <a:srgbClr val="FF0000"/>
                </a:solidFill>
                <a:latin typeface="Trebuchet MS"/>
              </a:rPr>
              <a:t>WHERE </a:t>
            </a:r>
            <a:r>
              <a:rPr lang="en-IN" sz="1800" b="1" strike="noStrike" spc="-4">
                <a:solidFill>
                  <a:srgbClr val="FF0000"/>
                </a:solidFill>
                <a:latin typeface="Trebuchet MS"/>
              </a:rPr>
              <a:t>RollNo </a:t>
            </a:r>
            <a:r>
              <a:rPr lang="en-IN" sz="1800" b="1" strike="noStrike" spc="-1">
                <a:solidFill>
                  <a:srgbClr val="FF0000"/>
                </a:solidFill>
                <a:latin typeface="Trebuchet MS"/>
              </a:rPr>
              <a:t>=</a:t>
            </a:r>
            <a:r>
              <a:rPr lang="en-IN" sz="1800" b="1" strike="noStrike" spc="-123">
                <a:solidFill>
                  <a:srgbClr val="FF0000"/>
                </a:solidFill>
                <a:latin typeface="Trebuchet MS"/>
              </a:rPr>
              <a:t> </a:t>
            </a:r>
            <a:r>
              <a:rPr lang="en-IN" sz="1800" b="1" strike="noStrike" spc="-1">
                <a:solidFill>
                  <a:srgbClr val="FF0000"/>
                </a:solidFill>
                <a:latin typeface="Trebuchet MS"/>
              </a:rPr>
              <a:t>2;</a:t>
            </a:r>
            <a:endParaRPr lang="en-IN"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Update Primary Key </a:t>
            </a:r>
            <a:endParaRPr lang="en-US" sz="2400" b="0" strike="noStrike" spc="-1">
              <a:solidFill>
                <a:srgbClr val="000000"/>
              </a:solidFill>
              <a:latin typeface="Calibri"/>
            </a:endParaRPr>
          </a:p>
        </p:txBody>
      </p:sp>
      <p:sp>
        <p:nvSpPr>
          <p:cNvPr id="422" name="TextShape 2"/>
          <p:cNvSpPr txBox="1"/>
          <p:nvPr/>
        </p:nvSpPr>
        <p:spPr>
          <a:xfrm>
            <a:off x="533520" y="2514600"/>
            <a:ext cx="9829440" cy="830520"/>
          </a:xfrm>
          <a:prstGeom prst="rect">
            <a:avLst/>
          </a:prstGeom>
          <a:noFill/>
          <a:ln>
            <a:noFill/>
          </a:ln>
        </p:spPr>
        <p:txBody>
          <a:bodyPr lIns="0" tIns="0" rIns="0" bIns="0"/>
          <a:lstStyle/>
          <a:p>
            <a:pPr marL="12600">
              <a:lnSpc>
                <a:spcPct val="100000"/>
              </a:lnSpc>
            </a:pPr>
            <a:r>
              <a:rPr lang="en-US" sz="1800" b="1" strike="noStrike" spc="-29">
                <a:solidFill>
                  <a:srgbClr val="00B0F0"/>
                </a:solidFill>
                <a:latin typeface="Trebuchet MS"/>
              </a:rPr>
              <a:t>UPDATE </a:t>
            </a:r>
            <a:r>
              <a:rPr lang="en-US" sz="1800" b="1" strike="noStrike" spc="-29">
                <a:solidFill>
                  <a:srgbClr val="FF0000"/>
                </a:solidFill>
                <a:latin typeface="Trebuchet MS"/>
              </a:rPr>
              <a:t> </a:t>
            </a:r>
            <a:r>
              <a:rPr lang="en-US" sz="1800" b="1" strike="noStrike" spc="83">
                <a:solidFill>
                  <a:srgbClr val="FF0000"/>
                </a:solidFill>
                <a:latin typeface="Trebuchet MS"/>
              </a:rPr>
              <a:t> </a:t>
            </a:r>
            <a:r>
              <a:rPr lang="en-US" sz="1800" b="1" strike="noStrike" spc="-4">
                <a:solidFill>
                  <a:srgbClr val="FF0000"/>
                </a:solidFill>
                <a:latin typeface="Trebuchet MS"/>
              </a:rPr>
              <a:t>student_info	</a:t>
            </a:r>
            <a:r>
              <a:rPr lang="en-US" sz="1800" b="1" strike="noStrike" spc="-4">
                <a:solidFill>
                  <a:srgbClr val="00B0F0"/>
                </a:solidFill>
                <a:latin typeface="Trebuchet MS"/>
              </a:rPr>
              <a:t>SET</a:t>
            </a:r>
            <a:r>
              <a:rPr lang="en-US" sz="1800" b="1" strike="noStrike" spc="-4">
                <a:solidFill>
                  <a:srgbClr val="FF0000"/>
                </a:solidFill>
                <a:latin typeface="Trebuchet MS"/>
              </a:rPr>
              <a:t> rollno=6 </a:t>
            </a:r>
            <a:r>
              <a:rPr lang="en-US" sz="1800" b="1" strike="noStrike" spc="-1">
                <a:solidFill>
                  <a:srgbClr val="FF0000"/>
                </a:solidFill>
                <a:latin typeface="Trebuchet MS"/>
              </a:rPr>
              <a:t>WHERE </a:t>
            </a:r>
            <a:r>
              <a:rPr lang="en-US" sz="1800" b="1" strike="noStrike" spc="-4">
                <a:solidFill>
                  <a:srgbClr val="FF0000"/>
                </a:solidFill>
                <a:latin typeface="Trebuchet MS"/>
              </a:rPr>
              <a:t>rollNo </a:t>
            </a:r>
            <a:r>
              <a:rPr lang="en-US" sz="1800" b="1" strike="noStrike" spc="-1">
                <a:solidFill>
                  <a:srgbClr val="FF0000"/>
                </a:solidFill>
                <a:latin typeface="Trebuchet MS"/>
              </a:rPr>
              <a:t>=</a:t>
            </a:r>
            <a:r>
              <a:rPr lang="en-US" sz="1800" b="1" strike="noStrike" spc="-123">
                <a:solidFill>
                  <a:srgbClr val="FF0000"/>
                </a:solidFill>
                <a:latin typeface="Trebuchet MS"/>
              </a:rPr>
              <a:t> </a:t>
            </a:r>
            <a:r>
              <a:rPr lang="en-US" sz="1800" b="1" strike="noStrike" spc="-1">
                <a:solidFill>
                  <a:srgbClr val="FF0000"/>
                </a:solidFill>
                <a:latin typeface="Trebuchet MS"/>
              </a:rPr>
              <a:t>2;</a:t>
            </a:r>
            <a:endParaRPr lang="en-US" sz="1800" b="0" strike="noStrike" spc="-1">
              <a:solidFill>
                <a:srgbClr val="000000"/>
              </a:solidFill>
              <a:latin typeface="Calibri"/>
            </a:endParaRPr>
          </a:p>
          <a:p>
            <a:pPr marL="12600">
              <a:lnSpc>
                <a:spcPct val="100000"/>
              </a:lnSpc>
            </a:pPr>
            <a:endParaRPr lang="en-US" sz="1800" b="0" strike="noStrike" spc="-1">
              <a:solidFill>
                <a:srgbClr val="000000"/>
              </a:solidFill>
              <a:latin typeface="Calibri"/>
            </a:endParaRPr>
          </a:p>
          <a:p>
            <a:pPr marL="12600">
              <a:lnSpc>
                <a:spcPct val="100000"/>
              </a:lnSpc>
            </a:pPr>
            <a:r>
              <a:rPr lang="en-US" sz="1800" b="1" strike="noStrike" spc="-1">
                <a:solidFill>
                  <a:srgbClr val="000000"/>
                </a:solidFill>
                <a:latin typeface="Trebuchet MS"/>
              </a:rPr>
              <a:t>But it returns Bad request . It does not allow to update primary key column.</a:t>
            </a:r>
            <a:endParaRPr lang="en-US" sz="1800" b="0" strike="noStrike" spc="-1">
              <a:solidFill>
                <a:srgbClr val="000000"/>
              </a:solidFill>
              <a:latin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Updating more than one column of  a row</a:t>
            </a:r>
            <a:endParaRPr lang="en-US" sz="2400" b="0" strike="noStrike" spc="-1">
              <a:solidFill>
                <a:srgbClr val="000000"/>
              </a:solidFill>
              <a:latin typeface="Calibri"/>
            </a:endParaRPr>
          </a:p>
        </p:txBody>
      </p:sp>
      <p:sp>
        <p:nvSpPr>
          <p:cNvPr id="424" name="TextShape 2"/>
          <p:cNvSpPr txBox="1"/>
          <p:nvPr/>
        </p:nvSpPr>
        <p:spPr>
          <a:xfrm>
            <a:off x="533520" y="1140480"/>
            <a:ext cx="9448560" cy="415476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 1. Before update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t>
            </a:r>
            <a:r>
              <a:rPr lang="en-US" sz="1800" b="0" strike="noStrike" spc="-1">
                <a:solidFill>
                  <a:srgbClr val="FF0000"/>
                </a:solidFill>
                <a:latin typeface="Trebuchet MS"/>
              </a:rPr>
              <a:t>Select rollno, studname,lastexam percent from student_info where rollno=3;</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2. Applying update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	</a:t>
            </a:r>
            <a:r>
              <a:rPr lang="en-US" sz="1800" b="1" strike="noStrike" spc="-29">
                <a:solidFill>
                  <a:srgbClr val="00B0F0"/>
                </a:solidFill>
                <a:latin typeface="Trebuchet MS"/>
              </a:rPr>
              <a:t>UPDATE </a:t>
            </a:r>
            <a:r>
              <a:rPr lang="en-US" sz="1800" b="1" strike="noStrike" spc="-29">
                <a:solidFill>
                  <a:srgbClr val="FF0000"/>
                </a:solidFill>
                <a:latin typeface="Trebuchet MS"/>
              </a:rPr>
              <a:t> </a:t>
            </a:r>
            <a:r>
              <a:rPr lang="en-US" sz="1800" b="1" strike="noStrike" spc="83">
                <a:solidFill>
                  <a:srgbClr val="FF0000"/>
                </a:solidFill>
                <a:latin typeface="Trebuchet MS"/>
              </a:rPr>
              <a:t> </a:t>
            </a:r>
            <a:r>
              <a:rPr lang="en-US" sz="1800" b="1" strike="noStrike" spc="-4">
                <a:solidFill>
                  <a:srgbClr val="FF0000"/>
                </a:solidFill>
                <a:latin typeface="Trebuchet MS"/>
              </a:rPr>
              <a:t>student_info </a:t>
            </a:r>
            <a:r>
              <a:rPr lang="en-US" sz="1800" b="1" strike="noStrike" spc="-4">
                <a:solidFill>
                  <a:srgbClr val="00B0F0"/>
                </a:solidFill>
                <a:latin typeface="Trebuchet MS"/>
              </a:rPr>
              <a:t>SET</a:t>
            </a:r>
            <a:r>
              <a:rPr lang="en-US" sz="1800" b="1" strike="noStrike" spc="-4">
                <a:solidFill>
                  <a:srgbClr val="FF0000"/>
                </a:solidFill>
                <a:latin typeface="Trebuchet MS"/>
              </a:rPr>
              <a:t>  lastexampercent  </a:t>
            </a:r>
            <a:r>
              <a:rPr lang="en-US" sz="1800" b="1" strike="noStrike" spc="-1">
                <a:solidFill>
                  <a:srgbClr val="FF0000"/>
                </a:solidFill>
                <a:latin typeface="Trebuchet MS"/>
              </a:rPr>
              <a:t>=</a:t>
            </a:r>
            <a:r>
              <a:rPr lang="en-US" sz="1800" b="1" strike="noStrike" spc="219">
                <a:solidFill>
                  <a:srgbClr val="FF0000"/>
                </a:solidFill>
                <a:latin typeface="Trebuchet MS"/>
              </a:rPr>
              <a:t> </a:t>
            </a:r>
            <a:r>
              <a:rPr lang="en-US" sz="1800" b="1" strike="noStrike" spc="4">
                <a:solidFill>
                  <a:srgbClr val="FF0000"/>
                </a:solidFill>
                <a:latin typeface="Trebuchet MS"/>
              </a:rPr>
              <a:t>85 </a:t>
            </a:r>
            <a:r>
              <a:rPr lang="en-US" sz="1800" b="1" strike="noStrike" spc="-1">
                <a:solidFill>
                  <a:srgbClr val="FF0000"/>
                </a:solidFill>
                <a:latin typeface="Trebuchet MS"/>
              </a:rPr>
              <a:t>WHERE </a:t>
            </a:r>
            <a:r>
              <a:rPr lang="en-US" sz="1800" b="1" strike="noStrike" spc="-4">
                <a:solidFill>
                  <a:srgbClr val="FF0000"/>
                </a:solidFill>
                <a:latin typeface="Trebuchet MS"/>
              </a:rPr>
              <a:t>rollNo </a:t>
            </a:r>
            <a:r>
              <a:rPr lang="en-US" sz="1800" b="1" strike="noStrike" spc="-1">
                <a:solidFill>
                  <a:srgbClr val="FF0000"/>
                </a:solidFill>
                <a:latin typeface="Trebuchet MS"/>
              </a:rPr>
              <a:t>=</a:t>
            </a:r>
            <a:r>
              <a:rPr lang="en-US" sz="1800" b="1" strike="noStrike" spc="-123">
                <a:solidFill>
                  <a:srgbClr val="FF0000"/>
                </a:solidFill>
                <a:latin typeface="Trebuchet MS"/>
              </a:rPr>
              <a:t> </a:t>
            </a:r>
            <a:r>
              <a:rPr lang="en-US" sz="1800" b="1" strike="noStrike" spc="-1">
                <a:solidFill>
                  <a:srgbClr val="FF0000"/>
                </a:solidFill>
                <a:latin typeface="Trebuchet MS"/>
              </a:rPr>
              <a:t>3;</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FF0000"/>
                </a:solidFill>
                <a:latin typeface="Trebuchet MS"/>
              </a:rPr>
              <a:t>Another Example: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FF0000"/>
                </a:solidFill>
                <a:latin typeface="Trebuchet MS"/>
              </a:rPr>
              <a:t>		</a:t>
            </a:r>
            <a:r>
              <a:rPr lang="en-US" sz="1800" b="1" strike="noStrike" spc="-1">
                <a:solidFill>
                  <a:srgbClr val="984807"/>
                </a:solidFill>
                <a:latin typeface="Trebuchet MS"/>
              </a:rPr>
              <a:t>UPDATE Movies SET col1 = val1, col2 = val2 WHERE movieID = key1;</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Update a column in several rows at once:</a:t>
            </a:r>
            <a:endParaRPr lang="en-US" sz="2400" b="0" strike="noStrike" spc="-1">
              <a:solidFill>
                <a:srgbClr val="000000"/>
              </a:solidFill>
              <a:latin typeface="Calibri"/>
            </a:endParaRPr>
          </a:p>
        </p:txBody>
      </p:sp>
      <p:sp>
        <p:nvSpPr>
          <p:cNvPr id="426" name="TextShape 2"/>
          <p:cNvSpPr txBox="1"/>
          <p:nvPr/>
        </p:nvSpPr>
        <p:spPr>
          <a:xfrm>
            <a:off x="380880" y="2057400"/>
            <a:ext cx="8610120" cy="830520"/>
          </a:xfrm>
          <a:prstGeom prst="rect">
            <a:avLst/>
          </a:prstGeom>
          <a:noFill/>
          <a:ln>
            <a:noFill/>
          </a:ln>
        </p:spPr>
        <p:txBody>
          <a:bodyPr lIns="0" tIns="0" rIns="0" bIns="0"/>
          <a:lstStyle/>
          <a:p>
            <a:pPr>
              <a:lnSpc>
                <a:spcPct val="100000"/>
              </a:lnSpc>
            </a:pPr>
            <a:r>
              <a:rPr lang="en-US" sz="1800" b="1" strike="noStrike" spc="-1">
                <a:solidFill>
                  <a:srgbClr val="00B0F0"/>
                </a:solidFill>
                <a:latin typeface="Calibri"/>
              </a:rPr>
              <a:t>UPDATE</a:t>
            </a:r>
            <a:r>
              <a:rPr lang="en-US" sz="1800" b="1" strike="noStrike" spc="-1">
                <a:solidFill>
                  <a:srgbClr val="FF0000"/>
                </a:solidFill>
                <a:latin typeface="Calibri"/>
              </a:rPr>
              <a:t> users</a:t>
            </a:r>
            <a:r>
              <a:rPr lang="en-US" sz="1800" b="1" strike="noStrike" spc="-1">
                <a:solidFill>
                  <a:srgbClr val="00B0F0"/>
                </a:solidFill>
                <a:latin typeface="Calibri"/>
              </a:rPr>
              <a:t> SET </a:t>
            </a:r>
            <a:r>
              <a:rPr lang="en-US" sz="1800" b="1" strike="noStrike" spc="-1">
                <a:solidFill>
                  <a:srgbClr val="FF0000"/>
                </a:solidFill>
                <a:latin typeface="Calibri"/>
              </a:rPr>
              <a:t>state = 'TX' </a:t>
            </a:r>
            <a:r>
              <a:rPr lang="en-US" sz="1800" b="1" strike="noStrike" spc="-1">
                <a:solidFill>
                  <a:srgbClr val="00B0F0"/>
                </a:solidFill>
                <a:latin typeface="Calibri"/>
              </a:rPr>
              <a:t>WHERE</a:t>
            </a:r>
            <a:r>
              <a:rPr lang="en-US" sz="1800" b="1" strike="noStrike" spc="-1">
                <a:solidFill>
                  <a:srgbClr val="FF0000"/>
                </a:solidFill>
                <a:latin typeface="Calibri"/>
              </a:rPr>
              <a:t> user_uuid</a:t>
            </a:r>
            <a:r>
              <a:rPr lang="en-US" sz="1800" b="1" strike="noStrike" spc="-1">
                <a:solidFill>
                  <a:srgbClr val="00B0F0"/>
                </a:solidFill>
                <a:latin typeface="Calibri"/>
              </a:rPr>
              <a:t> IN </a:t>
            </a:r>
            <a:r>
              <a:rPr lang="en-US" sz="1800" b="1" strike="noStrike" spc="-1">
                <a:solidFill>
                  <a:srgbClr val="FF0000"/>
                </a:solidFill>
                <a:latin typeface="Calibri"/>
              </a:rPr>
              <a:t>(88b8fd18-b1ed-4e96-bf79-4280797cba80, 06a8913c-c0d6-477c-937d-6c1b69a95d43, bc108776-7cb5-477f-917d-869c12dfffa8)</a:t>
            </a:r>
            <a:endParaRPr lang="en-US" sz="1800" b="0" strike="noStrike" spc="-1">
              <a:solidFill>
                <a:srgbClr val="000000"/>
              </a:solidFill>
              <a:latin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extShape 1"/>
          <p:cNvSpPr txBox="1"/>
          <p:nvPr/>
        </p:nvSpPr>
        <p:spPr>
          <a:xfrm>
            <a:off x="500760" y="371880"/>
            <a:ext cx="11189880" cy="1145160"/>
          </a:xfrm>
          <a:prstGeom prst="rect">
            <a:avLst/>
          </a:prstGeom>
          <a:noFill/>
          <a:ln>
            <a:noFill/>
          </a:ln>
        </p:spPr>
        <p:txBody>
          <a:bodyPr lIns="0" tIns="0" rIns="0" bIns="0"/>
          <a:lstStyle/>
          <a:p>
            <a:pPr marL="385920">
              <a:lnSpc>
                <a:spcPct val="100000"/>
              </a:lnSpc>
            </a:pPr>
            <a:r>
              <a:rPr lang="en-US" sz="2400" b="1" strike="noStrike" spc="-1">
                <a:solidFill>
                  <a:srgbClr val="0E6EC5"/>
                </a:solidFill>
                <a:latin typeface="Trebuchet MS"/>
              </a:rPr>
              <a:t>CRUD </a:t>
            </a:r>
            <a:r>
              <a:rPr lang="en-US" sz="2400" b="1" strike="noStrike" spc="-4">
                <a:solidFill>
                  <a:srgbClr val="0E6EC5"/>
                </a:solidFill>
                <a:latin typeface="Trebuchet MS"/>
              </a:rPr>
              <a:t>–</a:t>
            </a:r>
            <a:r>
              <a:rPr lang="en-US" sz="2400" b="1" strike="noStrike" spc="-109">
                <a:solidFill>
                  <a:srgbClr val="0E6EC5"/>
                </a:solidFill>
                <a:latin typeface="Trebuchet MS"/>
              </a:rPr>
              <a:t> </a:t>
            </a:r>
            <a:r>
              <a:rPr lang="en-US" sz="2400" b="1" strike="noStrike" spc="-1">
                <a:solidFill>
                  <a:srgbClr val="0E6EC5"/>
                </a:solidFill>
                <a:latin typeface="Trebuchet MS"/>
              </a:rPr>
              <a:t>Delete</a:t>
            </a:r>
            <a:endParaRPr lang="en-US" sz="2400" b="0" strike="noStrike" spc="-1">
              <a:solidFill>
                <a:srgbClr val="000000"/>
              </a:solidFill>
              <a:latin typeface="Calibri"/>
            </a:endParaRPr>
          </a:p>
        </p:txBody>
      </p:sp>
      <p:sp>
        <p:nvSpPr>
          <p:cNvPr id="428"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29" name="CustomShape 3"/>
          <p:cNvSpPr/>
          <p:nvPr/>
        </p:nvSpPr>
        <p:spPr>
          <a:xfrm>
            <a:off x="874440" y="1835280"/>
            <a:ext cx="8018280" cy="276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11">
                <a:solidFill>
                  <a:srgbClr val="000000"/>
                </a:solidFill>
                <a:latin typeface="Trebuchet MS"/>
              </a:rPr>
              <a:t>To </a:t>
            </a:r>
            <a:r>
              <a:rPr lang="en-IN" sz="1800" b="0" strike="noStrike" spc="-4">
                <a:solidFill>
                  <a:srgbClr val="000000"/>
                </a:solidFill>
                <a:latin typeface="Trebuchet MS"/>
              </a:rPr>
              <a:t>delete the column </a:t>
            </a:r>
            <a:r>
              <a:rPr lang="en-IN" sz="1800" b="0" strike="noStrike" spc="-9">
                <a:solidFill>
                  <a:srgbClr val="000000"/>
                </a:solidFill>
                <a:latin typeface="Trebuchet MS"/>
              </a:rPr>
              <a:t>“LastExamPercent” from </a:t>
            </a:r>
            <a:r>
              <a:rPr lang="en-IN" sz="1800" b="0" strike="noStrike" spc="-4">
                <a:solidFill>
                  <a:srgbClr val="000000"/>
                </a:solidFill>
                <a:latin typeface="Trebuchet MS"/>
              </a:rPr>
              <a:t>the “student_info” table </a:t>
            </a:r>
            <a:r>
              <a:rPr lang="en-IN" sz="1800" b="0" strike="noStrike" spc="-9">
                <a:solidFill>
                  <a:srgbClr val="000000"/>
                </a:solidFill>
                <a:latin typeface="Trebuchet MS"/>
              </a:rPr>
              <a:t>for  </a:t>
            </a:r>
            <a:r>
              <a:rPr lang="en-IN" sz="1800" b="0" strike="noStrike" spc="-4">
                <a:solidFill>
                  <a:srgbClr val="000000"/>
                </a:solidFill>
                <a:latin typeface="Trebuchet MS"/>
              </a:rPr>
              <a:t>the </a:t>
            </a:r>
            <a:r>
              <a:rPr lang="en-IN" sz="1800" b="0" strike="noStrike" spc="-1">
                <a:solidFill>
                  <a:srgbClr val="000000"/>
                </a:solidFill>
                <a:latin typeface="Trebuchet MS"/>
              </a:rPr>
              <a:t>record where </a:t>
            </a:r>
            <a:r>
              <a:rPr lang="en-IN" sz="1800" b="0" strike="noStrike" spc="-4">
                <a:solidFill>
                  <a:srgbClr val="000000"/>
                </a:solidFill>
                <a:latin typeface="Trebuchet MS"/>
              </a:rPr>
              <a:t>the </a:t>
            </a:r>
            <a:r>
              <a:rPr lang="en-IN" sz="1800" b="0" strike="noStrike" spc="-18">
                <a:solidFill>
                  <a:srgbClr val="000000"/>
                </a:solidFill>
                <a:latin typeface="Trebuchet MS"/>
              </a:rPr>
              <a:t>RollNo </a:t>
            </a:r>
            <a:r>
              <a:rPr lang="en-IN" sz="1800" b="0" strike="noStrike" spc="-1">
                <a:solidFill>
                  <a:srgbClr val="000000"/>
                </a:solidFill>
                <a:latin typeface="Trebuchet MS"/>
              </a:rPr>
              <a:t>=</a:t>
            </a:r>
            <a:r>
              <a:rPr lang="en-IN" sz="1800" b="0" strike="noStrike" spc="-72">
                <a:solidFill>
                  <a:srgbClr val="000000"/>
                </a:solidFill>
                <a:latin typeface="Trebuchet MS"/>
              </a:rPr>
              <a:t> </a:t>
            </a:r>
            <a:r>
              <a:rPr lang="en-IN" sz="1800" b="0" strike="noStrike" spc="-1">
                <a:solidFill>
                  <a:srgbClr val="000000"/>
                </a:solidFill>
                <a:latin typeface="Trebuchet MS"/>
              </a:rPr>
              <a:t>2.</a:t>
            </a:r>
            <a:endParaRPr lang="en-IN" sz="1800" b="0" strike="noStrike" spc="-1">
              <a:latin typeface="Arial"/>
            </a:endParaRPr>
          </a:p>
          <a:p>
            <a:pPr>
              <a:lnSpc>
                <a:spcPct val="100000"/>
              </a:lnSpc>
              <a:spcBef>
                <a:spcPts val="31"/>
              </a:spcBef>
            </a:pPr>
            <a:endParaRPr lang="en-IN" sz="1800" b="0" strike="noStrike" spc="-1">
              <a:latin typeface="Arial"/>
            </a:endParaRPr>
          </a:p>
          <a:p>
            <a:pPr marL="12600">
              <a:lnSpc>
                <a:spcPct val="100000"/>
              </a:lnSpc>
            </a:pPr>
            <a:r>
              <a:rPr lang="en-IN" sz="1800" b="1" i="1" strike="noStrike" spc="-4">
                <a:solidFill>
                  <a:srgbClr val="000000"/>
                </a:solidFill>
                <a:latin typeface="Trebuchet MS"/>
              </a:rPr>
              <a:t>Note:	</a:t>
            </a:r>
            <a:r>
              <a:rPr lang="en-IN" sz="1800" b="0" strike="noStrike" spc="-4">
                <a:solidFill>
                  <a:srgbClr val="000000"/>
                </a:solidFill>
                <a:latin typeface="Trebuchet MS"/>
              </a:rPr>
              <a:t>Delete statement removes one or more columns from one or</a:t>
            </a:r>
            <a:r>
              <a:rPr lang="en-IN" sz="1800" b="0" strike="noStrike" spc="69">
                <a:solidFill>
                  <a:srgbClr val="000000"/>
                </a:solidFill>
                <a:latin typeface="Trebuchet MS"/>
              </a:rPr>
              <a:t> </a:t>
            </a:r>
            <a:r>
              <a:rPr lang="en-IN" sz="1800" b="0" strike="noStrike" spc="-4">
                <a:solidFill>
                  <a:srgbClr val="000000"/>
                </a:solidFill>
                <a:latin typeface="Trebuchet MS"/>
              </a:rPr>
              <a:t>more</a:t>
            </a:r>
            <a:endParaRPr lang="en-IN" sz="1800" b="0" strike="noStrike" spc="-1">
              <a:latin typeface="Arial"/>
            </a:endParaRPr>
          </a:p>
          <a:p>
            <a:pPr marL="12600">
              <a:lnSpc>
                <a:spcPct val="100000"/>
              </a:lnSpc>
            </a:pPr>
            <a:r>
              <a:rPr lang="en-IN" sz="1800" b="0" strike="noStrike" spc="-4">
                <a:solidFill>
                  <a:srgbClr val="000000"/>
                </a:solidFill>
                <a:latin typeface="Trebuchet MS"/>
              </a:rPr>
              <a:t>rows of </a:t>
            </a:r>
            <a:r>
              <a:rPr lang="en-IN" sz="1800" b="0" strike="noStrike" spc="-1">
                <a:solidFill>
                  <a:srgbClr val="000000"/>
                </a:solidFill>
                <a:latin typeface="Trebuchet MS"/>
              </a:rPr>
              <a:t>a Cassandra table </a:t>
            </a:r>
            <a:r>
              <a:rPr lang="en-IN" sz="1800" b="0" strike="noStrike" spc="-4">
                <a:solidFill>
                  <a:srgbClr val="000000"/>
                </a:solidFill>
                <a:latin typeface="Trebuchet MS"/>
              </a:rPr>
              <a:t>or removes entire rows if no columns are</a:t>
            </a:r>
            <a:r>
              <a:rPr lang="en-IN" sz="1800" b="0" strike="noStrike" spc="77">
                <a:solidFill>
                  <a:srgbClr val="000000"/>
                </a:solidFill>
                <a:latin typeface="Trebuchet MS"/>
              </a:rPr>
              <a:t> </a:t>
            </a:r>
            <a:r>
              <a:rPr lang="en-IN" sz="1800" b="0" strike="noStrike" spc="-4">
                <a:solidFill>
                  <a:srgbClr val="000000"/>
                </a:solidFill>
                <a:latin typeface="Trebuchet MS"/>
              </a:rPr>
              <a:t>specified.</a:t>
            </a:r>
            <a:endParaRPr lang="en-IN" sz="1800" b="0" strike="noStrike" spc="-1">
              <a:latin typeface="Arial"/>
            </a:endParaRPr>
          </a:p>
          <a:p>
            <a:pPr>
              <a:lnSpc>
                <a:spcPct val="100000"/>
              </a:lnSpc>
              <a:spcBef>
                <a:spcPts val="34"/>
              </a:spcBef>
            </a:pPr>
            <a:endParaRPr lang="en-IN" sz="1800" b="0" strike="noStrike" spc="-1">
              <a:latin typeface="Arial"/>
            </a:endParaRPr>
          </a:p>
          <a:p>
            <a:pPr marL="12600">
              <a:lnSpc>
                <a:spcPct val="100000"/>
              </a:lnSpc>
            </a:pPr>
            <a:r>
              <a:rPr lang="en-IN" sz="1800" b="1" strike="noStrike" spc="-1">
                <a:solidFill>
                  <a:srgbClr val="FF0000"/>
                </a:solidFill>
                <a:latin typeface="Trebuchet MS"/>
              </a:rPr>
              <a:t>DELETE </a:t>
            </a:r>
            <a:r>
              <a:rPr lang="en-IN" sz="1800" b="1" strike="noStrike" spc="-9">
                <a:solidFill>
                  <a:srgbClr val="FF0000"/>
                </a:solidFill>
                <a:latin typeface="Trebuchet MS"/>
              </a:rPr>
              <a:t>LastExamPercent </a:t>
            </a:r>
            <a:r>
              <a:rPr lang="en-IN" sz="1800" b="1" strike="noStrike" spc="-1">
                <a:solidFill>
                  <a:srgbClr val="FF0000"/>
                </a:solidFill>
                <a:latin typeface="Trebuchet MS"/>
              </a:rPr>
              <a:t>FROM </a:t>
            </a:r>
            <a:r>
              <a:rPr lang="en-IN" sz="1800" b="1" strike="noStrike" spc="-4">
                <a:solidFill>
                  <a:srgbClr val="FF0000"/>
                </a:solidFill>
                <a:latin typeface="Trebuchet MS"/>
              </a:rPr>
              <a:t>student_info </a:t>
            </a:r>
            <a:r>
              <a:rPr lang="en-IN" sz="1800" b="1" strike="noStrike" spc="-1">
                <a:solidFill>
                  <a:srgbClr val="FF0000"/>
                </a:solidFill>
                <a:latin typeface="Trebuchet MS"/>
              </a:rPr>
              <a:t>WHERE</a:t>
            </a:r>
            <a:r>
              <a:rPr lang="en-IN" sz="1800" b="1" strike="noStrike" spc="12">
                <a:solidFill>
                  <a:srgbClr val="FF0000"/>
                </a:solidFill>
                <a:latin typeface="Trebuchet MS"/>
              </a:rPr>
              <a:t> </a:t>
            </a:r>
            <a:r>
              <a:rPr lang="en-IN" sz="1800" b="1" strike="noStrike" spc="-4">
                <a:solidFill>
                  <a:srgbClr val="FF0000"/>
                </a:solidFill>
                <a:latin typeface="Trebuchet MS"/>
              </a:rPr>
              <a:t>RollNo=2;</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3353040" y="3101760"/>
            <a:ext cx="3145320" cy="1145160"/>
          </a:xfrm>
          <a:prstGeom prst="rect">
            <a:avLst/>
          </a:prstGeom>
          <a:noFill/>
          <a:ln>
            <a:noFill/>
          </a:ln>
        </p:spPr>
        <p:txBody>
          <a:bodyPr lIns="0" tIns="0" rIns="0" bIns="0"/>
          <a:lstStyle/>
          <a:p>
            <a:pPr marL="12600">
              <a:lnSpc>
                <a:spcPct val="100000"/>
              </a:lnSpc>
            </a:pPr>
            <a:r>
              <a:rPr lang="en-US" sz="2400" b="1" strike="noStrike" spc="-12">
                <a:solidFill>
                  <a:srgbClr val="0E6EC5"/>
                </a:solidFill>
                <a:latin typeface="Trebuchet MS"/>
              </a:rPr>
              <a:t>Features </a:t>
            </a:r>
            <a:r>
              <a:rPr lang="en-US" sz="2400" b="1" strike="noStrike" spc="-1">
                <a:solidFill>
                  <a:srgbClr val="0E6EC5"/>
                </a:solidFill>
                <a:latin typeface="Trebuchet MS"/>
              </a:rPr>
              <a:t>of</a:t>
            </a:r>
            <a:r>
              <a:rPr lang="en-US" sz="2400" b="1" strike="noStrike" spc="-83">
                <a:solidFill>
                  <a:srgbClr val="0E6EC5"/>
                </a:solidFill>
                <a:latin typeface="Trebuchet MS"/>
              </a:rPr>
              <a:t> </a:t>
            </a:r>
            <a:r>
              <a:rPr lang="en-US" sz="2400" b="1" strike="noStrike" spc="-9">
                <a:solidFill>
                  <a:srgbClr val="0E6EC5"/>
                </a:solidFill>
                <a:latin typeface="Trebuchet MS"/>
              </a:rPr>
              <a:t>Cassandra</a:t>
            </a:r>
            <a:endParaRPr lang="en-US" sz="2400" b="0" strike="noStrike" spc="-1">
              <a:solidFill>
                <a:srgbClr val="000000"/>
              </a:solidFill>
              <a:latin typeface="Calibri"/>
            </a:endParaRPr>
          </a:p>
        </p:txBody>
      </p:sp>
      <p:sp>
        <p:nvSpPr>
          <p:cNvPr id="244"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Delete Row from table </a:t>
            </a:r>
            <a:endParaRPr lang="en-US" sz="2400" b="0" strike="noStrike" spc="-1">
              <a:solidFill>
                <a:srgbClr val="000000"/>
              </a:solidFill>
              <a:latin typeface="Calibri"/>
            </a:endParaRPr>
          </a:p>
        </p:txBody>
      </p:sp>
      <p:sp>
        <p:nvSpPr>
          <p:cNvPr id="431" name="TextShape 2"/>
          <p:cNvSpPr txBox="1"/>
          <p:nvPr/>
        </p:nvSpPr>
        <p:spPr>
          <a:xfrm>
            <a:off x="609480" y="1905120"/>
            <a:ext cx="10357920" cy="27648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	</a:t>
            </a:r>
            <a:r>
              <a:rPr lang="en-US" sz="1800" b="1" strike="noStrike" spc="-1">
                <a:solidFill>
                  <a:srgbClr val="FF0000"/>
                </a:solidFill>
                <a:latin typeface="Trebuchet MS"/>
              </a:rPr>
              <a:t>DELETE FROM student_info WHERE rollno=2; </a:t>
            </a:r>
            <a:endParaRPr lang="en-US" sz="1800" b="0" strike="noStrike" spc="-1">
              <a:solidFill>
                <a:srgbClr val="000000"/>
              </a:solidFill>
              <a:latin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extShape 1"/>
          <p:cNvSpPr txBox="1"/>
          <p:nvPr/>
        </p:nvSpPr>
        <p:spPr>
          <a:xfrm>
            <a:off x="500760" y="371880"/>
            <a:ext cx="11189880" cy="73836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Why ALLOW FILTERING?</a:t>
            </a:r>
            <a:br/>
            <a:endParaRPr lang="en-US" sz="2400" b="0" strike="noStrike" spc="-1">
              <a:solidFill>
                <a:srgbClr val="000000"/>
              </a:solidFill>
              <a:latin typeface="Calibri"/>
            </a:endParaRPr>
          </a:p>
        </p:txBody>
      </p:sp>
      <p:sp>
        <p:nvSpPr>
          <p:cNvPr id="433" name="TextShape 2"/>
          <p:cNvSpPr txBox="1"/>
          <p:nvPr/>
        </p:nvSpPr>
        <p:spPr>
          <a:xfrm>
            <a:off x="533520" y="1143000"/>
            <a:ext cx="8076960" cy="332352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Let’s take for example the following table: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t>
            </a:r>
            <a:r>
              <a:rPr lang="en-US" sz="1800" b="0" strike="noStrike" spc="-1">
                <a:solidFill>
                  <a:srgbClr val="FF0000"/>
                </a:solidFill>
                <a:latin typeface="Trebuchet MS"/>
              </a:rPr>
              <a:t>CREATE TABLE blogs (blogId int, </a:t>
            </a: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			      time1 int, </a:t>
            </a: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			      time2 int, </a:t>
            </a: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			      author text, </a:t>
            </a: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			      content text, </a:t>
            </a: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			      PRIMARY KEY(blogId, time1, time2));</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To execute the following query:</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	</a:t>
            </a:r>
            <a:r>
              <a:rPr lang="en-US" sz="1800" b="0" strike="noStrike" spc="-1">
                <a:solidFill>
                  <a:srgbClr val="404040"/>
                </a:solidFill>
                <a:latin typeface="Trebuchet MS"/>
              </a:rPr>
              <a:t> </a:t>
            </a:r>
            <a:r>
              <a:rPr lang="en-US" sz="1800" b="1" strike="noStrike" spc="-1">
                <a:solidFill>
                  <a:srgbClr val="FF0000"/>
                </a:solidFill>
                <a:latin typeface="Trebuchet MS"/>
              </a:rPr>
              <a:t>SELECT * FROM blogs;</a:t>
            </a:r>
            <a:endParaRPr lang="en-US" sz="1800" b="0" strike="noStrike" spc="-1">
              <a:solidFill>
                <a:srgbClr val="000000"/>
              </a:solidFill>
              <a:latin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Why ALLOW FILTERING?</a:t>
            </a:r>
            <a:endParaRPr lang="en-US" sz="2400" b="0" strike="noStrike" spc="-1">
              <a:solidFill>
                <a:srgbClr val="000000"/>
              </a:solidFill>
              <a:latin typeface="Calibri"/>
            </a:endParaRPr>
          </a:p>
        </p:txBody>
      </p:sp>
      <p:sp>
        <p:nvSpPr>
          <p:cNvPr id="435" name="TextShape 2"/>
          <p:cNvSpPr txBox="1"/>
          <p:nvPr/>
        </p:nvSpPr>
        <p:spPr>
          <a:xfrm>
            <a:off x="457200" y="1981080"/>
            <a:ext cx="9677160" cy="276948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If you now want only the data at a specified time1</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404040"/>
                </a:solidFill>
                <a:latin typeface="Trebuchet MS"/>
              </a:rPr>
              <a:t>	</a:t>
            </a:r>
            <a:r>
              <a:rPr lang="en-US" sz="1800" b="1" strike="noStrike" spc="-1">
                <a:solidFill>
                  <a:srgbClr val="FF0000"/>
                </a:solidFill>
                <a:latin typeface="Trebuchet MS"/>
              </a:rPr>
              <a:t> SELECT * FROM blogs WHERE time1 = 1418306451235;</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In response, you will receive the following error message: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i="1" strike="noStrike" spc="-1">
                <a:solidFill>
                  <a:srgbClr val="00B0F0"/>
                </a:solidFill>
                <a:latin typeface="Trebuchet MS"/>
              </a:rPr>
              <a:t>Bad Request: Cannot execute this query as it might involve data filtering and thus may have unpredictable performance. If you want to execute this query despite the performance unpredictability, use ALLOW FILTERING.</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Why ALLOW FILTERING?</a:t>
            </a:r>
            <a:endParaRPr lang="en-US" sz="2400" b="0" strike="noStrike" spc="-1">
              <a:solidFill>
                <a:srgbClr val="000000"/>
              </a:solidFill>
              <a:latin typeface="Calibri"/>
            </a:endParaRPr>
          </a:p>
        </p:txBody>
      </p:sp>
      <p:sp>
        <p:nvSpPr>
          <p:cNvPr id="437" name="TextShape 2"/>
          <p:cNvSpPr txBox="1"/>
          <p:nvPr/>
        </p:nvSpPr>
        <p:spPr>
          <a:xfrm>
            <a:off x="457200" y="1219320"/>
            <a:ext cx="9677160" cy="443160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Cassandra knows that it might not be able to execute the query in an efficient way.</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It is therefore warning you: “Be careful. Executing this query as such might not be a good idea</a:t>
            </a: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as it can use a lot of your computing resources”.</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FF0000"/>
                </a:solidFill>
                <a:latin typeface="Trebuchet MS"/>
              </a:rPr>
              <a:t>The only way Cassandra can execute this query is by retrieving all the rows from the table blogs and then by filtering out the ones which do not have the requested value for the time1 column.</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FF0000"/>
                </a:solidFill>
                <a:latin typeface="Trebuchet MS"/>
              </a:rPr>
              <a:t> 	SELECT * FROM blogs WHERE time1 = 1418306451235 </a:t>
            </a:r>
            <a:r>
              <a:rPr lang="en-US" sz="1800" b="1" strike="noStrike" spc="-1">
                <a:solidFill>
                  <a:srgbClr val="00B0F0"/>
                </a:solidFill>
                <a:latin typeface="Trebuchet MS"/>
              </a:rPr>
              <a:t>ALLOW FILTERING</a:t>
            </a:r>
            <a:r>
              <a:rPr lang="en-US" sz="1800" b="1" strike="noStrike" spc="-1">
                <a:solidFill>
                  <a:srgbClr val="FF0000"/>
                </a:solidFill>
                <a:latin typeface="Trebuchet MS"/>
              </a:rPr>
              <a:t>;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t>
            </a:r>
            <a:endParaRPr lang="en-US" sz="1800" b="0" strike="noStrike" spc="-1">
              <a:solidFill>
                <a:srgbClr val="000000"/>
              </a:solidFill>
              <a:latin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TextShape 1"/>
          <p:cNvSpPr txBox="1"/>
          <p:nvPr/>
        </p:nvSpPr>
        <p:spPr>
          <a:xfrm>
            <a:off x="3668400" y="3060000"/>
            <a:ext cx="1591560" cy="1145160"/>
          </a:xfrm>
          <a:prstGeom prst="rect">
            <a:avLst/>
          </a:prstGeom>
          <a:noFill/>
          <a:ln>
            <a:noFill/>
          </a:ln>
        </p:spPr>
        <p:txBody>
          <a:bodyPr lIns="0" tIns="0" rIns="0" bIns="0"/>
          <a:lstStyle/>
          <a:p>
            <a:pPr marL="12600">
              <a:lnSpc>
                <a:spcPct val="100000"/>
              </a:lnSpc>
            </a:pPr>
            <a:r>
              <a:rPr lang="en-US" sz="2400" b="1" strike="noStrike" spc="-1">
                <a:solidFill>
                  <a:srgbClr val="0E6EC5"/>
                </a:solidFill>
                <a:latin typeface="Trebuchet MS"/>
              </a:rPr>
              <a:t>Collections</a:t>
            </a:r>
            <a:endParaRPr lang="en-US" sz="2400" b="0" strike="noStrike" spc="-1">
              <a:solidFill>
                <a:srgbClr val="000000"/>
              </a:solidFill>
              <a:latin typeface="Calibri"/>
            </a:endParaRPr>
          </a:p>
        </p:txBody>
      </p:sp>
      <p:sp>
        <p:nvSpPr>
          <p:cNvPr id="439"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Shape 1"/>
          <p:cNvSpPr txBox="1"/>
          <p:nvPr/>
        </p:nvSpPr>
        <p:spPr>
          <a:xfrm>
            <a:off x="500760" y="371880"/>
            <a:ext cx="11189880" cy="1145160"/>
          </a:xfrm>
          <a:prstGeom prst="rect">
            <a:avLst/>
          </a:prstGeom>
          <a:noFill/>
          <a:ln>
            <a:noFill/>
          </a:ln>
        </p:spPr>
        <p:txBody>
          <a:bodyPr lIns="0" tIns="0" rIns="0" bIns="0"/>
          <a:lstStyle/>
          <a:p>
            <a:pPr marL="428760">
              <a:lnSpc>
                <a:spcPct val="100000"/>
              </a:lnSpc>
            </a:pPr>
            <a:r>
              <a:rPr lang="en-US" sz="2400" b="1" strike="noStrike" spc="-1">
                <a:solidFill>
                  <a:srgbClr val="0E6EC5"/>
                </a:solidFill>
                <a:latin typeface="Trebuchet MS"/>
              </a:rPr>
              <a:t>C</a:t>
            </a:r>
            <a:r>
              <a:rPr lang="en-US" sz="2400" b="1" strike="noStrike" spc="-9">
                <a:solidFill>
                  <a:srgbClr val="0E6EC5"/>
                </a:solidFill>
                <a:latin typeface="Trebuchet MS"/>
              </a:rPr>
              <a:t>o</a:t>
            </a:r>
            <a:r>
              <a:rPr lang="en-US" sz="2400" b="1" strike="noStrike" spc="-1">
                <a:solidFill>
                  <a:srgbClr val="0E6EC5"/>
                </a:solidFill>
                <a:latin typeface="Trebuchet MS"/>
              </a:rPr>
              <a:t>llec</a:t>
            </a:r>
            <a:r>
              <a:rPr lang="en-US" sz="2400" b="1" strike="noStrike" spc="-9">
                <a:solidFill>
                  <a:srgbClr val="0E6EC5"/>
                </a:solidFill>
                <a:latin typeface="Trebuchet MS"/>
              </a:rPr>
              <a:t>t</a:t>
            </a:r>
            <a:r>
              <a:rPr lang="en-US" sz="2400" b="1" strike="noStrike" spc="-4">
                <a:solidFill>
                  <a:srgbClr val="0E6EC5"/>
                </a:solidFill>
                <a:latin typeface="Trebuchet MS"/>
              </a:rPr>
              <a:t>ions</a:t>
            </a:r>
            <a:endParaRPr lang="en-US" sz="2400" b="0" strike="noStrike" spc="-1">
              <a:solidFill>
                <a:srgbClr val="000000"/>
              </a:solidFill>
              <a:latin typeface="Calibri"/>
            </a:endParaRPr>
          </a:p>
        </p:txBody>
      </p:sp>
      <p:sp>
        <p:nvSpPr>
          <p:cNvPr id="441"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42" name="CustomShape 3"/>
          <p:cNvSpPr/>
          <p:nvPr/>
        </p:nvSpPr>
        <p:spPr>
          <a:xfrm>
            <a:off x="916920" y="1778400"/>
            <a:ext cx="8147160" cy="4062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1" i="1" strike="noStrike" spc="-4">
                <a:solidFill>
                  <a:srgbClr val="000000"/>
                </a:solidFill>
                <a:latin typeface="Trebuchet MS"/>
              </a:rPr>
              <a:t>When </a:t>
            </a:r>
            <a:r>
              <a:rPr lang="en-IN" sz="1800" b="1" i="1" strike="noStrike" spc="-1">
                <a:solidFill>
                  <a:srgbClr val="000000"/>
                </a:solidFill>
                <a:latin typeface="Trebuchet MS"/>
              </a:rPr>
              <a:t>to use</a:t>
            </a:r>
            <a:r>
              <a:rPr lang="en-IN" sz="1800" b="1" i="1" strike="noStrike" spc="-89">
                <a:solidFill>
                  <a:srgbClr val="000000"/>
                </a:solidFill>
                <a:latin typeface="Trebuchet MS"/>
              </a:rPr>
              <a:t> </a:t>
            </a:r>
            <a:r>
              <a:rPr lang="en-IN" sz="1800" b="1" i="1" strike="noStrike" spc="-4">
                <a:solidFill>
                  <a:srgbClr val="000000"/>
                </a:solidFill>
                <a:latin typeface="Trebuchet MS"/>
              </a:rPr>
              <a:t>collection?</a:t>
            </a:r>
            <a:endParaRPr lang="en-IN" sz="1800" b="0" strike="noStrike" spc="-1">
              <a:latin typeface="Arial"/>
            </a:endParaRPr>
          </a:p>
          <a:p>
            <a:pPr marL="12600">
              <a:lnSpc>
                <a:spcPct val="106000"/>
              </a:lnSpc>
              <a:spcBef>
                <a:spcPts val="811"/>
              </a:spcBef>
            </a:pPr>
            <a:r>
              <a:rPr lang="en-IN" sz="1800" b="0" strike="noStrike" spc="-4">
                <a:solidFill>
                  <a:srgbClr val="000000"/>
                </a:solidFill>
                <a:latin typeface="Trebuchet MS"/>
              </a:rPr>
              <a:t>Use </a:t>
            </a:r>
            <a:r>
              <a:rPr lang="en-IN" sz="1800" b="0" strike="noStrike" spc="-9">
                <a:solidFill>
                  <a:srgbClr val="000000"/>
                </a:solidFill>
                <a:latin typeface="Trebuchet MS"/>
              </a:rPr>
              <a:t>collection </a:t>
            </a:r>
            <a:r>
              <a:rPr lang="en-IN" sz="1800" b="0" strike="noStrike" spc="-4">
                <a:solidFill>
                  <a:srgbClr val="000000"/>
                </a:solidFill>
                <a:latin typeface="Trebuchet MS"/>
              </a:rPr>
              <a:t>when </a:t>
            </a:r>
            <a:r>
              <a:rPr lang="en-IN" sz="1800" b="0" strike="noStrike" spc="-1">
                <a:solidFill>
                  <a:srgbClr val="000000"/>
                </a:solidFill>
                <a:latin typeface="Trebuchet MS"/>
              </a:rPr>
              <a:t>it is </a:t>
            </a:r>
            <a:r>
              <a:rPr lang="en-IN" sz="1800" b="0" strike="noStrike" spc="-4">
                <a:solidFill>
                  <a:srgbClr val="000000"/>
                </a:solidFill>
                <a:latin typeface="Trebuchet MS"/>
              </a:rPr>
              <a:t>required to store or denormalize </a:t>
            </a:r>
            <a:r>
              <a:rPr lang="en-IN" sz="1800" b="0" strike="noStrike" spc="-1">
                <a:solidFill>
                  <a:srgbClr val="000000"/>
                </a:solidFill>
                <a:latin typeface="Trebuchet MS"/>
              </a:rPr>
              <a:t>a </a:t>
            </a:r>
            <a:r>
              <a:rPr lang="en-IN" sz="1800" b="0" strike="noStrike" spc="-4">
                <a:solidFill>
                  <a:srgbClr val="000000"/>
                </a:solidFill>
                <a:latin typeface="Trebuchet MS"/>
              </a:rPr>
              <a:t>small amount </a:t>
            </a:r>
            <a:r>
              <a:rPr lang="en-IN" sz="1800" b="0" strike="noStrike" spc="4">
                <a:solidFill>
                  <a:srgbClr val="000000"/>
                </a:solidFill>
                <a:latin typeface="Trebuchet MS"/>
              </a:rPr>
              <a:t>of  </a:t>
            </a:r>
            <a:r>
              <a:rPr lang="en-IN" sz="1800" b="0" strike="noStrike" spc="-4">
                <a:solidFill>
                  <a:srgbClr val="000000"/>
                </a:solidFill>
                <a:latin typeface="Trebuchet MS"/>
              </a:rPr>
              <a:t>data.</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43"/>
              </a:spcBef>
            </a:pPr>
            <a:endParaRPr lang="en-IN" sz="1800" b="0" strike="noStrike" spc="-1">
              <a:latin typeface="Arial"/>
            </a:endParaRPr>
          </a:p>
          <a:p>
            <a:pPr marL="12600">
              <a:lnSpc>
                <a:spcPct val="100000"/>
              </a:lnSpc>
            </a:pPr>
            <a:r>
              <a:rPr lang="en-IN" sz="1800" b="1" i="1" strike="noStrike" spc="-4">
                <a:solidFill>
                  <a:srgbClr val="000000"/>
                </a:solidFill>
                <a:latin typeface="Trebuchet MS"/>
              </a:rPr>
              <a:t>What </a:t>
            </a:r>
            <a:r>
              <a:rPr lang="en-IN" sz="1800" b="1" i="1" strike="noStrike" spc="-1">
                <a:solidFill>
                  <a:srgbClr val="000000"/>
                </a:solidFill>
                <a:latin typeface="Trebuchet MS"/>
              </a:rPr>
              <a:t>is the limit </a:t>
            </a:r>
            <a:r>
              <a:rPr lang="en-IN" sz="1800" b="1" i="1" strike="noStrike" spc="-4">
                <a:solidFill>
                  <a:srgbClr val="000000"/>
                </a:solidFill>
                <a:latin typeface="Trebuchet MS"/>
              </a:rPr>
              <a:t>on </a:t>
            </a:r>
            <a:r>
              <a:rPr lang="en-IN" sz="1800" b="1" i="1" strike="noStrike" spc="-1">
                <a:solidFill>
                  <a:srgbClr val="000000"/>
                </a:solidFill>
                <a:latin typeface="Trebuchet MS"/>
              </a:rPr>
              <a:t>the </a:t>
            </a:r>
            <a:r>
              <a:rPr lang="en-IN" sz="1800" b="1" i="1" strike="noStrike" spc="-4">
                <a:solidFill>
                  <a:srgbClr val="000000"/>
                </a:solidFill>
                <a:latin typeface="Trebuchet MS"/>
              </a:rPr>
              <a:t>values of </a:t>
            </a:r>
            <a:r>
              <a:rPr lang="en-IN" sz="1800" b="1" i="1" strike="noStrike" spc="-1">
                <a:solidFill>
                  <a:srgbClr val="000000"/>
                </a:solidFill>
                <a:latin typeface="Trebuchet MS"/>
              </a:rPr>
              <a:t>items in a</a:t>
            </a:r>
            <a:r>
              <a:rPr lang="en-IN" sz="1800" b="1" i="1" strike="noStrike" spc="-128">
                <a:solidFill>
                  <a:srgbClr val="000000"/>
                </a:solidFill>
                <a:latin typeface="Trebuchet MS"/>
              </a:rPr>
              <a:t> </a:t>
            </a:r>
            <a:r>
              <a:rPr lang="en-IN" sz="1800" b="1" i="1" strike="noStrike" spc="-4">
                <a:solidFill>
                  <a:srgbClr val="000000"/>
                </a:solidFill>
                <a:latin typeface="Trebuchet MS"/>
              </a:rPr>
              <a:t>collection?</a:t>
            </a:r>
            <a:endParaRPr lang="en-IN" sz="1800" b="0" strike="noStrike" spc="-1">
              <a:latin typeface="Arial"/>
            </a:endParaRPr>
          </a:p>
          <a:p>
            <a:pPr marL="12600">
              <a:lnSpc>
                <a:spcPct val="100000"/>
              </a:lnSpc>
              <a:spcBef>
                <a:spcPts val="944"/>
              </a:spcBef>
            </a:pPr>
            <a:r>
              <a:rPr lang="en-IN" sz="1800" b="0" strike="noStrike" spc="-1">
                <a:solidFill>
                  <a:srgbClr val="000000"/>
                </a:solidFill>
                <a:latin typeface="Trebuchet MS"/>
              </a:rPr>
              <a:t>The </a:t>
            </a:r>
            <a:r>
              <a:rPr lang="en-IN" sz="1800" b="0" strike="noStrike" spc="-4">
                <a:solidFill>
                  <a:srgbClr val="000000"/>
                </a:solidFill>
                <a:latin typeface="Trebuchet MS"/>
              </a:rPr>
              <a:t>values of items </a:t>
            </a:r>
            <a:r>
              <a:rPr lang="en-IN" sz="1800" b="0" strike="noStrike" spc="-1">
                <a:solidFill>
                  <a:srgbClr val="000000"/>
                </a:solidFill>
                <a:latin typeface="Trebuchet MS"/>
              </a:rPr>
              <a:t>in a </a:t>
            </a:r>
            <a:r>
              <a:rPr lang="en-IN" sz="1800" b="0" strike="noStrike" spc="-4">
                <a:solidFill>
                  <a:srgbClr val="000000"/>
                </a:solidFill>
                <a:latin typeface="Trebuchet MS"/>
              </a:rPr>
              <a:t>collection are </a:t>
            </a:r>
            <a:r>
              <a:rPr lang="en-IN" sz="1800" b="0" strike="noStrike" spc="-1">
                <a:solidFill>
                  <a:srgbClr val="000000"/>
                </a:solidFill>
                <a:latin typeface="Trebuchet MS"/>
              </a:rPr>
              <a:t>limited </a:t>
            </a:r>
            <a:r>
              <a:rPr lang="en-IN" sz="1800" b="0" strike="noStrike" spc="-4">
                <a:solidFill>
                  <a:srgbClr val="000000"/>
                </a:solidFill>
                <a:latin typeface="Trebuchet MS"/>
              </a:rPr>
              <a:t>to</a:t>
            </a:r>
            <a:r>
              <a:rPr lang="en-IN" sz="1800" b="0" strike="noStrike" spc="-52">
                <a:solidFill>
                  <a:srgbClr val="000000"/>
                </a:solidFill>
                <a:latin typeface="Trebuchet MS"/>
              </a:rPr>
              <a:t> </a:t>
            </a:r>
            <a:r>
              <a:rPr lang="en-IN" sz="1800" b="0" strike="noStrike" spc="-4">
                <a:solidFill>
                  <a:srgbClr val="000000"/>
                </a:solidFill>
                <a:latin typeface="Trebuchet MS"/>
              </a:rPr>
              <a:t>64K.</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45"/>
              </a:spcBef>
            </a:pPr>
            <a:endParaRPr lang="en-IN" sz="1800" b="0" strike="noStrike" spc="-1">
              <a:latin typeface="Arial"/>
            </a:endParaRPr>
          </a:p>
          <a:p>
            <a:pPr marL="12600">
              <a:lnSpc>
                <a:spcPct val="100000"/>
              </a:lnSpc>
            </a:pPr>
            <a:r>
              <a:rPr lang="en-IN" sz="1800" b="1" i="1" strike="noStrike" spc="-4">
                <a:solidFill>
                  <a:srgbClr val="000000"/>
                </a:solidFill>
                <a:latin typeface="Trebuchet MS"/>
              </a:rPr>
              <a:t>Where </a:t>
            </a:r>
            <a:r>
              <a:rPr lang="en-IN" sz="1800" b="1" i="1" strike="noStrike" spc="-1">
                <a:solidFill>
                  <a:srgbClr val="000000"/>
                </a:solidFill>
                <a:latin typeface="Trebuchet MS"/>
              </a:rPr>
              <a:t>to use</a:t>
            </a:r>
            <a:r>
              <a:rPr lang="en-IN" sz="1800" b="1" i="1" strike="noStrike" spc="-89">
                <a:solidFill>
                  <a:srgbClr val="000000"/>
                </a:solidFill>
                <a:latin typeface="Trebuchet MS"/>
              </a:rPr>
              <a:t> </a:t>
            </a:r>
            <a:r>
              <a:rPr lang="en-IN" sz="1800" b="1" i="1" strike="noStrike" spc="-4">
                <a:solidFill>
                  <a:srgbClr val="000000"/>
                </a:solidFill>
                <a:latin typeface="Trebuchet MS"/>
              </a:rPr>
              <a:t>collections?</a:t>
            </a:r>
            <a:endParaRPr lang="en-IN" sz="1800" b="0" strike="noStrike" spc="-1">
              <a:latin typeface="Arial"/>
            </a:endParaRPr>
          </a:p>
          <a:p>
            <a:pPr marL="12600">
              <a:lnSpc>
                <a:spcPct val="100000"/>
              </a:lnSpc>
              <a:spcBef>
                <a:spcPts val="944"/>
              </a:spcBef>
            </a:pPr>
            <a:r>
              <a:rPr lang="en-IN" sz="1800" b="0" strike="noStrike" spc="-4">
                <a:solidFill>
                  <a:srgbClr val="000000"/>
                </a:solidFill>
                <a:latin typeface="Trebuchet MS"/>
              </a:rPr>
              <a:t>Collections can </a:t>
            </a:r>
            <a:r>
              <a:rPr lang="en-IN" sz="1800" b="0" strike="noStrike" spc="-1">
                <a:solidFill>
                  <a:srgbClr val="000000"/>
                </a:solidFill>
                <a:latin typeface="Trebuchet MS"/>
              </a:rPr>
              <a:t>be </a:t>
            </a:r>
            <a:r>
              <a:rPr lang="en-IN" sz="1800" b="0" strike="noStrike" spc="-4">
                <a:solidFill>
                  <a:srgbClr val="000000"/>
                </a:solidFill>
                <a:latin typeface="Trebuchet MS"/>
              </a:rPr>
              <a:t>used when you need to store the</a:t>
            </a:r>
            <a:r>
              <a:rPr lang="en-IN" sz="1800" b="0" strike="noStrike" spc="-9">
                <a:solidFill>
                  <a:srgbClr val="000000"/>
                </a:solidFill>
                <a:latin typeface="Trebuchet MS"/>
              </a:rPr>
              <a:t> </a:t>
            </a:r>
            <a:r>
              <a:rPr lang="en-IN" sz="1800" b="0" strike="noStrike" spc="-4">
                <a:solidFill>
                  <a:srgbClr val="000000"/>
                </a:solidFill>
                <a:latin typeface="Trebuchet MS"/>
              </a:rPr>
              <a:t>following:</a:t>
            </a:r>
            <a:endParaRPr lang="en-IN" sz="1800" b="0" strike="noStrike" spc="-1">
              <a:latin typeface="Arial"/>
            </a:endParaRPr>
          </a:p>
          <a:p>
            <a:pPr marL="743040" indent="-272520">
              <a:lnSpc>
                <a:spcPct val="100000"/>
              </a:lnSpc>
              <a:spcBef>
                <a:spcPts val="950"/>
              </a:spcBef>
              <a:buClr>
                <a:srgbClr val="000000"/>
              </a:buClr>
              <a:buFont typeface="StarSymbol"/>
              <a:buAutoNum type="arabicPeriod"/>
            </a:pPr>
            <a:r>
              <a:rPr lang="en-IN" sz="1800" b="0" strike="noStrike" spc="-18">
                <a:solidFill>
                  <a:srgbClr val="000000"/>
                </a:solidFill>
                <a:latin typeface="Trebuchet MS"/>
              </a:rPr>
              <a:t>Phone </a:t>
            </a:r>
            <a:r>
              <a:rPr lang="en-IN" sz="1800" b="0" strike="noStrike" spc="-4">
                <a:solidFill>
                  <a:srgbClr val="000000"/>
                </a:solidFill>
                <a:latin typeface="Trebuchet MS"/>
              </a:rPr>
              <a:t>numbers of</a:t>
            </a:r>
            <a:r>
              <a:rPr lang="en-IN" sz="1800" b="0" strike="noStrike" spc="-43">
                <a:solidFill>
                  <a:srgbClr val="000000"/>
                </a:solidFill>
                <a:latin typeface="Trebuchet MS"/>
              </a:rPr>
              <a:t> </a:t>
            </a:r>
            <a:r>
              <a:rPr lang="en-IN" sz="1800" b="0" strike="noStrike" spc="-4">
                <a:solidFill>
                  <a:srgbClr val="000000"/>
                </a:solidFill>
                <a:latin typeface="Trebuchet MS"/>
              </a:rPr>
              <a:t>users.</a:t>
            </a:r>
            <a:endParaRPr lang="en-IN" sz="1800" b="0" strike="noStrike" spc="-1">
              <a:latin typeface="Arial"/>
            </a:endParaRPr>
          </a:p>
          <a:p>
            <a:pPr marL="743040" indent="-272520">
              <a:lnSpc>
                <a:spcPct val="100000"/>
              </a:lnSpc>
              <a:spcBef>
                <a:spcPts val="156"/>
              </a:spcBef>
              <a:buClr>
                <a:srgbClr val="000000"/>
              </a:buClr>
              <a:buFont typeface="StarSymbol"/>
              <a:buAutoNum type="arabicPeriod"/>
            </a:pPr>
            <a:r>
              <a:rPr lang="en-IN" sz="1800" b="0" strike="noStrike" spc="-1">
                <a:solidFill>
                  <a:srgbClr val="000000"/>
                </a:solidFill>
                <a:latin typeface="Trebuchet MS"/>
              </a:rPr>
              <a:t>Email ids </a:t>
            </a:r>
            <a:r>
              <a:rPr lang="en-IN" sz="1800" b="0" strike="noStrike" spc="-4">
                <a:solidFill>
                  <a:srgbClr val="000000"/>
                </a:solidFill>
                <a:latin typeface="Trebuchet MS"/>
              </a:rPr>
              <a:t>of</a:t>
            </a:r>
            <a:r>
              <a:rPr lang="en-IN" sz="1800" b="0" strike="noStrike" spc="-111">
                <a:solidFill>
                  <a:srgbClr val="000000"/>
                </a:solidFill>
                <a:latin typeface="Trebuchet MS"/>
              </a:rPr>
              <a:t> </a:t>
            </a:r>
            <a:r>
              <a:rPr lang="en-IN" sz="1800" b="0" strike="noStrike" spc="-4">
                <a:solidFill>
                  <a:srgbClr val="000000"/>
                </a:solidFill>
                <a:latin typeface="Trebuchet MS"/>
              </a:rPr>
              <a:t>users.</a:t>
            </a:r>
            <a:endParaRPr lang="en-IN" sz="18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Different Collections</a:t>
            </a:r>
            <a:endParaRPr lang="en-US" sz="2400" b="0" strike="noStrike" spc="-1">
              <a:solidFill>
                <a:srgbClr val="000000"/>
              </a:solidFill>
              <a:latin typeface="Calibri"/>
            </a:endParaRPr>
          </a:p>
        </p:txBody>
      </p:sp>
      <p:sp>
        <p:nvSpPr>
          <p:cNvPr id="444" name="TextShape 2"/>
          <p:cNvSpPr txBox="1"/>
          <p:nvPr/>
        </p:nvSpPr>
        <p:spPr>
          <a:xfrm>
            <a:off x="304920" y="1143000"/>
            <a:ext cx="10357920" cy="3877560"/>
          </a:xfrm>
          <a:prstGeom prst="rect">
            <a:avLst/>
          </a:prstGeom>
          <a:noFill/>
          <a:ln>
            <a:noFill/>
          </a:ln>
        </p:spPr>
        <p:txBody>
          <a:bodyPr lIns="0" tIns="0" rIns="0" bIns="0"/>
          <a:lstStyle/>
          <a:p>
            <a:pPr>
              <a:lnSpc>
                <a:spcPct val="100000"/>
              </a:lnSpc>
            </a:pPr>
            <a:r>
              <a:rPr lang="en-US" sz="1800" b="0" strike="noStrike" spc="-1">
                <a:solidFill>
                  <a:srgbClr val="FF0000"/>
                </a:solidFill>
                <a:latin typeface="Trebuchet MS"/>
              </a:rPr>
              <a:t>SET collection</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 column of type set consists of unordered unique values.</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LIST collection</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	</a:t>
            </a:r>
            <a:r>
              <a:rPr lang="en-US" sz="1800" b="0" strike="noStrike" spc="-1">
                <a:solidFill>
                  <a:srgbClr val="000000"/>
                </a:solidFill>
                <a:latin typeface="Trebuchet MS"/>
              </a:rPr>
              <a:t>When the order of elements is required we can use list. List allows to store the same values multiple times.</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MAP collection</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	Map is used to map one thing to another. A map is a pair of typed values.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	Each element of the map is stored as a Cassandra column.</a:t>
            </a:r>
            <a:endParaRPr lang="en-US" sz="1800" b="0" strike="noStrike" spc="-1">
              <a:solidFill>
                <a:srgbClr val="000000"/>
              </a:solidFill>
              <a:latin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
          <p:cNvSpPr txBox="1"/>
          <p:nvPr/>
        </p:nvSpPr>
        <p:spPr>
          <a:xfrm>
            <a:off x="756360" y="646560"/>
            <a:ext cx="2338920" cy="1145160"/>
          </a:xfrm>
          <a:prstGeom prst="rect">
            <a:avLst/>
          </a:prstGeom>
          <a:noFill/>
          <a:ln>
            <a:noFill/>
          </a:ln>
        </p:spPr>
        <p:txBody>
          <a:bodyPr lIns="0" tIns="0" rIns="0" bIns="0"/>
          <a:lstStyle/>
          <a:p>
            <a:pPr marL="12600">
              <a:lnSpc>
                <a:spcPct val="100000"/>
              </a:lnSpc>
            </a:pPr>
            <a:r>
              <a:rPr lang="en-US" sz="2400" b="1" strike="noStrike" spc="-4">
                <a:solidFill>
                  <a:srgbClr val="0E6EC5"/>
                </a:solidFill>
                <a:latin typeface="Trebuchet MS"/>
              </a:rPr>
              <a:t>Collections </a:t>
            </a:r>
            <a:r>
              <a:rPr lang="en-US" sz="2400" b="1" strike="noStrike" spc="-1">
                <a:solidFill>
                  <a:srgbClr val="0E6EC5"/>
                </a:solidFill>
                <a:latin typeface="Trebuchet MS"/>
              </a:rPr>
              <a:t>-</a:t>
            </a:r>
            <a:r>
              <a:rPr lang="en-US" sz="2400" b="1" strike="noStrike" spc="-49">
                <a:solidFill>
                  <a:srgbClr val="0E6EC5"/>
                </a:solidFill>
                <a:latin typeface="Trebuchet MS"/>
              </a:rPr>
              <a:t> </a:t>
            </a:r>
            <a:r>
              <a:rPr lang="en-US" sz="2400" b="1" strike="noStrike" spc="-4">
                <a:solidFill>
                  <a:srgbClr val="0E6EC5"/>
                </a:solidFill>
                <a:latin typeface="Trebuchet MS"/>
              </a:rPr>
              <a:t>Set</a:t>
            </a:r>
            <a:endParaRPr lang="en-US" sz="2400" b="0" strike="noStrike" spc="-1">
              <a:solidFill>
                <a:srgbClr val="000000"/>
              </a:solidFill>
              <a:latin typeface="Calibri"/>
            </a:endParaRPr>
          </a:p>
        </p:txBody>
      </p:sp>
      <p:sp>
        <p:nvSpPr>
          <p:cNvPr id="446"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47" name="CustomShape 3"/>
          <p:cNvSpPr/>
          <p:nvPr/>
        </p:nvSpPr>
        <p:spPr>
          <a:xfrm>
            <a:off x="783360" y="2201040"/>
            <a:ext cx="8082360" cy="137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11">
                <a:solidFill>
                  <a:srgbClr val="404040"/>
                </a:solidFill>
                <a:latin typeface="Trebuchet MS"/>
              </a:rPr>
              <a:t>To </a:t>
            </a:r>
            <a:r>
              <a:rPr lang="en-IN" sz="1800" b="0" strike="noStrike" spc="-4">
                <a:solidFill>
                  <a:srgbClr val="404040"/>
                </a:solidFill>
                <a:latin typeface="Trebuchet MS"/>
              </a:rPr>
              <a:t>alter the </a:t>
            </a:r>
            <a:r>
              <a:rPr lang="en-IN" sz="1800" b="0" strike="noStrike" spc="-1">
                <a:solidFill>
                  <a:srgbClr val="404040"/>
                </a:solidFill>
                <a:latin typeface="Trebuchet MS"/>
              </a:rPr>
              <a:t>schema </a:t>
            </a:r>
            <a:r>
              <a:rPr lang="en-IN" sz="1800" b="0" strike="noStrike" spc="-4">
                <a:solidFill>
                  <a:srgbClr val="404040"/>
                </a:solidFill>
                <a:latin typeface="Trebuchet MS"/>
              </a:rPr>
              <a:t>for the table “student_info” </a:t>
            </a:r>
            <a:r>
              <a:rPr lang="en-IN" sz="1800" b="0" strike="noStrike" spc="-1">
                <a:solidFill>
                  <a:srgbClr val="404040"/>
                </a:solidFill>
                <a:latin typeface="Trebuchet MS"/>
              </a:rPr>
              <a:t>to add </a:t>
            </a:r>
            <a:r>
              <a:rPr lang="en-IN" sz="1800" b="0" strike="noStrike" spc="-4">
                <a:solidFill>
                  <a:srgbClr val="404040"/>
                </a:solidFill>
                <a:latin typeface="Trebuchet MS"/>
              </a:rPr>
              <a:t>a column</a:t>
            </a:r>
            <a:r>
              <a:rPr lang="en-IN" sz="1800" b="0" strike="noStrike" spc="208">
                <a:solidFill>
                  <a:srgbClr val="404040"/>
                </a:solidFill>
                <a:latin typeface="Trebuchet MS"/>
              </a:rPr>
              <a:t> </a:t>
            </a:r>
            <a:r>
              <a:rPr lang="en-IN" sz="1800" b="0" strike="noStrike" spc="-4">
                <a:solidFill>
                  <a:srgbClr val="404040"/>
                </a:solidFill>
                <a:latin typeface="Trebuchet MS"/>
              </a:rPr>
              <a:t>“hobbies”.</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11"/>
              </a:spcBef>
            </a:pPr>
            <a:endParaRPr lang="en-IN" sz="1800" b="0" strike="noStrike" spc="-1">
              <a:latin typeface="Arial"/>
            </a:endParaRPr>
          </a:p>
          <a:p>
            <a:pPr marL="12600">
              <a:lnSpc>
                <a:spcPct val="100000"/>
              </a:lnSpc>
            </a:pPr>
            <a:r>
              <a:rPr lang="en-IN" sz="1800" b="1" strike="noStrike" spc="-29">
                <a:solidFill>
                  <a:srgbClr val="00B0F0"/>
                </a:solidFill>
                <a:latin typeface="Trebuchet MS"/>
              </a:rPr>
              <a:t>ALTER </a:t>
            </a:r>
            <a:r>
              <a:rPr lang="en-IN" sz="1800" b="1" strike="noStrike" spc="-38">
                <a:solidFill>
                  <a:srgbClr val="00B0F0"/>
                </a:solidFill>
                <a:latin typeface="Trebuchet MS"/>
              </a:rPr>
              <a:t>TABLE </a:t>
            </a:r>
            <a:r>
              <a:rPr lang="en-IN" sz="1800" b="1" strike="noStrike" spc="-4">
                <a:solidFill>
                  <a:srgbClr val="FF0000"/>
                </a:solidFill>
                <a:latin typeface="Trebuchet MS"/>
              </a:rPr>
              <a:t>student_info </a:t>
            </a:r>
            <a:r>
              <a:rPr lang="en-IN" sz="1800" b="1" strike="noStrike" spc="-4">
                <a:solidFill>
                  <a:srgbClr val="00B0F0"/>
                </a:solidFill>
                <a:latin typeface="Trebuchet MS"/>
              </a:rPr>
              <a:t>ADD</a:t>
            </a:r>
            <a:r>
              <a:rPr lang="en-IN" sz="1800" b="1" strike="noStrike" spc="-4">
                <a:solidFill>
                  <a:srgbClr val="FF0000"/>
                </a:solidFill>
                <a:latin typeface="Trebuchet MS"/>
              </a:rPr>
              <a:t> hobbies</a:t>
            </a:r>
            <a:r>
              <a:rPr lang="en-IN" sz="1800" b="1" strike="noStrike" spc="-58">
                <a:solidFill>
                  <a:srgbClr val="FF0000"/>
                </a:solidFill>
                <a:latin typeface="Trebuchet MS"/>
              </a:rPr>
              <a:t> </a:t>
            </a:r>
            <a:r>
              <a:rPr lang="en-IN" sz="1800" b="1" strike="noStrike" spc="-4">
                <a:solidFill>
                  <a:srgbClr val="00B0F0"/>
                </a:solidFill>
                <a:latin typeface="Trebuchet MS"/>
              </a:rPr>
              <a:t>set&lt;text&gt;;</a:t>
            </a:r>
            <a:endParaRPr lang="en-IN" sz="18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extShape 1"/>
          <p:cNvSpPr txBox="1"/>
          <p:nvPr/>
        </p:nvSpPr>
        <p:spPr>
          <a:xfrm>
            <a:off x="756360" y="646560"/>
            <a:ext cx="2338920" cy="1145160"/>
          </a:xfrm>
          <a:prstGeom prst="rect">
            <a:avLst/>
          </a:prstGeom>
          <a:noFill/>
          <a:ln>
            <a:noFill/>
          </a:ln>
        </p:spPr>
        <p:txBody>
          <a:bodyPr lIns="0" tIns="0" rIns="0" bIns="0"/>
          <a:lstStyle/>
          <a:p>
            <a:pPr marL="12600">
              <a:lnSpc>
                <a:spcPct val="100000"/>
              </a:lnSpc>
            </a:pPr>
            <a:r>
              <a:rPr lang="en-US" sz="2400" b="1" strike="noStrike" spc="-4">
                <a:solidFill>
                  <a:srgbClr val="0E6EC5"/>
                </a:solidFill>
                <a:latin typeface="Trebuchet MS"/>
              </a:rPr>
              <a:t>Collections </a:t>
            </a:r>
            <a:r>
              <a:rPr lang="en-US" sz="2400" b="1" strike="noStrike" spc="-1">
                <a:solidFill>
                  <a:srgbClr val="0E6EC5"/>
                </a:solidFill>
                <a:latin typeface="Trebuchet MS"/>
              </a:rPr>
              <a:t>-</a:t>
            </a:r>
            <a:r>
              <a:rPr lang="en-US" sz="2400" b="1" strike="noStrike" spc="-49">
                <a:solidFill>
                  <a:srgbClr val="0E6EC5"/>
                </a:solidFill>
                <a:latin typeface="Trebuchet MS"/>
              </a:rPr>
              <a:t> </a:t>
            </a:r>
            <a:r>
              <a:rPr lang="en-US" sz="2400" b="1" strike="noStrike" spc="-4">
                <a:solidFill>
                  <a:srgbClr val="0E6EC5"/>
                </a:solidFill>
                <a:latin typeface="Trebuchet MS"/>
              </a:rPr>
              <a:t>Set</a:t>
            </a:r>
            <a:endParaRPr lang="en-US" sz="2400" b="0" strike="noStrike" spc="-1">
              <a:solidFill>
                <a:srgbClr val="000000"/>
              </a:solidFill>
              <a:latin typeface="Calibri"/>
            </a:endParaRPr>
          </a:p>
        </p:txBody>
      </p:sp>
      <p:sp>
        <p:nvSpPr>
          <p:cNvPr id="449"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50" name="CustomShape 3"/>
          <p:cNvSpPr/>
          <p:nvPr/>
        </p:nvSpPr>
        <p:spPr>
          <a:xfrm>
            <a:off x="756360" y="2201040"/>
            <a:ext cx="8387280" cy="2175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11">
                <a:solidFill>
                  <a:srgbClr val="404040"/>
                </a:solidFill>
                <a:latin typeface="Trebuchet MS"/>
              </a:rPr>
              <a:t>To </a:t>
            </a:r>
            <a:r>
              <a:rPr lang="en-IN" sz="1800" b="0" strike="noStrike" spc="-1">
                <a:solidFill>
                  <a:srgbClr val="404040"/>
                </a:solidFill>
                <a:latin typeface="Trebuchet MS"/>
              </a:rPr>
              <a:t>update </a:t>
            </a:r>
            <a:r>
              <a:rPr lang="en-IN" sz="1800" b="0" strike="noStrike" spc="-4">
                <a:solidFill>
                  <a:srgbClr val="404040"/>
                </a:solidFill>
                <a:latin typeface="Trebuchet MS"/>
              </a:rPr>
              <a:t>the table “student_info” </a:t>
            </a:r>
            <a:r>
              <a:rPr lang="en-IN" sz="1800" b="0" strike="noStrike" spc="-1">
                <a:solidFill>
                  <a:srgbClr val="404040"/>
                </a:solidFill>
                <a:latin typeface="Trebuchet MS"/>
              </a:rPr>
              <a:t>to </a:t>
            </a:r>
            <a:r>
              <a:rPr lang="en-IN" sz="1800" b="0" strike="noStrike" spc="-4">
                <a:solidFill>
                  <a:srgbClr val="404040"/>
                </a:solidFill>
                <a:latin typeface="Trebuchet MS"/>
              </a:rPr>
              <a:t>provide the values </a:t>
            </a:r>
            <a:r>
              <a:rPr lang="en-IN" sz="1800" b="0" strike="noStrike" spc="-9">
                <a:solidFill>
                  <a:srgbClr val="404040"/>
                </a:solidFill>
                <a:latin typeface="Trebuchet MS"/>
              </a:rPr>
              <a:t>for </a:t>
            </a:r>
            <a:r>
              <a:rPr lang="en-IN" sz="1800" b="0" strike="noStrike" spc="-4">
                <a:solidFill>
                  <a:srgbClr val="404040"/>
                </a:solidFill>
                <a:latin typeface="Trebuchet MS"/>
              </a:rPr>
              <a:t>“hobbies” </a:t>
            </a:r>
            <a:r>
              <a:rPr lang="en-IN" sz="1800" b="0" strike="noStrike" spc="-9">
                <a:solidFill>
                  <a:srgbClr val="404040"/>
                </a:solidFill>
                <a:latin typeface="Trebuchet MS"/>
              </a:rPr>
              <a:t>for </a:t>
            </a:r>
            <a:r>
              <a:rPr lang="en-IN" sz="1800" b="0" strike="noStrike" spc="-4">
                <a:solidFill>
                  <a:srgbClr val="404040"/>
                </a:solidFill>
                <a:latin typeface="Trebuchet MS"/>
              </a:rPr>
              <a:t>the  student with </a:t>
            </a:r>
            <a:r>
              <a:rPr lang="en-IN" sz="1800" b="0" strike="noStrike" spc="-18">
                <a:solidFill>
                  <a:srgbClr val="404040"/>
                </a:solidFill>
                <a:latin typeface="Trebuchet MS"/>
              </a:rPr>
              <a:t>Rollno</a:t>
            </a:r>
            <a:r>
              <a:rPr lang="en-IN" sz="1800" b="0" strike="noStrike" spc="-52">
                <a:solidFill>
                  <a:srgbClr val="404040"/>
                </a:solidFill>
                <a:latin typeface="Trebuchet MS"/>
              </a:rPr>
              <a:t> </a:t>
            </a:r>
            <a:r>
              <a:rPr lang="en-IN" sz="1800" b="0" strike="noStrike" spc="-1">
                <a:solidFill>
                  <a:srgbClr val="404040"/>
                </a:solidFill>
                <a:latin typeface="Trebuchet MS"/>
              </a:rPr>
              <a:t>=1.</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11"/>
              </a:spcBef>
            </a:pPr>
            <a:endParaRPr lang="en-IN" sz="1800" b="0" strike="noStrike" spc="-1">
              <a:latin typeface="Arial"/>
            </a:endParaRPr>
          </a:p>
          <a:p>
            <a:pPr marL="12600">
              <a:lnSpc>
                <a:spcPct val="100000"/>
              </a:lnSpc>
            </a:pPr>
            <a:r>
              <a:rPr lang="en-IN" sz="1800" b="1" strike="noStrike" spc="-29">
                <a:solidFill>
                  <a:srgbClr val="FF0000"/>
                </a:solidFill>
                <a:latin typeface="Trebuchet MS"/>
              </a:rPr>
              <a:t>UPDATE</a:t>
            </a:r>
            <a:r>
              <a:rPr lang="en-IN" sz="1800" b="1" strike="noStrike" spc="-52">
                <a:solidFill>
                  <a:srgbClr val="FF0000"/>
                </a:solidFill>
                <a:latin typeface="Trebuchet MS"/>
              </a:rPr>
              <a:t> </a:t>
            </a:r>
            <a:r>
              <a:rPr lang="en-IN" sz="1800" b="1" strike="noStrike" spc="-4">
                <a:solidFill>
                  <a:srgbClr val="FF0000"/>
                </a:solidFill>
                <a:latin typeface="Trebuchet MS"/>
              </a:rPr>
              <a:t>student_info</a:t>
            </a:r>
            <a:endParaRPr lang="en-IN" sz="1800" b="0" strike="noStrike" spc="-1">
              <a:latin typeface="Arial"/>
            </a:endParaRPr>
          </a:p>
          <a:p>
            <a:pPr marL="1383840" indent="-914040">
              <a:lnSpc>
                <a:spcPct val="146000"/>
              </a:lnSpc>
              <a:spcBef>
                <a:spcPts val="14"/>
              </a:spcBef>
            </a:pPr>
            <a:r>
              <a:rPr lang="en-IN" sz="1800" b="1" strike="noStrike" spc="-4">
                <a:solidFill>
                  <a:srgbClr val="FF0000"/>
                </a:solidFill>
                <a:latin typeface="Trebuchet MS"/>
              </a:rPr>
              <a:t>SET hobbies </a:t>
            </a:r>
            <a:r>
              <a:rPr lang="en-IN" sz="1800" b="1" strike="noStrike" spc="-1">
                <a:solidFill>
                  <a:srgbClr val="FF0000"/>
                </a:solidFill>
                <a:latin typeface="Trebuchet MS"/>
              </a:rPr>
              <a:t>= </a:t>
            </a:r>
            <a:r>
              <a:rPr lang="en-IN" sz="1800" b="1" strike="noStrike" spc="-4">
                <a:solidFill>
                  <a:srgbClr val="FF0000"/>
                </a:solidFill>
                <a:latin typeface="Trebuchet MS"/>
              </a:rPr>
              <a:t>hobbies </a:t>
            </a:r>
            <a:r>
              <a:rPr lang="en-IN" sz="1800" b="1" strike="noStrike" spc="-1">
                <a:solidFill>
                  <a:srgbClr val="FF0000"/>
                </a:solidFill>
                <a:latin typeface="Trebuchet MS"/>
              </a:rPr>
              <a:t>+ </a:t>
            </a:r>
            <a:r>
              <a:rPr lang="en-IN" sz="1800" b="1" strike="noStrike" spc="-4">
                <a:solidFill>
                  <a:srgbClr val="FF0000"/>
                </a:solidFill>
                <a:latin typeface="Trebuchet MS"/>
              </a:rPr>
              <a:t>{'Chess, </a:t>
            </a:r>
            <a:r>
              <a:rPr lang="en-IN" sz="1800" b="1" strike="noStrike" spc="-43">
                <a:solidFill>
                  <a:srgbClr val="FF0000"/>
                </a:solidFill>
                <a:latin typeface="Trebuchet MS"/>
              </a:rPr>
              <a:t>Table </a:t>
            </a:r>
            <a:r>
              <a:rPr lang="en-IN" sz="1800" b="1" strike="noStrike" spc="-29">
                <a:solidFill>
                  <a:srgbClr val="FF0000"/>
                </a:solidFill>
                <a:latin typeface="Trebuchet MS"/>
              </a:rPr>
              <a:t>Tennis'}  </a:t>
            </a:r>
            <a:r>
              <a:rPr lang="en-IN" sz="1800" b="1" strike="noStrike" spc="-1">
                <a:solidFill>
                  <a:srgbClr val="FF0000"/>
                </a:solidFill>
                <a:latin typeface="Trebuchet MS"/>
              </a:rPr>
              <a:t>WHERE</a:t>
            </a:r>
            <a:r>
              <a:rPr lang="en-IN" sz="1800" b="1" strike="noStrike" spc="-77">
                <a:solidFill>
                  <a:srgbClr val="FF0000"/>
                </a:solidFill>
                <a:latin typeface="Trebuchet MS"/>
              </a:rPr>
              <a:t> </a:t>
            </a:r>
            <a:r>
              <a:rPr lang="en-IN" sz="1800" b="1" strike="noStrike" spc="-4">
                <a:solidFill>
                  <a:srgbClr val="FF0000"/>
                </a:solidFill>
                <a:latin typeface="Trebuchet MS"/>
              </a:rPr>
              <a:t>RollNo=1;</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TextShape 1"/>
          <p:cNvSpPr txBox="1"/>
          <p:nvPr/>
        </p:nvSpPr>
        <p:spPr>
          <a:xfrm>
            <a:off x="756360" y="646560"/>
            <a:ext cx="2400480" cy="1145160"/>
          </a:xfrm>
          <a:prstGeom prst="rect">
            <a:avLst/>
          </a:prstGeom>
          <a:noFill/>
          <a:ln>
            <a:noFill/>
          </a:ln>
        </p:spPr>
        <p:txBody>
          <a:bodyPr lIns="0" tIns="0" rIns="0" bIns="0"/>
          <a:lstStyle/>
          <a:p>
            <a:pPr marL="12600">
              <a:lnSpc>
                <a:spcPct val="100000"/>
              </a:lnSpc>
            </a:pPr>
            <a:r>
              <a:rPr lang="en-US" sz="2400" b="1" strike="noStrike" spc="-4">
                <a:solidFill>
                  <a:srgbClr val="0E6EC5"/>
                </a:solidFill>
                <a:latin typeface="Trebuchet MS"/>
              </a:rPr>
              <a:t>Collections </a:t>
            </a:r>
            <a:r>
              <a:rPr lang="en-US" sz="2400" b="1" strike="noStrike" spc="-1">
                <a:solidFill>
                  <a:srgbClr val="0E6EC5"/>
                </a:solidFill>
                <a:latin typeface="Trebuchet MS"/>
              </a:rPr>
              <a:t>-</a:t>
            </a:r>
            <a:r>
              <a:rPr lang="en-US" sz="2400" b="1" strike="noStrike" spc="-43">
                <a:solidFill>
                  <a:srgbClr val="0E6EC5"/>
                </a:solidFill>
                <a:latin typeface="Trebuchet MS"/>
              </a:rPr>
              <a:t> </a:t>
            </a:r>
            <a:r>
              <a:rPr lang="en-US" sz="2400" b="1" strike="noStrike" spc="-1">
                <a:solidFill>
                  <a:srgbClr val="0E6EC5"/>
                </a:solidFill>
                <a:latin typeface="Trebuchet MS"/>
              </a:rPr>
              <a:t>List</a:t>
            </a:r>
            <a:endParaRPr lang="en-US" sz="2400" b="0" strike="noStrike" spc="-1">
              <a:solidFill>
                <a:srgbClr val="000000"/>
              </a:solidFill>
              <a:latin typeface="Calibri"/>
            </a:endParaRPr>
          </a:p>
        </p:txBody>
      </p:sp>
      <p:sp>
        <p:nvSpPr>
          <p:cNvPr id="452"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53" name="CustomShape 3"/>
          <p:cNvSpPr/>
          <p:nvPr/>
        </p:nvSpPr>
        <p:spPr>
          <a:xfrm>
            <a:off x="756360" y="2201040"/>
            <a:ext cx="8353080" cy="137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11">
                <a:solidFill>
                  <a:srgbClr val="404040"/>
                </a:solidFill>
                <a:latin typeface="Trebuchet MS"/>
              </a:rPr>
              <a:t>To </a:t>
            </a:r>
            <a:r>
              <a:rPr lang="en-IN" sz="1800" b="0" strike="noStrike" spc="-4">
                <a:solidFill>
                  <a:srgbClr val="404040"/>
                </a:solidFill>
                <a:latin typeface="Trebuchet MS"/>
              </a:rPr>
              <a:t>alter the </a:t>
            </a:r>
            <a:r>
              <a:rPr lang="en-IN" sz="1800" b="0" strike="noStrike" spc="-1">
                <a:solidFill>
                  <a:srgbClr val="404040"/>
                </a:solidFill>
                <a:latin typeface="Trebuchet MS"/>
              </a:rPr>
              <a:t>schema of </a:t>
            </a:r>
            <a:r>
              <a:rPr lang="en-IN" sz="1800" b="0" strike="noStrike" spc="-4">
                <a:solidFill>
                  <a:srgbClr val="404040"/>
                </a:solidFill>
                <a:latin typeface="Trebuchet MS"/>
              </a:rPr>
              <a:t>the table “student_info” </a:t>
            </a:r>
            <a:r>
              <a:rPr lang="en-IN" sz="1800" b="0" strike="noStrike" spc="-1">
                <a:solidFill>
                  <a:srgbClr val="404040"/>
                </a:solidFill>
                <a:latin typeface="Trebuchet MS"/>
              </a:rPr>
              <a:t>to add </a:t>
            </a:r>
            <a:r>
              <a:rPr lang="en-IN" sz="1800" b="0" strike="noStrike" spc="-4">
                <a:solidFill>
                  <a:srgbClr val="404040"/>
                </a:solidFill>
                <a:latin typeface="Trebuchet MS"/>
              </a:rPr>
              <a:t>a list column</a:t>
            </a:r>
            <a:r>
              <a:rPr lang="en-IN" sz="1800" b="0" strike="noStrike" spc="148">
                <a:solidFill>
                  <a:srgbClr val="404040"/>
                </a:solidFill>
                <a:latin typeface="Trebuchet MS"/>
              </a:rPr>
              <a:t> </a:t>
            </a:r>
            <a:r>
              <a:rPr lang="en-IN" sz="1800" b="0" strike="noStrike" spc="-1">
                <a:solidFill>
                  <a:srgbClr val="404040"/>
                </a:solidFill>
                <a:latin typeface="Trebuchet MS"/>
              </a:rPr>
              <a:t>“language”.</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11"/>
              </a:spcBef>
            </a:pPr>
            <a:endParaRPr lang="en-IN" sz="1800" b="0" strike="noStrike" spc="-1">
              <a:latin typeface="Arial"/>
            </a:endParaRPr>
          </a:p>
          <a:p>
            <a:pPr marL="12600">
              <a:lnSpc>
                <a:spcPct val="100000"/>
              </a:lnSpc>
            </a:pPr>
            <a:r>
              <a:rPr lang="en-IN" sz="1800" b="1" strike="noStrike" spc="-29">
                <a:solidFill>
                  <a:srgbClr val="00B0F0"/>
                </a:solidFill>
                <a:latin typeface="Trebuchet MS"/>
              </a:rPr>
              <a:t>ALTER </a:t>
            </a:r>
            <a:r>
              <a:rPr lang="en-IN" sz="1800" b="1" strike="noStrike" spc="-38">
                <a:solidFill>
                  <a:srgbClr val="00B0F0"/>
                </a:solidFill>
                <a:latin typeface="Trebuchet MS"/>
              </a:rPr>
              <a:t>TABLE </a:t>
            </a:r>
            <a:r>
              <a:rPr lang="en-IN" sz="1800" b="1" strike="noStrike" spc="-4">
                <a:solidFill>
                  <a:srgbClr val="FF0000"/>
                </a:solidFill>
                <a:latin typeface="Trebuchet MS"/>
              </a:rPr>
              <a:t>student_info </a:t>
            </a:r>
            <a:r>
              <a:rPr lang="en-IN" sz="1800" b="1" strike="noStrike" spc="-4">
                <a:solidFill>
                  <a:srgbClr val="00B0F0"/>
                </a:solidFill>
                <a:latin typeface="Trebuchet MS"/>
              </a:rPr>
              <a:t>ADD </a:t>
            </a:r>
            <a:r>
              <a:rPr lang="en-IN" sz="1800" b="1" strike="noStrike" spc="-1">
                <a:solidFill>
                  <a:srgbClr val="FF0000"/>
                </a:solidFill>
                <a:latin typeface="Trebuchet MS"/>
              </a:rPr>
              <a:t>language</a:t>
            </a:r>
            <a:r>
              <a:rPr lang="en-IN" sz="1800" b="1" strike="noStrike" spc="-89">
                <a:solidFill>
                  <a:srgbClr val="FF0000"/>
                </a:solidFill>
                <a:latin typeface="Trebuchet MS"/>
              </a:rPr>
              <a:t> </a:t>
            </a:r>
            <a:r>
              <a:rPr lang="en-IN" sz="1800" b="1" strike="noStrike" spc="-4">
                <a:solidFill>
                  <a:srgbClr val="00B0F0"/>
                </a:solidFill>
                <a:latin typeface="Trebuchet MS"/>
              </a:rPr>
              <a:t>list&lt;text&gt;;</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500760" y="371880"/>
            <a:ext cx="11189880" cy="1145160"/>
          </a:xfrm>
          <a:prstGeom prst="rect">
            <a:avLst/>
          </a:prstGeom>
          <a:noFill/>
          <a:ln>
            <a:noFill/>
          </a:ln>
        </p:spPr>
        <p:txBody>
          <a:bodyPr lIns="0" tIns="0" rIns="0" bIns="0"/>
          <a:lstStyle/>
          <a:p>
            <a:pPr marL="428760">
              <a:lnSpc>
                <a:spcPct val="100000"/>
              </a:lnSpc>
            </a:pPr>
            <a:r>
              <a:rPr lang="en-US" sz="2400" b="1" strike="noStrike" spc="-12">
                <a:solidFill>
                  <a:srgbClr val="0E6EC5"/>
                </a:solidFill>
                <a:latin typeface="Trebuchet MS"/>
              </a:rPr>
              <a:t>Features </a:t>
            </a:r>
            <a:r>
              <a:rPr lang="en-US" sz="2400" b="1" strike="noStrike" spc="-1">
                <a:solidFill>
                  <a:srgbClr val="0E6EC5"/>
                </a:solidFill>
                <a:latin typeface="Trebuchet MS"/>
              </a:rPr>
              <a:t>of</a:t>
            </a:r>
            <a:r>
              <a:rPr lang="en-US" sz="2400" b="1" strike="noStrike" spc="-83">
                <a:solidFill>
                  <a:srgbClr val="0E6EC5"/>
                </a:solidFill>
                <a:latin typeface="Trebuchet MS"/>
              </a:rPr>
              <a:t> </a:t>
            </a:r>
            <a:r>
              <a:rPr lang="en-US" sz="2400" b="1" strike="noStrike" spc="-9">
                <a:solidFill>
                  <a:srgbClr val="0E6EC5"/>
                </a:solidFill>
                <a:latin typeface="Trebuchet MS"/>
              </a:rPr>
              <a:t>Cassandra</a:t>
            </a:r>
            <a:endParaRPr lang="en-US" sz="2400" b="0" strike="noStrike" spc="-1">
              <a:solidFill>
                <a:srgbClr val="000000"/>
              </a:solidFill>
              <a:latin typeface="Calibri"/>
            </a:endParaRPr>
          </a:p>
        </p:txBody>
      </p:sp>
      <p:sp>
        <p:nvSpPr>
          <p:cNvPr id="246"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247" name="CustomShape 3"/>
          <p:cNvSpPr/>
          <p:nvPr/>
        </p:nvSpPr>
        <p:spPr>
          <a:xfrm>
            <a:off x="916920" y="1462320"/>
            <a:ext cx="4492800" cy="3636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99160" indent="-286200">
              <a:lnSpc>
                <a:spcPct val="100000"/>
              </a:lnSpc>
              <a:buClr>
                <a:srgbClr val="000000"/>
              </a:buClr>
              <a:buFont typeface="Arial"/>
              <a:buChar char="•"/>
            </a:pPr>
            <a:r>
              <a:rPr lang="en-IN" sz="1800" b="0" strike="noStrike" spc="-1">
                <a:solidFill>
                  <a:srgbClr val="000000"/>
                </a:solidFill>
                <a:latin typeface="Trebuchet MS"/>
              </a:rPr>
              <a:t>Open</a:t>
            </a:r>
            <a:r>
              <a:rPr lang="en-IN" sz="1800" b="0" strike="noStrike" spc="-89">
                <a:solidFill>
                  <a:srgbClr val="000000"/>
                </a:solidFill>
                <a:latin typeface="Trebuchet MS"/>
              </a:rPr>
              <a:t> </a:t>
            </a:r>
            <a:r>
              <a:rPr lang="en-IN" sz="1800" b="0" strike="noStrike" spc="-4">
                <a:solidFill>
                  <a:srgbClr val="000000"/>
                </a:solidFill>
                <a:latin typeface="Trebuchet MS"/>
              </a:rPr>
              <a:t>Source</a:t>
            </a:r>
            <a:endParaRPr lang="en-IN" sz="1800" b="0" strike="noStrike" spc="-1">
              <a:latin typeface="Arial"/>
            </a:endParaRPr>
          </a:p>
          <a:p>
            <a:pPr>
              <a:lnSpc>
                <a:spcPct val="100000"/>
              </a:lnSpc>
              <a:spcBef>
                <a:spcPts val="34"/>
              </a:spcBef>
            </a:pPr>
            <a:endParaRPr lang="en-IN" sz="1800" b="0" strike="noStrike" spc="-1">
              <a:latin typeface="Arial"/>
            </a:endParaRPr>
          </a:p>
          <a:p>
            <a:pPr marL="299160" indent="-286200">
              <a:lnSpc>
                <a:spcPct val="100000"/>
              </a:lnSpc>
              <a:buClr>
                <a:srgbClr val="000000"/>
              </a:buClr>
              <a:buFont typeface="Arial"/>
              <a:buChar char="•"/>
            </a:pPr>
            <a:r>
              <a:rPr lang="en-IN" sz="1800" b="0" strike="noStrike" spc="-4">
                <a:solidFill>
                  <a:srgbClr val="000000"/>
                </a:solidFill>
                <a:latin typeface="Trebuchet MS"/>
              </a:rPr>
              <a:t>Distributed</a:t>
            </a:r>
            <a:endParaRPr lang="en-IN" sz="1800" b="0" strike="noStrike" spc="-1">
              <a:latin typeface="Arial"/>
            </a:endParaRPr>
          </a:p>
          <a:p>
            <a:pPr>
              <a:lnSpc>
                <a:spcPct val="100000"/>
              </a:lnSpc>
              <a:spcBef>
                <a:spcPts val="31"/>
              </a:spcBef>
            </a:pPr>
            <a:endParaRPr lang="en-IN" sz="1800" b="0" strike="noStrike" spc="-1">
              <a:latin typeface="Arial"/>
            </a:endParaRPr>
          </a:p>
          <a:p>
            <a:pPr marL="299160" indent="-286200">
              <a:lnSpc>
                <a:spcPct val="100000"/>
              </a:lnSpc>
              <a:buClr>
                <a:srgbClr val="000000"/>
              </a:buClr>
              <a:buFont typeface="Arial"/>
              <a:buChar char="•"/>
            </a:pPr>
            <a:r>
              <a:rPr lang="en-IN" sz="1800" b="0" strike="noStrike" spc="-4">
                <a:solidFill>
                  <a:srgbClr val="000000"/>
                </a:solidFill>
                <a:latin typeface="Trebuchet MS"/>
              </a:rPr>
              <a:t>Decentralized (Server</a:t>
            </a:r>
            <a:r>
              <a:rPr lang="en-IN" sz="1800" b="0" strike="noStrike" spc="9">
                <a:solidFill>
                  <a:srgbClr val="000000"/>
                </a:solidFill>
                <a:latin typeface="Trebuchet MS"/>
              </a:rPr>
              <a:t> </a:t>
            </a:r>
            <a:r>
              <a:rPr lang="en-IN" sz="1800" b="0" strike="noStrike" spc="-4">
                <a:solidFill>
                  <a:srgbClr val="000000"/>
                </a:solidFill>
                <a:latin typeface="Trebuchet MS"/>
              </a:rPr>
              <a:t>Symmetry)</a:t>
            </a:r>
            <a:endParaRPr lang="en-IN" sz="1800" b="0" strike="noStrike" spc="-1">
              <a:latin typeface="Arial"/>
            </a:endParaRPr>
          </a:p>
          <a:p>
            <a:pPr>
              <a:lnSpc>
                <a:spcPct val="100000"/>
              </a:lnSpc>
              <a:spcBef>
                <a:spcPts val="31"/>
              </a:spcBef>
            </a:pPr>
            <a:endParaRPr lang="en-IN" sz="1800" b="0" strike="noStrike" spc="-1">
              <a:latin typeface="Arial"/>
            </a:endParaRPr>
          </a:p>
          <a:p>
            <a:pPr marL="299160" indent="-286200">
              <a:lnSpc>
                <a:spcPct val="100000"/>
              </a:lnSpc>
              <a:buClr>
                <a:srgbClr val="000000"/>
              </a:buClr>
              <a:buFont typeface="Arial"/>
              <a:buChar char="•"/>
            </a:pPr>
            <a:r>
              <a:rPr lang="en-IN" sz="1800" b="0" strike="noStrike" spc="-4">
                <a:solidFill>
                  <a:srgbClr val="000000"/>
                </a:solidFill>
                <a:latin typeface="Trebuchet MS"/>
              </a:rPr>
              <a:t>No single point of</a:t>
            </a:r>
            <a:r>
              <a:rPr lang="en-IN" sz="1800" b="0" strike="noStrike" spc="-52">
                <a:solidFill>
                  <a:srgbClr val="000000"/>
                </a:solidFill>
                <a:latin typeface="Trebuchet MS"/>
              </a:rPr>
              <a:t> </a:t>
            </a:r>
            <a:r>
              <a:rPr lang="en-IN" sz="1800" b="0" strike="noStrike" spc="-1">
                <a:solidFill>
                  <a:srgbClr val="000000"/>
                </a:solidFill>
                <a:latin typeface="Trebuchet MS"/>
              </a:rPr>
              <a:t>failure</a:t>
            </a:r>
            <a:endParaRPr lang="en-IN" sz="1800" b="0" strike="noStrike" spc="-1">
              <a:latin typeface="Arial"/>
            </a:endParaRPr>
          </a:p>
          <a:p>
            <a:pPr>
              <a:lnSpc>
                <a:spcPct val="100000"/>
              </a:lnSpc>
              <a:spcBef>
                <a:spcPts val="34"/>
              </a:spcBef>
            </a:pPr>
            <a:endParaRPr lang="en-IN" sz="1800" b="0" strike="noStrike" spc="-1">
              <a:latin typeface="Arial"/>
            </a:endParaRPr>
          </a:p>
          <a:p>
            <a:pPr marL="299160" indent="-286200">
              <a:lnSpc>
                <a:spcPct val="100000"/>
              </a:lnSpc>
              <a:buClr>
                <a:srgbClr val="000000"/>
              </a:buClr>
              <a:buFont typeface="Arial"/>
              <a:buChar char="•"/>
            </a:pPr>
            <a:r>
              <a:rPr lang="en-IN" sz="1800" b="0" strike="noStrike" spc="-4">
                <a:solidFill>
                  <a:srgbClr val="000000"/>
                </a:solidFill>
                <a:latin typeface="Trebuchet MS"/>
              </a:rPr>
              <a:t>Column-oriented</a:t>
            </a:r>
            <a:endParaRPr lang="en-IN" sz="1800" b="0" strike="noStrike" spc="-1">
              <a:latin typeface="Arial"/>
            </a:endParaRPr>
          </a:p>
          <a:p>
            <a:pPr>
              <a:lnSpc>
                <a:spcPct val="100000"/>
              </a:lnSpc>
              <a:spcBef>
                <a:spcPts val="31"/>
              </a:spcBef>
            </a:pPr>
            <a:endParaRPr lang="en-IN" sz="1800" b="0" strike="noStrike" spc="-1">
              <a:latin typeface="Arial"/>
            </a:endParaRPr>
          </a:p>
          <a:p>
            <a:pPr marL="299160" indent="-286200">
              <a:lnSpc>
                <a:spcPct val="100000"/>
              </a:lnSpc>
              <a:buClr>
                <a:srgbClr val="000000"/>
              </a:buClr>
              <a:buFont typeface="Arial"/>
              <a:buChar char="•"/>
            </a:pPr>
            <a:r>
              <a:rPr lang="en-IN" sz="1800" b="0" strike="noStrike" spc="-18">
                <a:solidFill>
                  <a:srgbClr val="000000"/>
                </a:solidFill>
                <a:latin typeface="Trebuchet MS"/>
              </a:rPr>
              <a:t>Peer </a:t>
            </a:r>
            <a:r>
              <a:rPr lang="en-IN" sz="1800" b="0" strike="noStrike" spc="-4">
                <a:solidFill>
                  <a:srgbClr val="000000"/>
                </a:solidFill>
                <a:latin typeface="Trebuchet MS"/>
              </a:rPr>
              <a:t>to</a:t>
            </a:r>
            <a:r>
              <a:rPr lang="en-IN" sz="1800" b="0" strike="noStrike" spc="-89">
                <a:solidFill>
                  <a:srgbClr val="000000"/>
                </a:solidFill>
                <a:latin typeface="Trebuchet MS"/>
              </a:rPr>
              <a:t> </a:t>
            </a:r>
            <a:r>
              <a:rPr lang="en-IN" sz="1800" b="0" strike="noStrike" spc="-18">
                <a:solidFill>
                  <a:srgbClr val="000000"/>
                </a:solidFill>
                <a:latin typeface="Trebuchet MS"/>
              </a:rPr>
              <a:t>Peer</a:t>
            </a:r>
            <a:endParaRPr lang="en-IN" sz="1800" b="0" strike="noStrike" spc="-1">
              <a:latin typeface="Arial"/>
            </a:endParaRPr>
          </a:p>
          <a:p>
            <a:pPr>
              <a:lnSpc>
                <a:spcPct val="100000"/>
              </a:lnSpc>
              <a:spcBef>
                <a:spcPts val="34"/>
              </a:spcBef>
            </a:pPr>
            <a:endParaRPr lang="en-IN" sz="1800" b="0" strike="noStrike" spc="-1">
              <a:latin typeface="Arial"/>
            </a:endParaRPr>
          </a:p>
          <a:p>
            <a:pPr marL="299160" indent="-286200">
              <a:lnSpc>
                <a:spcPct val="100000"/>
              </a:lnSpc>
              <a:buClr>
                <a:srgbClr val="000000"/>
              </a:buClr>
              <a:buFont typeface="Arial"/>
              <a:buChar char="•"/>
            </a:pPr>
            <a:r>
              <a:rPr lang="en-IN" sz="1800" b="0" strike="noStrike" spc="-4">
                <a:solidFill>
                  <a:srgbClr val="000000"/>
                </a:solidFill>
                <a:latin typeface="Trebuchet MS"/>
              </a:rPr>
              <a:t>Elastic</a:t>
            </a:r>
            <a:r>
              <a:rPr lang="en-IN" sz="1800" b="0" strike="noStrike" spc="-52">
                <a:solidFill>
                  <a:srgbClr val="000000"/>
                </a:solidFill>
                <a:latin typeface="Trebuchet MS"/>
              </a:rPr>
              <a:t> </a:t>
            </a:r>
            <a:r>
              <a:rPr lang="en-IN" sz="1800" b="0" strike="noStrike" spc="-4">
                <a:solidFill>
                  <a:srgbClr val="000000"/>
                </a:solidFill>
                <a:latin typeface="Trebuchet MS"/>
              </a:rPr>
              <a:t>Scalability</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TextShape 1"/>
          <p:cNvSpPr txBox="1"/>
          <p:nvPr/>
        </p:nvSpPr>
        <p:spPr>
          <a:xfrm>
            <a:off x="756360" y="646560"/>
            <a:ext cx="2400480" cy="1145160"/>
          </a:xfrm>
          <a:prstGeom prst="rect">
            <a:avLst/>
          </a:prstGeom>
          <a:noFill/>
          <a:ln>
            <a:noFill/>
          </a:ln>
        </p:spPr>
        <p:txBody>
          <a:bodyPr lIns="0" tIns="0" rIns="0" bIns="0"/>
          <a:lstStyle/>
          <a:p>
            <a:pPr marL="12600">
              <a:lnSpc>
                <a:spcPct val="100000"/>
              </a:lnSpc>
            </a:pPr>
            <a:r>
              <a:rPr lang="en-US" sz="2400" b="1" strike="noStrike" spc="-4">
                <a:solidFill>
                  <a:srgbClr val="0E6EC5"/>
                </a:solidFill>
                <a:latin typeface="Trebuchet MS"/>
              </a:rPr>
              <a:t>Collections </a:t>
            </a:r>
            <a:r>
              <a:rPr lang="en-US" sz="2400" b="1" strike="noStrike" spc="-1">
                <a:solidFill>
                  <a:srgbClr val="0E6EC5"/>
                </a:solidFill>
                <a:latin typeface="Trebuchet MS"/>
              </a:rPr>
              <a:t>-</a:t>
            </a:r>
            <a:r>
              <a:rPr lang="en-US" sz="2400" b="1" strike="noStrike" spc="-43">
                <a:solidFill>
                  <a:srgbClr val="0E6EC5"/>
                </a:solidFill>
                <a:latin typeface="Trebuchet MS"/>
              </a:rPr>
              <a:t> </a:t>
            </a:r>
            <a:r>
              <a:rPr lang="en-US" sz="2400" b="1" strike="noStrike" spc="-1">
                <a:solidFill>
                  <a:srgbClr val="0E6EC5"/>
                </a:solidFill>
                <a:latin typeface="Trebuchet MS"/>
              </a:rPr>
              <a:t>List</a:t>
            </a:r>
            <a:endParaRPr lang="en-US" sz="2400" b="0" strike="noStrike" spc="-1">
              <a:solidFill>
                <a:srgbClr val="000000"/>
              </a:solidFill>
              <a:latin typeface="Calibri"/>
            </a:endParaRPr>
          </a:p>
        </p:txBody>
      </p:sp>
      <p:sp>
        <p:nvSpPr>
          <p:cNvPr id="455"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56" name="CustomShape 3"/>
          <p:cNvSpPr/>
          <p:nvPr/>
        </p:nvSpPr>
        <p:spPr>
          <a:xfrm>
            <a:off x="756360" y="2201040"/>
            <a:ext cx="7886520" cy="3379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11">
                <a:solidFill>
                  <a:srgbClr val="404040"/>
                </a:solidFill>
                <a:latin typeface="Trebuchet MS"/>
              </a:rPr>
              <a:t>To </a:t>
            </a:r>
            <a:r>
              <a:rPr lang="en-IN" sz="1800" b="0" strike="noStrike" spc="-1">
                <a:solidFill>
                  <a:srgbClr val="404040"/>
                </a:solidFill>
                <a:latin typeface="Trebuchet MS"/>
              </a:rPr>
              <a:t>update </a:t>
            </a:r>
            <a:r>
              <a:rPr lang="en-IN" sz="1800" b="0" strike="noStrike" spc="-4">
                <a:solidFill>
                  <a:srgbClr val="404040"/>
                </a:solidFill>
                <a:latin typeface="Trebuchet MS"/>
              </a:rPr>
              <a:t>values in the list column, “language” of the table</a:t>
            </a:r>
            <a:r>
              <a:rPr lang="en-IN" sz="1800" b="0" strike="noStrike" spc="267">
                <a:solidFill>
                  <a:srgbClr val="404040"/>
                </a:solidFill>
                <a:latin typeface="Trebuchet MS"/>
              </a:rPr>
              <a:t> </a:t>
            </a:r>
            <a:r>
              <a:rPr lang="en-IN" sz="1800" b="0" strike="noStrike" spc="-4">
                <a:solidFill>
                  <a:srgbClr val="404040"/>
                </a:solidFill>
                <a:latin typeface="Trebuchet MS"/>
              </a:rPr>
              <a:t>“student_info”.</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11"/>
              </a:spcBef>
            </a:pPr>
            <a:endParaRPr lang="en-IN" sz="1800" b="0" strike="noStrike" spc="-1">
              <a:latin typeface="Arial"/>
            </a:endParaRPr>
          </a:p>
          <a:p>
            <a:pPr marL="12600">
              <a:lnSpc>
                <a:spcPct val="100000"/>
              </a:lnSpc>
            </a:pPr>
            <a:r>
              <a:rPr lang="en-IN" sz="1800" b="1" strike="noStrike" spc="-29">
                <a:solidFill>
                  <a:srgbClr val="FF0000"/>
                </a:solidFill>
                <a:latin typeface="Trebuchet MS"/>
              </a:rPr>
              <a:t>UPDATE</a:t>
            </a:r>
            <a:r>
              <a:rPr lang="en-IN" sz="1800" b="1" strike="noStrike" spc="-32">
                <a:solidFill>
                  <a:srgbClr val="FF0000"/>
                </a:solidFill>
                <a:latin typeface="Trebuchet MS"/>
              </a:rPr>
              <a:t> </a:t>
            </a:r>
            <a:r>
              <a:rPr lang="en-IN" sz="1800" b="1" strike="noStrike" spc="-4">
                <a:solidFill>
                  <a:srgbClr val="FF0000"/>
                </a:solidFill>
                <a:latin typeface="Trebuchet MS"/>
              </a:rPr>
              <a:t>student_info</a:t>
            </a:r>
            <a:endParaRPr lang="en-IN" sz="1800" b="0" strike="noStrike" spc="-1">
              <a:latin typeface="Arial"/>
            </a:endParaRPr>
          </a:p>
          <a:p>
            <a:pPr marL="1383840" indent="-456840">
              <a:lnSpc>
                <a:spcPct val="146000"/>
              </a:lnSpc>
              <a:spcBef>
                <a:spcPts val="14"/>
              </a:spcBef>
            </a:pPr>
            <a:r>
              <a:rPr lang="en-IN" sz="1800" b="1" strike="noStrike" spc="-4">
                <a:solidFill>
                  <a:srgbClr val="FF0000"/>
                </a:solidFill>
                <a:latin typeface="Trebuchet MS"/>
              </a:rPr>
              <a:t>SET </a:t>
            </a:r>
            <a:r>
              <a:rPr lang="en-IN" sz="1800" b="1" strike="noStrike" spc="-1">
                <a:solidFill>
                  <a:srgbClr val="FF0000"/>
                </a:solidFill>
                <a:latin typeface="Trebuchet MS"/>
              </a:rPr>
              <a:t>language = language + </a:t>
            </a:r>
            <a:r>
              <a:rPr lang="en-IN" sz="1800" b="1" strike="noStrike" spc="-4">
                <a:solidFill>
                  <a:srgbClr val="FF0000"/>
                </a:solidFill>
                <a:latin typeface="Trebuchet MS"/>
              </a:rPr>
              <a:t>['Hindi,</a:t>
            </a:r>
            <a:r>
              <a:rPr lang="en-IN" sz="1800" b="1" strike="noStrike" spc="-157">
                <a:solidFill>
                  <a:srgbClr val="FF0000"/>
                </a:solidFill>
                <a:latin typeface="Trebuchet MS"/>
              </a:rPr>
              <a:t> </a:t>
            </a:r>
            <a:r>
              <a:rPr lang="en-IN" sz="1800" b="1" strike="noStrike" spc="-1">
                <a:solidFill>
                  <a:srgbClr val="FF0000"/>
                </a:solidFill>
                <a:latin typeface="Trebuchet MS"/>
              </a:rPr>
              <a:t>English']  WHERE</a:t>
            </a:r>
            <a:r>
              <a:rPr lang="en-IN" sz="1800" b="1" strike="noStrike" spc="-77">
                <a:solidFill>
                  <a:srgbClr val="FF0000"/>
                </a:solidFill>
                <a:latin typeface="Trebuchet MS"/>
              </a:rPr>
              <a:t> </a:t>
            </a:r>
            <a:r>
              <a:rPr lang="en-IN" sz="1800" b="1" strike="noStrike" spc="-4">
                <a:solidFill>
                  <a:srgbClr val="FF0000"/>
                </a:solidFill>
                <a:latin typeface="Trebuchet MS"/>
              </a:rPr>
              <a:t>RollNo=1;</a:t>
            </a:r>
            <a:endParaRPr lang="en-IN" sz="1800" b="0" strike="noStrike" spc="-1">
              <a:latin typeface="Arial"/>
            </a:endParaRPr>
          </a:p>
          <a:p>
            <a:pPr marL="1383840" indent="-456840">
              <a:lnSpc>
                <a:spcPct val="146000"/>
              </a:lnSpc>
              <a:spcBef>
                <a:spcPts val="14"/>
              </a:spcBef>
            </a:pPr>
            <a:endParaRPr lang="en-IN" sz="1800" b="0" strike="noStrike" spc="-1">
              <a:latin typeface="Arial"/>
            </a:endParaRPr>
          </a:p>
          <a:p>
            <a:pPr marL="1383840" indent="-456840">
              <a:lnSpc>
                <a:spcPct val="146000"/>
              </a:lnSpc>
              <a:spcBef>
                <a:spcPts val="14"/>
              </a:spcBef>
            </a:pPr>
            <a:r>
              <a:rPr lang="en-IN" sz="1800" b="1" strike="noStrike" spc="-4">
                <a:solidFill>
                  <a:srgbClr val="FF0000"/>
                </a:solidFill>
                <a:latin typeface="Trebuchet MS"/>
              </a:rPr>
              <a:t>DELETE language[1] FROM student_info WHERE rollno=1; </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756360" y="646560"/>
            <a:ext cx="2454480" cy="1145160"/>
          </a:xfrm>
          <a:prstGeom prst="rect">
            <a:avLst/>
          </a:prstGeom>
          <a:noFill/>
          <a:ln>
            <a:noFill/>
          </a:ln>
        </p:spPr>
        <p:txBody>
          <a:bodyPr lIns="0" tIns="0" rIns="0" bIns="0"/>
          <a:lstStyle/>
          <a:p>
            <a:pPr marL="12600">
              <a:lnSpc>
                <a:spcPct val="100000"/>
              </a:lnSpc>
            </a:pPr>
            <a:r>
              <a:rPr lang="en-US" sz="2400" b="1" strike="noStrike" spc="-4">
                <a:solidFill>
                  <a:srgbClr val="0E6EC5"/>
                </a:solidFill>
                <a:latin typeface="Trebuchet MS"/>
              </a:rPr>
              <a:t>Collections </a:t>
            </a:r>
            <a:r>
              <a:rPr lang="en-US" sz="2400" b="1" strike="noStrike" spc="-1">
                <a:solidFill>
                  <a:srgbClr val="0E6EC5"/>
                </a:solidFill>
                <a:latin typeface="Trebuchet MS"/>
              </a:rPr>
              <a:t>-</a:t>
            </a:r>
            <a:r>
              <a:rPr lang="en-US" sz="2400" b="1" strike="noStrike" spc="-49">
                <a:solidFill>
                  <a:srgbClr val="0E6EC5"/>
                </a:solidFill>
                <a:latin typeface="Trebuchet MS"/>
              </a:rPr>
              <a:t> </a:t>
            </a:r>
            <a:r>
              <a:rPr lang="en-US" sz="2400" b="1" strike="noStrike" spc="-4">
                <a:solidFill>
                  <a:srgbClr val="0E6EC5"/>
                </a:solidFill>
                <a:latin typeface="Trebuchet MS"/>
              </a:rPr>
              <a:t>Map</a:t>
            </a:r>
            <a:endParaRPr lang="en-US" sz="2400" b="0" strike="noStrike" spc="-1">
              <a:solidFill>
                <a:srgbClr val="000000"/>
              </a:solidFill>
              <a:latin typeface="Calibri"/>
            </a:endParaRPr>
          </a:p>
        </p:txBody>
      </p:sp>
      <p:sp>
        <p:nvSpPr>
          <p:cNvPr id="458"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59" name="CustomShape 3"/>
          <p:cNvSpPr/>
          <p:nvPr/>
        </p:nvSpPr>
        <p:spPr>
          <a:xfrm>
            <a:off x="756360" y="2201040"/>
            <a:ext cx="8387280" cy="150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1" strike="noStrike" spc="-111">
                <a:solidFill>
                  <a:srgbClr val="404040"/>
                </a:solidFill>
                <a:latin typeface="Trebuchet MS"/>
              </a:rPr>
              <a:t>To </a:t>
            </a:r>
            <a:r>
              <a:rPr lang="en-IN" sz="1800" b="1" strike="noStrike" spc="-4">
                <a:solidFill>
                  <a:srgbClr val="404040"/>
                </a:solidFill>
                <a:latin typeface="Trebuchet MS"/>
              </a:rPr>
              <a:t>alter </a:t>
            </a:r>
            <a:r>
              <a:rPr lang="en-IN" sz="1800" b="1" strike="noStrike" spc="-1">
                <a:solidFill>
                  <a:srgbClr val="404040"/>
                </a:solidFill>
                <a:latin typeface="Trebuchet MS"/>
              </a:rPr>
              <a:t>the “users” </a:t>
            </a:r>
            <a:r>
              <a:rPr lang="en-IN" sz="1800" b="1" strike="noStrike" spc="-4">
                <a:solidFill>
                  <a:srgbClr val="404040"/>
                </a:solidFill>
                <a:latin typeface="Trebuchet MS"/>
              </a:rPr>
              <a:t>table to </a:t>
            </a:r>
            <a:r>
              <a:rPr lang="en-IN" sz="1800" b="1" strike="noStrike" spc="-1">
                <a:solidFill>
                  <a:srgbClr val="404040"/>
                </a:solidFill>
                <a:latin typeface="Trebuchet MS"/>
              </a:rPr>
              <a:t>add a map column</a:t>
            </a:r>
            <a:r>
              <a:rPr lang="en-IN" sz="1800" b="1" strike="noStrike" spc="4">
                <a:solidFill>
                  <a:srgbClr val="404040"/>
                </a:solidFill>
                <a:latin typeface="Trebuchet MS"/>
              </a:rPr>
              <a:t> </a:t>
            </a:r>
            <a:r>
              <a:rPr lang="en-IN" sz="1800" b="1" strike="noStrike" spc="-1">
                <a:solidFill>
                  <a:srgbClr val="404040"/>
                </a:solidFill>
                <a:latin typeface="Trebuchet MS"/>
              </a:rPr>
              <a:t>“todo”.</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11"/>
              </a:spcBef>
            </a:pPr>
            <a:endParaRPr lang="en-IN" sz="1800" b="0" strike="noStrike" spc="-1">
              <a:latin typeface="Arial"/>
            </a:endParaRPr>
          </a:p>
          <a:p>
            <a:pPr marL="12600">
              <a:lnSpc>
                <a:spcPct val="100000"/>
              </a:lnSpc>
            </a:pPr>
            <a:r>
              <a:rPr lang="en-IN" sz="1800" b="1" strike="noStrike" spc="-29">
                <a:solidFill>
                  <a:srgbClr val="FF0000"/>
                </a:solidFill>
                <a:latin typeface="Trebuchet MS"/>
              </a:rPr>
              <a:t>ALTER </a:t>
            </a:r>
            <a:r>
              <a:rPr lang="en-IN" sz="1800" b="1" strike="noStrike" spc="-38">
                <a:solidFill>
                  <a:srgbClr val="FF0000"/>
                </a:solidFill>
                <a:latin typeface="Trebuchet MS"/>
              </a:rPr>
              <a:t>TABLE</a:t>
            </a:r>
            <a:r>
              <a:rPr lang="en-IN" sz="1800" b="1" strike="noStrike" spc="-83">
                <a:solidFill>
                  <a:srgbClr val="FF0000"/>
                </a:solidFill>
                <a:latin typeface="Trebuchet MS"/>
              </a:rPr>
              <a:t> </a:t>
            </a:r>
            <a:r>
              <a:rPr lang="en-IN" sz="1800" b="1" strike="noStrike" spc="-1">
                <a:solidFill>
                  <a:srgbClr val="FF0000"/>
                </a:solidFill>
                <a:latin typeface="Trebuchet MS"/>
              </a:rPr>
              <a:t>users</a:t>
            </a:r>
            <a:endParaRPr lang="en-IN" sz="1800" b="0" strike="noStrike" spc="-1">
              <a:latin typeface="Arial"/>
            </a:endParaRPr>
          </a:p>
          <a:p>
            <a:pPr marL="469800">
              <a:lnSpc>
                <a:spcPct val="100000"/>
              </a:lnSpc>
              <a:spcBef>
                <a:spcPts val="1009"/>
              </a:spcBef>
            </a:pPr>
            <a:r>
              <a:rPr lang="en-IN" sz="1800" b="1" strike="noStrike" spc="-4">
                <a:solidFill>
                  <a:srgbClr val="FF0000"/>
                </a:solidFill>
                <a:latin typeface="Trebuchet MS"/>
              </a:rPr>
              <a:t>ADD todo </a:t>
            </a:r>
            <a:r>
              <a:rPr lang="en-IN" sz="1800" b="1" strike="noStrike" spc="-4">
                <a:solidFill>
                  <a:srgbClr val="00B0F0"/>
                </a:solidFill>
                <a:latin typeface="Trebuchet MS"/>
              </a:rPr>
              <a:t>map&lt;timestamp,</a:t>
            </a:r>
            <a:r>
              <a:rPr lang="en-IN" sz="1800" b="1" strike="noStrike" spc="-12">
                <a:solidFill>
                  <a:srgbClr val="00B0F0"/>
                </a:solidFill>
                <a:latin typeface="Trebuchet MS"/>
              </a:rPr>
              <a:t> </a:t>
            </a:r>
            <a:r>
              <a:rPr lang="en-IN" sz="1800" b="1" strike="noStrike" spc="-9">
                <a:solidFill>
                  <a:srgbClr val="00B0F0"/>
                </a:solidFill>
                <a:latin typeface="Trebuchet MS"/>
              </a:rPr>
              <a:t>text&gt;;</a:t>
            </a:r>
            <a:endParaRPr lang="en-IN" sz="18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extShape 1"/>
          <p:cNvSpPr txBox="1"/>
          <p:nvPr/>
        </p:nvSpPr>
        <p:spPr>
          <a:xfrm>
            <a:off x="756360" y="646560"/>
            <a:ext cx="2454480" cy="1145160"/>
          </a:xfrm>
          <a:prstGeom prst="rect">
            <a:avLst/>
          </a:prstGeom>
          <a:noFill/>
          <a:ln>
            <a:noFill/>
          </a:ln>
        </p:spPr>
        <p:txBody>
          <a:bodyPr lIns="0" tIns="0" rIns="0" bIns="0"/>
          <a:lstStyle/>
          <a:p>
            <a:pPr marL="12600">
              <a:lnSpc>
                <a:spcPct val="100000"/>
              </a:lnSpc>
            </a:pPr>
            <a:r>
              <a:rPr lang="en-US" sz="2400" b="1" strike="noStrike" spc="-4">
                <a:solidFill>
                  <a:srgbClr val="0E6EC5"/>
                </a:solidFill>
                <a:latin typeface="Trebuchet MS"/>
              </a:rPr>
              <a:t>Collections </a:t>
            </a:r>
            <a:r>
              <a:rPr lang="en-US" sz="2400" b="1" strike="noStrike" spc="-1">
                <a:solidFill>
                  <a:srgbClr val="0E6EC5"/>
                </a:solidFill>
                <a:latin typeface="Trebuchet MS"/>
              </a:rPr>
              <a:t>-</a:t>
            </a:r>
            <a:r>
              <a:rPr lang="en-US" sz="2400" b="1" strike="noStrike" spc="-49">
                <a:solidFill>
                  <a:srgbClr val="0E6EC5"/>
                </a:solidFill>
                <a:latin typeface="Trebuchet MS"/>
              </a:rPr>
              <a:t> </a:t>
            </a:r>
            <a:r>
              <a:rPr lang="en-US" sz="2400" b="1" strike="noStrike" spc="-4">
                <a:solidFill>
                  <a:srgbClr val="0E6EC5"/>
                </a:solidFill>
                <a:latin typeface="Trebuchet MS"/>
              </a:rPr>
              <a:t>Map</a:t>
            </a:r>
            <a:endParaRPr lang="en-US" sz="2400" b="0" strike="noStrike" spc="-1">
              <a:solidFill>
                <a:srgbClr val="000000"/>
              </a:solidFill>
              <a:latin typeface="Calibri"/>
            </a:endParaRPr>
          </a:p>
        </p:txBody>
      </p:sp>
      <p:sp>
        <p:nvSpPr>
          <p:cNvPr id="461"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62" name="CustomShape 3"/>
          <p:cNvSpPr/>
          <p:nvPr/>
        </p:nvSpPr>
        <p:spPr>
          <a:xfrm>
            <a:off x="756360" y="2201040"/>
            <a:ext cx="6897600" cy="3378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11">
                <a:solidFill>
                  <a:srgbClr val="404040"/>
                </a:solidFill>
                <a:latin typeface="Trebuchet MS"/>
              </a:rPr>
              <a:t>To </a:t>
            </a:r>
            <a:r>
              <a:rPr lang="en-IN" sz="1800" b="0" strike="noStrike" spc="-4">
                <a:solidFill>
                  <a:srgbClr val="404040"/>
                </a:solidFill>
                <a:latin typeface="Trebuchet MS"/>
              </a:rPr>
              <a:t>update the record </a:t>
            </a:r>
            <a:r>
              <a:rPr lang="en-IN" sz="1800" b="0" strike="noStrike" spc="-9">
                <a:solidFill>
                  <a:srgbClr val="404040"/>
                </a:solidFill>
                <a:latin typeface="Trebuchet MS"/>
              </a:rPr>
              <a:t>for </a:t>
            </a:r>
            <a:r>
              <a:rPr lang="en-IN" sz="1800" b="0" strike="noStrike" spc="-4">
                <a:solidFill>
                  <a:srgbClr val="404040"/>
                </a:solidFill>
                <a:latin typeface="Trebuchet MS"/>
              </a:rPr>
              <a:t>user </a:t>
            </a:r>
            <a:r>
              <a:rPr lang="en-IN" sz="1800" b="0" strike="noStrike" spc="-1">
                <a:solidFill>
                  <a:srgbClr val="404040"/>
                </a:solidFill>
                <a:latin typeface="Trebuchet MS"/>
              </a:rPr>
              <a:t>(user_id </a:t>
            </a:r>
            <a:r>
              <a:rPr lang="en-IN" sz="1800" b="0" strike="noStrike" spc="-4">
                <a:solidFill>
                  <a:srgbClr val="404040"/>
                </a:solidFill>
                <a:latin typeface="Trebuchet MS"/>
              </a:rPr>
              <a:t>= ‘AB’) in the “users”</a:t>
            </a:r>
            <a:r>
              <a:rPr lang="en-IN" sz="1800" b="0" strike="noStrike" spc="168">
                <a:solidFill>
                  <a:srgbClr val="404040"/>
                </a:solidFill>
                <a:latin typeface="Trebuchet MS"/>
              </a:rPr>
              <a:t> </a:t>
            </a:r>
            <a:r>
              <a:rPr lang="en-IN" sz="1800" b="0" strike="noStrike" spc="-1">
                <a:solidFill>
                  <a:srgbClr val="404040"/>
                </a:solidFill>
                <a:latin typeface="Trebuchet MS"/>
              </a:rPr>
              <a:t>table.</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11"/>
              </a:spcBef>
            </a:pPr>
            <a:endParaRPr lang="en-IN" sz="1800" b="0" strike="noStrike" spc="-1">
              <a:latin typeface="Arial"/>
            </a:endParaRPr>
          </a:p>
          <a:p>
            <a:pPr marL="12600">
              <a:lnSpc>
                <a:spcPct val="100000"/>
              </a:lnSpc>
            </a:pPr>
            <a:r>
              <a:rPr lang="en-IN" sz="1800" b="1" strike="noStrike" spc="-29">
                <a:solidFill>
                  <a:srgbClr val="FF0000"/>
                </a:solidFill>
                <a:latin typeface="Trebuchet MS"/>
              </a:rPr>
              <a:t>UPDATE</a:t>
            </a:r>
            <a:r>
              <a:rPr lang="en-IN" sz="1800" b="1" strike="noStrike" spc="-83">
                <a:solidFill>
                  <a:srgbClr val="FF0000"/>
                </a:solidFill>
                <a:latin typeface="Trebuchet MS"/>
              </a:rPr>
              <a:t> </a:t>
            </a:r>
            <a:r>
              <a:rPr lang="en-IN" sz="1800" b="1" strike="noStrike" spc="-1">
                <a:solidFill>
                  <a:srgbClr val="FF0000"/>
                </a:solidFill>
                <a:latin typeface="Trebuchet MS"/>
              </a:rPr>
              <a:t>users</a:t>
            </a:r>
            <a:endParaRPr lang="en-IN" sz="1800" b="0" strike="noStrike" spc="-1">
              <a:latin typeface="Arial"/>
            </a:endParaRPr>
          </a:p>
          <a:p>
            <a:pPr marL="469800">
              <a:lnSpc>
                <a:spcPct val="100000"/>
              </a:lnSpc>
              <a:spcBef>
                <a:spcPts val="1009"/>
              </a:spcBef>
            </a:pPr>
            <a:r>
              <a:rPr lang="en-IN" sz="1800" b="1" strike="noStrike" spc="-4">
                <a:solidFill>
                  <a:srgbClr val="FF0000"/>
                </a:solidFill>
                <a:latin typeface="Trebuchet MS"/>
              </a:rPr>
              <a:t>SET todo</a:t>
            </a:r>
            <a:r>
              <a:rPr lang="en-IN" sz="1800" b="1" strike="noStrike" spc="-123">
                <a:solidFill>
                  <a:srgbClr val="FF0000"/>
                </a:solidFill>
                <a:latin typeface="Trebuchet MS"/>
              </a:rPr>
              <a:t> </a:t>
            </a:r>
            <a:r>
              <a:rPr lang="en-IN" sz="1800" b="1" strike="noStrike" spc="-1">
                <a:solidFill>
                  <a:srgbClr val="FF0000"/>
                </a:solidFill>
                <a:latin typeface="Trebuchet MS"/>
              </a:rPr>
              <a:t>=</a:t>
            </a:r>
            <a:endParaRPr lang="en-IN" sz="1800" b="0" strike="noStrike" spc="-1">
              <a:latin typeface="Arial"/>
            </a:endParaRPr>
          </a:p>
          <a:p>
            <a:pPr marL="469800">
              <a:lnSpc>
                <a:spcPct val="146000"/>
              </a:lnSpc>
            </a:pPr>
            <a:r>
              <a:rPr lang="en-IN" sz="1800" b="1" strike="noStrike" spc="-1">
                <a:solidFill>
                  <a:srgbClr val="FF0000"/>
                </a:solidFill>
                <a:latin typeface="Trebuchet MS"/>
              </a:rPr>
              <a:t>{ </a:t>
            </a:r>
            <a:r>
              <a:rPr lang="en-IN" sz="1800" b="1" strike="noStrike" spc="-4">
                <a:solidFill>
                  <a:srgbClr val="FF0000"/>
                </a:solidFill>
                <a:latin typeface="Trebuchet MS"/>
              </a:rPr>
              <a:t>‘2014-9-24’: </a:t>
            </a:r>
            <a:r>
              <a:rPr lang="en-IN" sz="1800" b="1" strike="noStrike" spc="-9">
                <a:solidFill>
                  <a:srgbClr val="FF0000"/>
                </a:solidFill>
                <a:latin typeface="Trebuchet MS"/>
              </a:rPr>
              <a:t>‘Cassandra </a:t>
            </a:r>
            <a:r>
              <a:rPr lang="en-IN" sz="1800" b="1" strike="noStrike" spc="-1">
                <a:solidFill>
                  <a:srgbClr val="FF0000"/>
                </a:solidFill>
                <a:latin typeface="Trebuchet MS"/>
              </a:rPr>
              <a:t>Session’,  </a:t>
            </a:r>
            <a:r>
              <a:rPr lang="en-IN" sz="1800" b="1" strike="noStrike" spc="-4">
                <a:solidFill>
                  <a:srgbClr val="FF0000"/>
                </a:solidFill>
                <a:latin typeface="Trebuchet MS"/>
              </a:rPr>
              <a:t>‘2014-10-2 </a:t>
            </a:r>
            <a:r>
              <a:rPr lang="en-IN" sz="1800" b="1" strike="noStrike" spc="-1">
                <a:solidFill>
                  <a:srgbClr val="FF0000"/>
                </a:solidFill>
                <a:latin typeface="Trebuchet MS"/>
              </a:rPr>
              <a:t>12:00’ </a:t>
            </a:r>
            <a:r>
              <a:rPr lang="en-IN" sz="1800" b="1" strike="noStrike" spc="-4">
                <a:solidFill>
                  <a:srgbClr val="FF0000"/>
                </a:solidFill>
                <a:latin typeface="Trebuchet MS"/>
              </a:rPr>
              <a:t>: ‘MongoDB </a:t>
            </a:r>
            <a:r>
              <a:rPr lang="en-IN" sz="1800" b="1" strike="noStrike" spc="-1">
                <a:solidFill>
                  <a:srgbClr val="FF0000"/>
                </a:solidFill>
                <a:latin typeface="Trebuchet MS"/>
              </a:rPr>
              <a:t>Session’</a:t>
            </a:r>
            <a:r>
              <a:rPr lang="en-IN" sz="1800" b="1" strike="noStrike" spc="-242">
                <a:solidFill>
                  <a:srgbClr val="FF0000"/>
                </a:solidFill>
                <a:latin typeface="Trebuchet MS"/>
              </a:rPr>
              <a:t> </a:t>
            </a:r>
            <a:r>
              <a:rPr lang="en-IN" sz="1800" b="1" strike="noStrike" spc="-1">
                <a:solidFill>
                  <a:srgbClr val="FF0000"/>
                </a:solidFill>
                <a:latin typeface="Trebuchet MS"/>
              </a:rPr>
              <a:t>}</a:t>
            </a:r>
            <a:endParaRPr lang="en-IN" sz="1800" b="0" strike="noStrike" spc="-1">
              <a:latin typeface="Arial"/>
            </a:endParaRPr>
          </a:p>
          <a:p>
            <a:pPr marL="926640">
              <a:lnSpc>
                <a:spcPct val="100000"/>
              </a:lnSpc>
              <a:spcBef>
                <a:spcPts val="1006"/>
              </a:spcBef>
            </a:pPr>
            <a:r>
              <a:rPr lang="en-IN" sz="1800" b="1" strike="noStrike" spc="-4">
                <a:solidFill>
                  <a:srgbClr val="FF0000"/>
                </a:solidFill>
                <a:latin typeface="Trebuchet MS"/>
              </a:rPr>
              <a:t>WHERE user_id </a:t>
            </a:r>
            <a:r>
              <a:rPr lang="en-IN" sz="1800" b="1" strike="noStrike" spc="-1">
                <a:solidFill>
                  <a:srgbClr val="FF0000"/>
                </a:solidFill>
                <a:latin typeface="Trebuchet MS"/>
              </a:rPr>
              <a:t>=</a:t>
            </a:r>
            <a:r>
              <a:rPr lang="en-IN" sz="1800" b="1" strike="noStrike" spc="-38">
                <a:solidFill>
                  <a:srgbClr val="FF0000"/>
                </a:solidFill>
                <a:latin typeface="Trebuchet MS"/>
              </a:rPr>
              <a:t> </a:t>
            </a:r>
            <a:r>
              <a:rPr lang="en-IN" sz="1800" b="1" strike="noStrike" spc="-4">
                <a:solidFill>
                  <a:srgbClr val="FF0000"/>
                </a:solidFill>
                <a:latin typeface="Trebuchet MS"/>
              </a:rPr>
              <a:t>‘AB’;</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More Practice on Collections</a:t>
            </a:r>
            <a:endParaRPr lang="en-US" sz="2400" b="0" strike="noStrike" spc="-1">
              <a:solidFill>
                <a:srgbClr val="000000"/>
              </a:solidFill>
              <a:latin typeface="Calibri"/>
            </a:endParaRPr>
          </a:p>
        </p:txBody>
      </p:sp>
      <p:sp>
        <p:nvSpPr>
          <p:cNvPr id="464" name="TextShape 2"/>
          <p:cNvSpPr txBox="1"/>
          <p:nvPr/>
        </p:nvSpPr>
        <p:spPr>
          <a:xfrm>
            <a:off x="380880" y="1066680"/>
            <a:ext cx="10129320" cy="415476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1. TO create a table “ users” with an “emails” column. Email column type as SET.</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2. To insert values into the “ emails” column of the “ users” table.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3. Add an element to a set using the UPDATE command and the addition (+) operator.</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4. To remove an element from a set using the subtraction (-) operator.</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t>
            </a:r>
            <a:r>
              <a:rPr lang="en-US" sz="1800" b="0" strike="noStrike" spc="-1">
                <a:solidFill>
                  <a:srgbClr val="FF0000"/>
                </a:solidFill>
                <a:latin typeface="Trebuchet MS"/>
              </a:rPr>
              <a:t>UPDATE users SET emails= emails-{XX@gmail.com} WHERE user_id=‘XX’;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5. To alter the users table to add a column, “top places of type list.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Note:</a:t>
            </a: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   	To append  use + operator.</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COUNTER</a:t>
            </a:r>
            <a:endParaRPr lang="en-US" sz="2400" b="0" strike="noStrike" spc="-1">
              <a:solidFill>
                <a:srgbClr val="000000"/>
              </a:solidFill>
              <a:latin typeface="Calibri"/>
            </a:endParaRPr>
          </a:p>
        </p:txBody>
      </p:sp>
      <p:sp>
        <p:nvSpPr>
          <p:cNvPr id="466" name="TextShape 2"/>
          <p:cNvSpPr txBox="1"/>
          <p:nvPr/>
        </p:nvSpPr>
        <p:spPr>
          <a:xfrm>
            <a:off x="533520" y="1143000"/>
            <a:ext cx="9295920" cy="443160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 A counter is a special column that is changed in increments.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For example we may need a counter column to count the number of times a particular book is issued from the library by the student.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Step1:</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CREATE TABLE library_book ( Counter_ value counter,</a:t>
            </a: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Book_Name varchar,</a:t>
            </a: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stud_name varchar,</a:t>
            </a: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PRIMARY KEY(Book_Name, stud_name)</a:t>
            </a: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t>
            </a:r>
            <a:endParaRPr lang="en-US" sz="1800" b="0" strike="noStrike" spc="-1">
              <a:solidFill>
                <a:srgbClr val="000000"/>
              </a:solidFill>
              <a:latin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COUNTER</a:t>
            </a:r>
            <a:endParaRPr lang="en-US" sz="2400" b="0" strike="noStrike" spc="-1">
              <a:solidFill>
                <a:srgbClr val="000000"/>
              </a:solidFill>
              <a:latin typeface="Calibri"/>
            </a:endParaRPr>
          </a:p>
        </p:txBody>
      </p:sp>
      <p:sp>
        <p:nvSpPr>
          <p:cNvPr id="468" name="TextShape 2"/>
          <p:cNvSpPr txBox="1"/>
          <p:nvPr/>
        </p:nvSpPr>
        <p:spPr>
          <a:xfrm>
            <a:off x="685800" y="1143000"/>
            <a:ext cx="10357920" cy="5262480"/>
          </a:xfrm>
          <a:prstGeom prst="rect">
            <a:avLst/>
          </a:prstGeom>
          <a:noFill/>
          <a:ln>
            <a:noFill/>
          </a:ln>
        </p:spPr>
        <p:txBody>
          <a:bodyPr lIns="0" tIns="0" rIns="0" bIns="0"/>
          <a:lstStyle/>
          <a:p>
            <a:pPr>
              <a:lnSpc>
                <a:spcPct val="100000"/>
              </a:lnSpc>
            </a:pPr>
            <a:r>
              <a:rPr lang="en-US" sz="1800" b="0" strike="noStrike" spc="-1">
                <a:solidFill>
                  <a:srgbClr val="FF0000"/>
                </a:solidFill>
                <a:latin typeface="Trebuchet MS"/>
              </a:rPr>
              <a:t>Step2:</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	</a:t>
            </a:r>
            <a:r>
              <a:rPr lang="en-US" sz="1800" b="0" strike="noStrike" spc="-1">
                <a:solidFill>
                  <a:srgbClr val="000000"/>
                </a:solidFill>
                <a:latin typeface="Trebuchet MS"/>
              </a:rPr>
              <a:t>UPDATE library_book </a:t>
            </a:r>
            <a:r>
              <a:rPr lang="en-US" sz="1800" b="1" strike="noStrike" spc="-1">
                <a:solidFill>
                  <a:srgbClr val="00B0F0"/>
                </a:solidFill>
                <a:latin typeface="Trebuchet MS"/>
              </a:rPr>
              <a:t>SET counter_value=counter_value+1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	WHERE Book_Name=‘Business Analytics’ </a:t>
            </a:r>
            <a:r>
              <a:rPr lang="en-US" sz="1800" b="1" strike="noStrike" spc="-1">
                <a:solidFill>
                  <a:srgbClr val="00B0F0"/>
                </a:solidFill>
                <a:latin typeface="Trebuchet MS"/>
              </a:rPr>
              <a:t>AND</a:t>
            </a:r>
            <a:r>
              <a:rPr lang="en-US" sz="1800" b="0" strike="noStrike" spc="-1">
                <a:solidFill>
                  <a:srgbClr val="000000"/>
                </a:solidFill>
                <a:latin typeface="Trebuchet MS"/>
              </a:rPr>
              <a:t> stud_name=‘jeet’;</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Step 3: </a:t>
            </a:r>
            <a:r>
              <a:rPr lang="en-US" sz="1800" b="0" strike="noStrike" spc="-1">
                <a:solidFill>
                  <a:srgbClr val="000000"/>
                </a:solidFill>
                <a:latin typeface="Trebuchet MS"/>
              </a:rPr>
              <a:t>Increase the value of counter</a:t>
            </a: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	</a:t>
            </a: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	UPDATE library_book </a:t>
            </a:r>
            <a:r>
              <a:rPr lang="en-US" sz="1800" b="1" strike="noStrike" spc="-1">
                <a:solidFill>
                  <a:srgbClr val="00B0F0"/>
                </a:solidFill>
                <a:latin typeface="Trebuchet MS"/>
              </a:rPr>
              <a:t>SET counter_value=counter_value+1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	WHERE Book_Name=‘Business Analytics’ </a:t>
            </a:r>
            <a:r>
              <a:rPr lang="en-US" sz="1800" b="1" strike="noStrike" spc="-1">
                <a:solidFill>
                  <a:srgbClr val="00B0F0"/>
                </a:solidFill>
                <a:latin typeface="Trebuchet MS"/>
              </a:rPr>
              <a:t>AND</a:t>
            </a:r>
            <a:r>
              <a:rPr lang="en-US" sz="1800" b="0" strike="noStrike" spc="-1">
                <a:solidFill>
                  <a:srgbClr val="000000"/>
                </a:solidFill>
                <a:latin typeface="Trebuchet MS"/>
              </a:rPr>
              <a:t> stud_name=‘shann’;</a:t>
            </a: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Step 4: </a:t>
            </a: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	</a:t>
            </a: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	UPDATE library_book </a:t>
            </a:r>
            <a:r>
              <a:rPr lang="en-US" sz="1800" b="1" strike="noStrike" spc="-1">
                <a:solidFill>
                  <a:srgbClr val="00B0F0"/>
                </a:solidFill>
                <a:latin typeface="Trebuchet MS"/>
              </a:rPr>
              <a:t>SET counter_value=counter_value+1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Trebuchet MS"/>
              </a:rPr>
              <a:t>	WHERE Book_Name=‘Business Analytics’ </a:t>
            </a:r>
            <a:r>
              <a:rPr lang="en-US" sz="1800" b="1" strike="noStrike" spc="-1">
                <a:solidFill>
                  <a:srgbClr val="00B0F0"/>
                </a:solidFill>
                <a:latin typeface="Trebuchet MS"/>
              </a:rPr>
              <a:t>AND</a:t>
            </a:r>
            <a:r>
              <a:rPr lang="en-US" sz="1800" b="0" strike="noStrike" spc="-1">
                <a:solidFill>
                  <a:srgbClr val="000000"/>
                </a:solidFill>
                <a:latin typeface="Trebuchet MS"/>
              </a:rPr>
              <a:t> stud_name=‘jeet’;</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FF0000"/>
                </a:solidFill>
                <a:latin typeface="Trebuchet MS"/>
              </a:rPr>
              <a:t> </a:t>
            </a:r>
            <a:endParaRPr lang="en-US" sz="1800" b="0" strike="noStrike" spc="-1">
              <a:solidFill>
                <a:srgbClr val="000000"/>
              </a:solidFill>
              <a:latin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TextShape 1"/>
          <p:cNvSpPr txBox="1"/>
          <p:nvPr/>
        </p:nvSpPr>
        <p:spPr>
          <a:xfrm>
            <a:off x="3552840" y="3060000"/>
            <a:ext cx="1820160" cy="1145160"/>
          </a:xfrm>
          <a:prstGeom prst="rect">
            <a:avLst/>
          </a:prstGeom>
          <a:noFill/>
          <a:ln>
            <a:noFill/>
          </a:ln>
        </p:spPr>
        <p:txBody>
          <a:bodyPr lIns="0" tIns="0" rIns="0" bIns="0"/>
          <a:lstStyle/>
          <a:p>
            <a:pPr marL="12600">
              <a:lnSpc>
                <a:spcPct val="100000"/>
              </a:lnSpc>
            </a:pPr>
            <a:r>
              <a:rPr lang="en-US" sz="2400" b="1" strike="noStrike" spc="-24">
                <a:solidFill>
                  <a:srgbClr val="0E6EC5"/>
                </a:solidFill>
                <a:latin typeface="Trebuchet MS"/>
              </a:rPr>
              <a:t>Time </a:t>
            </a:r>
            <a:r>
              <a:rPr lang="en-US" sz="2400" b="1" strike="noStrike" spc="-157">
                <a:solidFill>
                  <a:srgbClr val="0E6EC5"/>
                </a:solidFill>
                <a:latin typeface="Trebuchet MS"/>
              </a:rPr>
              <a:t>To</a:t>
            </a:r>
            <a:r>
              <a:rPr lang="en-US" sz="2400" b="1" strike="noStrike" spc="-111">
                <a:solidFill>
                  <a:srgbClr val="0E6EC5"/>
                </a:solidFill>
                <a:latin typeface="Trebuchet MS"/>
              </a:rPr>
              <a:t> </a:t>
            </a:r>
            <a:r>
              <a:rPr lang="en-US" sz="2400" b="1" strike="noStrike" spc="-4">
                <a:solidFill>
                  <a:srgbClr val="0E6EC5"/>
                </a:solidFill>
                <a:latin typeface="Trebuchet MS"/>
              </a:rPr>
              <a:t>Live</a:t>
            </a:r>
            <a:endParaRPr lang="en-US" sz="2400" b="0" strike="noStrike" spc="-1">
              <a:solidFill>
                <a:srgbClr val="000000"/>
              </a:solidFill>
              <a:latin typeface="Calibri"/>
            </a:endParaRPr>
          </a:p>
        </p:txBody>
      </p:sp>
      <p:sp>
        <p:nvSpPr>
          <p:cNvPr id="470"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TextShape 1"/>
          <p:cNvSpPr txBox="1"/>
          <p:nvPr/>
        </p:nvSpPr>
        <p:spPr>
          <a:xfrm>
            <a:off x="500760" y="371880"/>
            <a:ext cx="11189880" cy="1145160"/>
          </a:xfrm>
          <a:prstGeom prst="rect">
            <a:avLst/>
          </a:prstGeom>
          <a:noFill/>
          <a:ln>
            <a:noFill/>
          </a:ln>
        </p:spPr>
        <p:txBody>
          <a:bodyPr lIns="0" tIns="0" rIns="0" bIns="0"/>
          <a:lstStyle/>
          <a:p>
            <a:pPr marL="12600">
              <a:lnSpc>
                <a:spcPct val="100000"/>
              </a:lnSpc>
            </a:pPr>
            <a:r>
              <a:rPr lang="en-US" sz="2400" b="1" strike="noStrike" spc="-24">
                <a:solidFill>
                  <a:srgbClr val="0E6EC5"/>
                </a:solidFill>
                <a:latin typeface="Trebuchet MS"/>
              </a:rPr>
              <a:t>Time </a:t>
            </a:r>
            <a:r>
              <a:rPr lang="en-US" sz="2400" b="1" strike="noStrike" spc="-157">
                <a:solidFill>
                  <a:srgbClr val="0E6EC5"/>
                </a:solidFill>
                <a:latin typeface="Trebuchet MS"/>
              </a:rPr>
              <a:t>To</a:t>
            </a:r>
            <a:r>
              <a:rPr lang="en-US" sz="2400" b="1" strike="noStrike" spc="-111">
                <a:solidFill>
                  <a:srgbClr val="0E6EC5"/>
                </a:solidFill>
                <a:latin typeface="Trebuchet MS"/>
              </a:rPr>
              <a:t> </a:t>
            </a:r>
            <a:r>
              <a:rPr lang="en-US" sz="2400" b="1" strike="noStrike" spc="-4">
                <a:solidFill>
                  <a:srgbClr val="0E6EC5"/>
                </a:solidFill>
                <a:latin typeface="Trebuchet MS"/>
              </a:rPr>
              <a:t>Live</a:t>
            </a:r>
            <a:endParaRPr lang="en-US" sz="2400" b="0" strike="noStrike" spc="-1">
              <a:solidFill>
                <a:srgbClr val="000000"/>
              </a:solidFill>
              <a:latin typeface="Calibri"/>
            </a:endParaRPr>
          </a:p>
        </p:txBody>
      </p:sp>
      <p:sp>
        <p:nvSpPr>
          <p:cNvPr id="472"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73" name="CustomShape 3"/>
          <p:cNvSpPr/>
          <p:nvPr/>
        </p:nvSpPr>
        <p:spPr>
          <a:xfrm>
            <a:off x="500760" y="1399680"/>
            <a:ext cx="8793000" cy="4442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7000"/>
              </a:lnSpc>
            </a:pPr>
            <a:r>
              <a:rPr lang="en-IN" sz="1800" b="0" strike="noStrike" spc="-1">
                <a:solidFill>
                  <a:srgbClr val="000000"/>
                </a:solidFill>
                <a:latin typeface="Times New Roman"/>
              </a:rPr>
              <a:t>Data in a column, other than a counter </a:t>
            </a:r>
            <a:r>
              <a:rPr lang="en-IN" sz="1800" b="0" strike="noStrike" spc="-4">
                <a:solidFill>
                  <a:srgbClr val="000000"/>
                </a:solidFill>
                <a:latin typeface="Times New Roman"/>
              </a:rPr>
              <a:t>column, </a:t>
            </a:r>
            <a:r>
              <a:rPr lang="en-IN" sz="1800" b="0" strike="noStrike" spc="-1">
                <a:solidFill>
                  <a:srgbClr val="000000"/>
                </a:solidFill>
                <a:latin typeface="Times New Roman"/>
              </a:rPr>
              <a:t>can have an optional expiration period</a:t>
            </a:r>
            <a:r>
              <a:rPr lang="en-IN" sz="1800" b="0" strike="noStrike" spc="-117">
                <a:solidFill>
                  <a:srgbClr val="000000"/>
                </a:solidFill>
                <a:latin typeface="Times New Roman"/>
              </a:rPr>
              <a:t> </a:t>
            </a:r>
            <a:r>
              <a:rPr lang="en-IN" sz="1800" b="0" strike="noStrike" spc="-1">
                <a:solidFill>
                  <a:srgbClr val="000000"/>
                </a:solidFill>
                <a:latin typeface="Times New Roman"/>
              </a:rPr>
              <a:t>called  TTL </a:t>
            </a:r>
            <a:r>
              <a:rPr lang="en-IN" sz="1800" b="0" strike="noStrike" spc="-4">
                <a:solidFill>
                  <a:srgbClr val="000000"/>
                </a:solidFill>
                <a:latin typeface="Times New Roman"/>
              </a:rPr>
              <a:t>(time </a:t>
            </a:r>
            <a:r>
              <a:rPr lang="en-IN" sz="1800" b="0" strike="noStrike" spc="-1">
                <a:solidFill>
                  <a:srgbClr val="000000"/>
                </a:solidFill>
                <a:latin typeface="Times New Roman"/>
              </a:rPr>
              <a:t>to live). The client request </a:t>
            </a:r>
            <a:r>
              <a:rPr lang="en-IN" sz="1800" b="0" strike="noStrike" spc="-9">
                <a:solidFill>
                  <a:srgbClr val="000000"/>
                </a:solidFill>
                <a:latin typeface="Times New Roman"/>
              </a:rPr>
              <a:t>may </a:t>
            </a:r>
            <a:r>
              <a:rPr lang="en-IN" sz="1800" b="0" strike="noStrike" spc="-1">
                <a:solidFill>
                  <a:srgbClr val="000000"/>
                </a:solidFill>
                <a:latin typeface="Times New Roman"/>
              </a:rPr>
              <a:t>specify a TTL value for the data. The TTL </a:t>
            </a:r>
            <a:r>
              <a:rPr lang="en-IN" sz="1800" b="0" strike="noStrike" spc="-4">
                <a:solidFill>
                  <a:srgbClr val="000000"/>
                </a:solidFill>
                <a:latin typeface="Times New Roman"/>
              </a:rPr>
              <a:t>is  </a:t>
            </a:r>
            <a:r>
              <a:rPr lang="en-IN" sz="1800" b="0" strike="noStrike" spc="-1">
                <a:solidFill>
                  <a:srgbClr val="000000"/>
                </a:solidFill>
                <a:latin typeface="Times New Roman"/>
              </a:rPr>
              <a:t>specified in</a:t>
            </a:r>
            <a:r>
              <a:rPr lang="en-IN" sz="1800" b="0" strike="noStrike" spc="-77">
                <a:solidFill>
                  <a:srgbClr val="000000"/>
                </a:solidFill>
                <a:latin typeface="Times New Roman"/>
              </a:rPr>
              <a:t> </a:t>
            </a:r>
            <a:r>
              <a:rPr lang="en-IN" sz="1800" b="0" strike="noStrike" spc="-4">
                <a:solidFill>
                  <a:srgbClr val="000000"/>
                </a:solidFill>
                <a:latin typeface="Times New Roman"/>
              </a:rPr>
              <a:t>seconds.</a:t>
            </a: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14"/>
              </a:spcBef>
            </a:pPr>
            <a:endParaRPr lang="en-IN" sz="1800" b="0" strike="noStrike" spc="-1">
              <a:latin typeface="Arial"/>
            </a:endParaRPr>
          </a:p>
          <a:p>
            <a:pPr marL="12600">
              <a:lnSpc>
                <a:spcPct val="100000"/>
              </a:lnSpc>
            </a:pPr>
            <a:r>
              <a:rPr lang="en-IN" sz="2000" b="1" strike="noStrike" spc="-32">
                <a:solidFill>
                  <a:srgbClr val="FF0000"/>
                </a:solidFill>
                <a:latin typeface="Trebuchet MS"/>
              </a:rPr>
              <a:t>CREATE  </a:t>
            </a:r>
            <a:r>
              <a:rPr lang="en-IN" sz="2000" b="1" strike="noStrike" spc="-1">
                <a:solidFill>
                  <a:srgbClr val="FF0000"/>
                </a:solidFill>
                <a:latin typeface="Trebuchet MS"/>
              </a:rPr>
              <a:t> </a:t>
            </a:r>
            <a:r>
              <a:rPr lang="en-IN" sz="2000" b="1" strike="noStrike" spc="-38">
                <a:solidFill>
                  <a:srgbClr val="FF0000"/>
                </a:solidFill>
                <a:latin typeface="Trebuchet MS"/>
              </a:rPr>
              <a:t>TABLE	</a:t>
            </a:r>
            <a:r>
              <a:rPr lang="en-IN" sz="2000" b="1" strike="noStrike" spc="-1">
                <a:solidFill>
                  <a:srgbClr val="FF0000"/>
                </a:solidFill>
                <a:latin typeface="Trebuchet MS"/>
              </a:rPr>
              <a:t>userlogin(</a:t>
            </a:r>
            <a:endParaRPr lang="en-IN" sz="2000" b="0" strike="noStrike" spc="-1">
              <a:latin typeface="Arial"/>
            </a:endParaRPr>
          </a:p>
          <a:p>
            <a:pPr marL="12600">
              <a:lnSpc>
                <a:spcPct val="100000"/>
              </a:lnSpc>
            </a:pPr>
            <a:r>
              <a:rPr lang="en-IN" sz="2000" b="1" strike="noStrike" spc="-1">
                <a:solidFill>
                  <a:srgbClr val="FF0000"/>
                </a:solidFill>
                <a:latin typeface="Trebuchet MS"/>
              </a:rPr>
              <a:t>userid int </a:t>
            </a:r>
            <a:r>
              <a:rPr lang="en-IN" sz="2000" b="1" strike="noStrike" spc="-4">
                <a:solidFill>
                  <a:srgbClr val="FF0000"/>
                </a:solidFill>
                <a:latin typeface="Trebuchet MS"/>
              </a:rPr>
              <a:t>primary </a:t>
            </a:r>
            <a:r>
              <a:rPr lang="en-IN" sz="2000" b="1" strike="noStrike" spc="-58">
                <a:solidFill>
                  <a:srgbClr val="FF0000"/>
                </a:solidFill>
                <a:latin typeface="Trebuchet MS"/>
              </a:rPr>
              <a:t>key, </a:t>
            </a:r>
            <a:r>
              <a:rPr lang="en-IN" sz="2000" b="1" strike="noStrike" spc="-1">
                <a:solidFill>
                  <a:srgbClr val="FF0000"/>
                </a:solidFill>
                <a:latin typeface="Trebuchet MS"/>
              </a:rPr>
              <a:t>password</a:t>
            </a:r>
            <a:r>
              <a:rPr lang="en-IN" sz="2000" b="1" strike="noStrike" spc="-52">
                <a:solidFill>
                  <a:srgbClr val="FF0000"/>
                </a:solidFill>
                <a:latin typeface="Trebuchet MS"/>
              </a:rPr>
              <a:t> </a:t>
            </a:r>
            <a:r>
              <a:rPr lang="en-IN" sz="2000" b="1" strike="noStrike" spc="-4">
                <a:solidFill>
                  <a:srgbClr val="FF0000"/>
                </a:solidFill>
                <a:latin typeface="Trebuchet MS"/>
              </a:rPr>
              <a:t>text</a:t>
            </a:r>
            <a:endParaRPr lang="en-IN" sz="2000" b="0" strike="noStrike" spc="-1">
              <a:latin typeface="Arial"/>
            </a:endParaRPr>
          </a:p>
          <a:p>
            <a:pPr marL="12600">
              <a:lnSpc>
                <a:spcPct val="100000"/>
              </a:lnSpc>
            </a:pPr>
            <a:r>
              <a:rPr lang="en-IN" sz="2000" b="1" strike="noStrike" spc="-4">
                <a:solidFill>
                  <a:srgbClr val="FF0000"/>
                </a:solidFill>
                <a:latin typeface="Trebuchet MS"/>
              </a:rPr>
              <a:t>);</a:t>
            </a:r>
            <a:endParaRPr lang="en-IN" sz="2000" b="0" strike="noStrike" spc="-1">
              <a:latin typeface="Arial"/>
            </a:endParaRPr>
          </a:p>
          <a:p>
            <a:pPr marL="12600">
              <a:lnSpc>
                <a:spcPts val="5771"/>
              </a:lnSpc>
              <a:spcBef>
                <a:spcPts val="746"/>
              </a:spcBef>
            </a:pPr>
            <a:r>
              <a:rPr lang="en-IN" sz="2000" b="1" strike="noStrike" spc="-18">
                <a:solidFill>
                  <a:srgbClr val="FF0000"/>
                </a:solidFill>
                <a:latin typeface="Trebuchet MS"/>
              </a:rPr>
              <a:t>INSERT  </a:t>
            </a:r>
            <a:r>
              <a:rPr lang="en-IN" sz="2000" b="1" strike="noStrike" spc="-32">
                <a:solidFill>
                  <a:srgbClr val="FF0000"/>
                </a:solidFill>
                <a:latin typeface="Trebuchet MS"/>
              </a:rPr>
              <a:t>INTO  </a:t>
            </a:r>
            <a:r>
              <a:rPr lang="en-IN" sz="2000" b="1" strike="noStrike" spc="-1">
                <a:solidFill>
                  <a:srgbClr val="FF0000"/>
                </a:solidFill>
                <a:latin typeface="Trebuchet MS"/>
              </a:rPr>
              <a:t>userlogin</a:t>
            </a:r>
            <a:r>
              <a:rPr lang="en-IN" sz="2000" b="1" strike="noStrike" spc="-202">
                <a:solidFill>
                  <a:srgbClr val="FF0000"/>
                </a:solidFill>
                <a:latin typeface="Trebuchet MS"/>
              </a:rPr>
              <a:t> </a:t>
            </a:r>
            <a:r>
              <a:rPr lang="en-IN" sz="2000" b="1" strike="noStrike" spc="-1">
                <a:solidFill>
                  <a:srgbClr val="FF0000"/>
                </a:solidFill>
                <a:latin typeface="Trebuchet MS"/>
              </a:rPr>
              <a:t>(userid,</a:t>
            </a:r>
            <a:r>
              <a:rPr lang="en-IN" sz="2000" b="1" strike="noStrike" spc="293">
                <a:solidFill>
                  <a:srgbClr val="FF0000"/>
                </a:solidFill>
                <a:latin typeface="Trebuchet MS"/>
              </a:rPr>
              <a:t> </a:t>
            </a:r>
            <a:r>
              <a:rPr lang="en-IN" sz="2000" b="1" strike="noStrike" spc="-1">
                <a:solidFill>
                  <a:srgbClr val="FF0000"/>
                </a:solidFill>
                <a:latin typeface="Trebuchet MS"/>
              </a:rPr>
              <a:t>password)	</a:t>
            </a:r>
            <a:r>
              <a:rPr lang="en-IN" sz="2000" b="1" strike="noStrike" spc="-29">
                <a:solidFill>
                  <a:srgbClr val="FF0000"/>
                </a:solidFill>
                <a:latin typeface="Trebuchet MS"/>
              </a:rPr>
              <a:t>VALUES </a:t>
            </a:r>
            <a:r>
              <a:rPr lang="en-IN" sz="2000" b="1" strike="noStrike" spc="-4">
                <a:solidFill>
                  <a:srgbClr val="FF0000"/>
                </a:solidFill>
                <a:latin typeface="Trebuchet MS"/>
              </a:rPr>
              <a:t>(1,'infy') USING</a:t>
            </a:r>
            <a:r>
              <a:rPr lang="en-IN" sz="2000" b="1" strike="noStrike" spc="-52">
                <a:solidFill>
                  <a:srgbClr val="FF0000"/>
                </a:solidFill>
                <a:latin typeface="Trebuchet MS"/>
              </a:rPr>
              <a:t> </a:t>
            </a:r>
            <a:r>
              <a:rPr lang="en-IN" sz="2000" b="1" strike="noStrike" spc="-1">
                <a:solidFill>
                  <a:srgbClr val="FF0000"/>
                </a:solidFill>
                <a:latin typeface="Trebuchet MS"/>
              </a:rPr>
              <a:t>TTL</a:t>
            </a:r>
            <a:r>
              <a:rPr lang="en-IN" sz="2000" b="1" strike="noStrike" spc="-97">
                <a:solidFill>
                  <a:srgbClr val="FF0000"/>
                </a:solidFill>
                <a:latin typeface="Trebuchet MS"/>
              </a:rPr>
              <a:t> </a:t>
            </a:r>
            <a:r>
              <a:rPr lang="en-IN" sz="2000" b="1" strike="noStrike" spc="-1">
                <a:solidFill>
                  <a:srgbClr val="FF0000"/>
                </a:solidFill>
                <a:latin typeface="Trebuchet MS"/>
              </a:rPr>
              <a:t>30;  </a:t>
            </a:r>
            <a:r>
              <a:rPr lang="en-IN" sz="2000" b="1" strike="noStrike" spc="-4">
                <a:solidFill>
                  <a:srgbClr val="FF0000"/>
                </a:solidFill>
                <a:latin typeface="Trebuchet MS"/>
              </a:rPr>
              <a:t>SELECT </a:t>
            </a:r>
            <a:r>
              <a:rPr lang="en-IN" sz="2000" b="1" strike="noStrike" spc="-1">
                <a:solidFill>
                  <a:srgbClr val="FF0000"/>
                </a:solidFill>
                <a:latin typeface="Trebuchet MS"/>
              </a:rPr>
              <a:t>TTL</a:t>
            </a:r>
            <a:r>
              <a:rPr lang="en-IN" sz="2000" b="1" strike="noStrike" spc="-199">
                <a:solidFill>
                  <a:srgbClr val="FF0000"/>
                </a:solidFill>
                <a:latin typeface="Trebuchet MS"/>
              </a:rPr>
              <a:t> </a:t>
            </a:r>
            <a:r>
              <a:rPr lang="en-IN" sz="2000" b="1" strike="noStrike" spc="-4">
                <a:solidFill>
                  <a:srgbClr val="FF0000"/>
                </a:solidFill>
                <a:latin typeface="Trebuchet MS"/>
              </a:rPr>
              <a:t>(password)</a:t>
            </a:r>
            <a:endParaRPr lang="en-IN" sz="2000" b="0" strike="noStrike" spc="-1">
              <a:latin typeface="Arial"/>
            </a:endParaRPr>
          </a:p>
          <a:p>
            <a:pPr marL="927000">
              <a:lnSpc>
                <a:spcPts val="1644"/>
              </a:lnSpc>
            </a:pPr>
            <a:r>
              <a:rPr lang="en-IN" sz="2000" b="1" strike="noStrike" spc="-4">
                <a:solidFill>
                  <a:srgbClr val="FF0000"/>
                </a:solidFill>
                <a:latin typeface="Trebuchet MS"/>
              </a:rPr>
              <a:t>FROM</a:t>
            </a:r>
            <a:r>
              <a:rPr lang="en-IN" sz="2000" b="1" strike="noStrike" spc="-69">
                <a:solidFill>
                  <a:srgbClr val="FF0000"/>
                </a:solidFill>
                <a:latin typeface="Trebuchet MS"/>
              </a:rPr>
              <a:t> </a:t>
            </a:r>
            <a:r>
              <a:rPr lang="en-IN" sz="2000" b="1" strike="noStrike" spc="-1">
                <a:solidFill>
                  <a:srgbClr val="FF0000"/>
                </a:solidFill>
                <a:latin typeface="Trebuchet MS"/>
              </a:rPr>
              <a:t>userlogin</a:t>
            </a:r>
            <a:endParaRPr lang="en-IN" sz="2000" b="0" strike="noStrike" spc="-1">
              <a:latin typeface="Arial"/>
            </a:endParaRPr>
          </a:p>
          <a:p>
            <a:pPr marL="1841400">
              <a:lnSpc>
                <a:spcPct val="100000"/>
              </a:lnSpc>
            </a:pPr>
            <a:r>
              <a:rPr lang="en-IN" sz="2000" b="1" strike="noStrike" spc="-1">
                <a:solidFill>
                  <a:srgbClr val="FF0000"/>
                </a:solidFill>
                <a:latin typeface="Trebuchet MS"/>
              </a:rPr>
              <a:t>WHERE</a:t>
            </a:r>
            <a:r>
              <a:rPr lang="en-IN" sz="2000" b="1" strike="noStrike" spc="-94">
                <a:solidFill>
                  <a:srgbClr val="FF0000"/>
                </a:solidFill>
                <a:latin typeface="Trebuchet MS"/>
              </a:rPr>
              <a:t> </a:t>
            </a:r>
            <a:r>
              <a:rPr lang="en-IN" sz="2000" b="1" strike="noStrike" spc="-1">
                <a:solidFill>
                  <a:srgbClr val="FF0000"/>
                </a:solidFill>
                <a:latin typeface="Trebuchet MS"/>
              </a:rPr>
              <a:t>userid=1;</a:t>
            </a:r>
            <a:endParaRPr lang="en-IN" sz="20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ALTER COMMAND</a:t>
            </a:r>
            <a:endParaRPr lang="en-US" sz="2400" b="0" strike="noStrike" spc="-1">
              <a:solidFill>
                <a:srgbClr val="000000"/>
              </a:solidFill>
              <a:latin typeface="Calibri"/>
            </a:endParaRPr>
          </a:p>
        </p:txBody>
      </p:sp>
      <p:sp>
        <p:nvSpPr>
          <p:cNvPr id="475" name="TextShape 2"/>
          <p:cNvSpPr txBox="1"/>
          <p:nvPr/>
        </p:nvSpPr>
        <p:spPr>
          <a:xfrm>
            <a:off x="685800" y="1143000"/>
            <a:ext cx="10357920" cy="3600720"/>
          </a:xfrm>
          <a:prstGeom prst="rect">
            <a:avLst/>
          </a:prstGeom>
          <a:noFill/>
          <a:ln>
            <a:noFill/>
          </a:ln>
        </p:spPr>
        <p:txBody>
          <a:bodyPr lIns="0" tIns="0" rIns="0" bIns="0"/>
          <a:lstStyle/>
          <a:p>
            <a:pPr>
              <a:lnSpc>
                <a:spcPct val="100000"/>
              </a:lnSpc>
            </a:pPr>
            <a:r>
              <a:rPr lang="en-US" sz="1800" b="1" strike="noStrike" spc="-1">
                <a:solidFill>
                  <a:srgbClr val="404040"/>
                </a:solidFill>
                <a:latin typeface="Trebuchet MS"/>
              </a:rPr>
              <a:t> Alter command can be used to change the structure of the table/column.</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404040"/>
                </a:solidFill>
                <a:latin typeface="Trebuchet MS"/>
              </a:rPr>
              <a:t>	</a:t>
            </a:r>
            <a:r>
              <a:rPr lang="en-US" sz="1800" b="1" strike="noStrike" spc="-1">
                <a:solidFill>
                  <a:srgbClr val="FF0000"/>
                </a:solidFill>
                <a:latin typeface="Trebuchet MS"/>
              </a:rPr>
              <a:t>1</a:t>
            </a:r>
            <a:r>
              <a:rPr lang="en-US" sz="1800" b="1" strike="noStrike" spc="-1">
                <a:solidFill>
                  <a:srgbClr val="404040"/>
                </a:solidFill>
                <a:latin typeface="Trebuchet MS"/>
              </a:rPr>
              <a:t>. </a:t>
            </a:r>
            <a:r>
              <a:rPr lang="en-US" sz="1800" b="1" strike="noStrike" spc="-1">
                <a:solidFill>
                  <a:srgbClr val="FF0000"/>
                </a:solidFill>
                <a:latin typeface="Trebuchet MS"/>
              </a:rPr>
              <a:t>Change the type of the column.</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FF0000"/>
                </a:solidFill>
                <a:latin typeface="Trebuchet MS"/>
              </a:rPr>
              <a:t>		</a:t>
            </a:r>
            <a:r>
              <a:rPr lang="en-US" sz="1800" b="1" strike="noStrike" spc="-1">
                <a:solidFill>
                  <a:srgbClr val="00B0F0"/>
                </a:solidFill>
                <a:latin typeface="Trebuchet MS"/>
              </a:rPr>
              <a:t>ALTER TABLE sample ALTER sampleid TYPE int;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FF0000"/>
                </a:solidFill>
                <a:latin typeface="Trebuchet MS"/>
              </a:rPr>
              <a:t>	2. To delete a column.</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FF0000"/>
                </a:solidFill>
                <a:latin typeface="Trebuchet MS"/>
              </a:rPr>
              <a:t>		</a:t>
            </a:r>
            <a:r>
              <a:rPr lang="en-US" sz="1800" b="1" strike="noStrike" spc="-1">
                <a:solidFill>
                  <a:srgbClr val="00B0F0"/>
                </a:solidFill>
                <a:latin typeface="Trebuchet MS"/>
              </a:rPr>
              <a:t>ALTER TABLE sample DROP sampleid;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00B0F0"/>
                </a:solidFill>
                <a:latin typeface="Trebuchet MS"/>
              </a:rPr>
              <a:t>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DROP command</a:t>
            </a:r>
            <a:endParaRPr lang="en-US" sz="2400" b="0" strike="noStrike" spc="-1">
              <a:solidFill>
                <a:srgbClr val="000000"/>
              </a:solidFill>
              <a:latin typeface="Calibri"/>
            </a:endParaRPr>
          </a:p>
        </p:txBody>
      </p:sp>
      <p:sp>
        <p:nvSpPr>
          <p:cNvPr id="477" name="TextShape 2"/>
          <p:cNvSpPr txBox="1"/>
          <p:nvPr/>
        </p:nvSpPr>
        <p:spPr>
          <a:xfrm>
            <a:off x="762120" y="1219320"/>
            <a:ext cx="10512720" cy="249264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	</a:t>
            </a:r>
            <a:r>
              <a:rPr lang="en-US" sz="1800" b="1" strike="noStrike" spc="-1">
                <a:solidFill>
                  <a:srgbClr val="404040"/>
                </a:solidFill>
                <a:latin typeface="Trebuchet MS"/>
              </a:rPr>
              <a:t>Drop a table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t>
            </a:r>
            <a:r>
              <a:rPr lang="en-US" sz="1800" b="0" strike="noStrike" spc="-1">
                <a:solidFill>
                  <a:srgbClr val="FF0000"/>
                </a:solidFill>
                <a:latin typeface="Trebuchet MS"/>
              </a:rPr>
              <a:t>DROP COLUMNFAMILY  </a:t>
            </a:r>
            <a:r>
              <a:rPr lang="en-US" sz="1800" b="0" strike="noStrike" spc="-1">
                <a:solidFill>
                  <a:srgbClr val="404040"/>
                </a:solidFill>
                <a:latin typeface="Trebuchet MS"/>
              </a:rPr>
              <a:t>Table name ;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404040"/>
                </a:solidFill>
                <a:latin typeface="Trebuchet MS"/>
              </a:rPr>
              <a:t>	Drop a data base</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1" strike="noStrike" spc="-1">
                <a:solidFill>
                  <a:srgbClr val="404040"/>
                </a:solidFill>
                <a:latin typeface="Trebuchet MS"/>
              </a:rPr>
              <a:t>		</a:t>
            </a:r>
            <a:r>
              <a:rPr lang="en-US" sz="1800" b="1" strike="noStrike" spc="-1">
                <a:solidFill>
                  <a:srgbClr val="FF0000"/>
                </a:solidFill>
                <a:latin typeface="Trebuchet MS"/>
              </a:rPr>
              <a:t>DROP KEYSPACE  </a:t>
            </a:r>
            <a:r>
              <a:rPr lang="en-US" sz="1800" b="1" strike="noStrike" spc="-1">
                <a:solidFill>
                  <a:srgbClr val="000000"/>
                </a:solidFill>
                <a:latin typeface="Trebuchet MS"/>
              </a:rPr>
              <a:t>Keyspace name</a:t>
            </a:r>
            <a:r>
              <a:rPr lang="en-US" sz="1800" b="1" strike="noStrike" spc="-1">
                <a:solidFill>
                  <a:srgbClr val="404040"/>
                </a:solidFill>
                <a:latin typeface="Trebuchet MS"/>
              </a:rPr>
              <a:t>;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t>
            </a:r>
            <a:endParaRPr lang="en-US" sz="1800" b="0" strike="noStrike" spc="-1">
              <a:solidFill>
                <a:srgbClr val="000000"/>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Companies successfully deployed Cassandra</a:t>
            </a:r>
            <a:endParaRPr lang="en-US" sz="2400" b="0" strike="noStrike" spc="-1">
              <a:solidFill>
                <a:srgbClr val="000000"/>
              </a:solidFill>
              <a:latin typeface="Calibri"/>
            </a:endParaRPr>
          </a:p>
        </p:txBody>
      </p:sp>
      <p:sp>
        <p:nvSpPr>
          <p:cNvPr id="249" name="TextShape 2"/>
          <p:cNvSpPr txBox="1"/>
          <p:nvPr/>
        </p:nvSpPr>
        <p:spPr>
          <a:xfrm>
            <a:off x="533520" y="1140480"/>
            <a:ext cx="9448560" cy="244044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Netflix</a:t>
            </a:r>
            <a:endParaRPr lang="en-US" sz="1800" b="0" strike="noStrike" spc="-1">
              <a:solidFill>
                <a:srgbClr val="000000"/>
              </a:solidFill>
              <a:latin typeface="Calibri"/>
            </a:endParaRPr>
          </a:p>
        </p:txBody>
      </p:sp>
      <p:pic>
        <p:nvPicPr>
          <p:cNvPr id="250" name="Shape 111"/>
          <p:cNvPicPr/>
          <p:nvPr/>
        </p:nvPicPr>
        <p:blipFill>
          <a:blip r:embed="rId2"/>
          <a:stretch/>
        </p:blipFill>
        <p:spPr>
          <a:xfrm>
            <a:off x="6172200" y="1600200"/>
            <a:ext cx="3511080" cy="1989360"/>
          </a:xfrm>
          <a:prstGeom prst="rect">
            <a:avLst/>
          </a:prstGeom>
          <a:ln>
            <a:noFill/>
          </a:ln>
        </p:spPr>
      </p:pic>
      <p:sp>
        <p:nvSpPr>
          <p:cNvPr id="251" name="CustomShape 3"/>
          <p:cNvSpPr/>
          <p:nvPr/>
        </p:nvSpPr>
        <p:spPr>
          <a:xfrm>
            <a:off x="457200" y="1752480"/>
            <a:ext cx="5105160" cy="557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18680">
              <a:lnSpc>
                <a:spcPct val="100000"/>
              </a:lnSpc>
              <a:buClr>
                <a:srgbClr val="000000"/>
              </a:buClr>
              <a:buSzPct val="166000"/>
              <a:buFont typeface="Arial"/>
              <a:buChar char="•"/>
            </a:pPr>
            <a:r>
              <a:rPr lang="en-IN" sz="1800" b="0" strike="noStrike" spc="-1">
                <a:solidFill>
                  <a:srgbClr val="000000"/>
                </a:solidFill>
                <a:latin typeface="Calibri"/>
              </a:rPr>
              <a:t>online DVD and Blu-Ray movie retailer</a:t>
            </a:r>
            <a:endParaRPr lang="en-IN" sz="1800" b="0" strike="noStrike" spc="-1">
              <a:latin typeface="Arial"/>
            </a:endParaRPr>
          </a:p>
          <a:p>
            <a:pPr>
              <a:lnSpc>
                <a:spcPct val="100000"/>
              </a:lnSpc>
            </a:pPr>
            <a:endParaRPr lang="en-IN" sz="18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Nielsen study showed that 38% of Americans use or subscribe to Netflix </a:t>
            </a:r>
            <a:endParaRPr lang="en-IN" sz="1800" b="0" strike="noStrike" spc="-1">
              <a:latin typeface="Arial"/>
            </a:endParaRPr>
          </a:p>
          <a:p>
            <a:pPr>
              <a:lnSpc>
                <a:spcPct val="100000"/>
              </a:lnSpc>
            </a:pPr>
            <a:endParaRPr lang="en-IN" sz="1800" b="0" strike="noStrike" spc="-1">
              <a:latin typeface="Arial"/>
            </a:endParaRPr>
          </a:p>
          <a:p>
            <a:pPr marL="457200" indent="-418680">
              <a:lnSpc>
                <a:spcPct val="100000"/>
              </a:lnSpc>
              <a:buClr>
                <a:srgbClr val="000000"/>
              </a:buClr>
              <a:buSzPct val="166000"/>
              <a:buFont typeface="Arial"/>
              <a:buChar char="•"/>
            </a:pPr>
            <a:r>
              <a:rPr lang="en-IN" sz="1800" b="1" strike="noStrike" spc="-1">
                <a:solidFill>
                  <a:srgbClr val="FF0000"/>
                </a:solidFill>
                <a:latin typeface="Calibri"/>
              </a:rPr>
              <a:t>Why Cassandra?</a:t>
            </a:r>
            <a:endParaRPr lang="en-IN" sz="1800" b="0" strike="noStrike" spc="-1">
              <a:latin typeface="Arial"/>
            </a:endParaRPr>
          </a:p>
          <a:p>
            <a:pPr marL="457200" indent="-380520">
              <a:lnSpc>
                <a:spcPct val="100000"/>
              </a:lnSpc>
              <a:buClr>
                <a:srgbClr val="000000"/>
              </a:buClr>
              <a:buFont typeface="Arial"/>
              <a:buChar char="●"/>
            </a:pPr>
            <a:r>
              <a:rPr lang="en-IN" sz="1800" b="0" strike="noStrike" spc="-1">
                <a:solidFill>
                  <a:srgbClr val="000000"/>
                </a:solidFill>
                <a:latin typeface="Calibri"/>
              </a:rPr>
              <a:t>Using a central SQL database negatively impacted scalability and availability</a:t>
            </a:r>
            <a:endParaRPr lang="en-IN" sz="1800" b="0" strike="noStrike" spc="-1">
              <a:latin typeface="Arial"/>
            </a:endParaRPr>
          </a:p>
          <a:p>
            <a:pPr>
              <a:lnSpc>
                <a:spcPct val="100000"/>
              </a:lnSpc>
            </a:pPr>
            <a:endParaRPr lang="en-IN" sz="1800" b="0" strike="noStrike" spc="-1">
              <a:latin typeface="Arial"/>
            </a:endParaRPr>
          </a:p>
          <a:p>
            <a:pPr marL="457200" indent="-380520">
              <a:lnSpc>
                <a:spcPct val="100000"/>
              </a:lnSpc>
              <a:buClr>
                <a:srgbClr val="000000"/>
              </a:buClr>
              <a:buFont typeface="Arial"/>
              <a:buChar char="●"/>
            </a:pPr>
            <a:r>
              <a:rPr lang="en-IN" sz="1800" b="0" strike="noStrike" spc="-1">
                <a:solidFill>
                  <a:srgbClr val="000000"/>
                </a:solidFill>
                <a:latin typeface="Calibri"/>
              </a:rPr>
              <a:t>International Expansion required Multi-Datacenter solution</a:t>
            </a:r>
            <a:endParaRPr lang="en-IN" sz="1800" b="0" strike="noStrike" spc="-1">
              <a:latin typeface="Arial"/>
            </a:endParaRPr>
          </a:p>
          <a:p>
            <a:pPr>
              <a:lnSpc>
                <a:spcPct val="100000"/>
              </a:lnSpc>
            </a:pPr>
            <a:endParaRPr lang="en-IN" sz="1800" b="0" strike="noStrike" spc="-1">
              <a:latin typeface="Arial"/>
            </a:endParaRPr>
          </a:p>
          <a:p>
            <a:pPr marL="457200" indent="-380520">
              <a:lnSpc>
                <a:spcPct val="100000"/>
              </a:lnSpc>
              <a:buClr>
                <a:srgbClr val="000000"/>
              </a:buClr>
              <a:buFont typeface="Arial"/>
              <a:buChar char="●"/>
            </a:pPr>
            <a:r>
              <a:rPr lang="en-IN" sz="1800" b="0" strike="noStrike" spc="-1">
                <a:solidFill>
                  <a:srgbClr val="000000"/>
                </a:solidFill>
                <a:latin typeface="Calibri"/>
              </a:rPr>
              <a:t>Need for configurable Replication, Consistency, and Resiliency in the face of failure</a:t>
            </a:r>
            <a:endParaRPr lang="en-IN" sz="1800" b="0" strike="noStrike" spc="-1">
              <a:latin typeface="Arial"/>
            </a:endParaRPr>
          </a:p>
          <a:p>
            <a:pPr>
              <a:lnSpc>
                <a:spcPct val="100000"/>
              </a:lnSpc>
            </a:pPr>
            <a:endParaRPr lang="en-IN" sz="1800" b="0" strike="noStrike" spc="-1">
              <a:latin typeface="Arial"/>
            </a:endParaRPr>
          </a:p>
          <a:p>
            <a:pPr marL="457200" indent="-380520">
              <a:lnSpc>
                <a:spcPct val="100000"/>
              </a:lnSpc>
              <a:buClr>
                <a:srgbClr val="000000"/>
              </a:buClr>
              <a:buFont typeface="Arial"/>
              <a:buChar char="●"/>
            </a:pPr>
            <a:r>
              <a:rPr lang="en-IN" sz="1800" b="0" strike="noStrike" spc="-1">
                <a:solidFill>
                  <a:srgbClr val="000000"/>
                </a:solidFill>
                <a:latin typeface="Calibri"/>
              </a:rPr>
              <a:t>Cassandra on AWS offered high levels of scalability and availability</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0" y="4012560"/>
            <a:ext cx="447840" cy="2845080"/>
          </a:xfrm>
          <a:custGeom>
            <a:avLst/>
            <a:gdLst/>
            <a:ahLst/>
            <a:cxnLst/>
            <a:rect l="l" t="t" r="r" b="b"/>
            <a:pathLst>
              <a:path w="448309" h="2845434">
                <a:moveTo>
                  <a:pt x="0" y="0"/>
                </a:moveTo>
                <a:lnTo>
                  <a:pt x="0" y="2845307"/>
                </a:lnTo>
                <a:lnTo>
                  <a:pt x="448056" y="2845307"/>
                </a:lnTo>
                <a:lnTo>
                  <a:pt x="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479" name="CustomShape 2"/>
          <p:cNvSpPr/>
          <p:nvPr/>
        </p:nvSpPr>
        <p:spPr>
          <a:xfrm>
            <a:off x="3559680" y="3279960"/>
            <a:ext cx="1977120" cy="73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400" b="1" strike="noStrike" spc="-1">
                <a:solidFill>
                  <a:srgbClr val="0E6EC5"/>
                </a:solidFill>
                <a:latin typeface="Trebuchet MS"/>
              </a:rPr>
              <a:t>Export </a:t>
            </a:r>
            <a:r>
              <a:rPr lang="en-IN" sz="2400" b="1" strike="noStrike" spc="-4">
                <a:solidFill>
                  <a:srgbClr val="0E6EC5"/>
                </a:solidFill>
                <a:latin typeface="Trebuchet MS"/>
              </a:rPr>
              <a:t>to</a:t>
            </a:r>
            <a:r>
              <a:rPr lang="en-IN" sz="2400" b="1" strike="noStrike" spc="-97">
                <a:solidFill>
                  <a:srgbClr val="0E6EC5"/>
                </a:solidFill>
                <a:latin typeface="Trebuchet MS"/>
              </a:rPr>
              <a:t> </a:t>
            </a:r>
            <a:r>
              <a:rPr lang="en-IN" sz="2400" b="1" strike="noStrike" spc="-1">
                <a:solidFill>
                  <a:srgbClr val="0E6EC5"/>
                </a:solidFill>
                <a:latin typeface="Trebuchet MS"/>
              </a:rPr>
              <a:t>CSV</a:t>
            </a:r>
            <a:endParaRPr lang="en-IN" sz="2400" b="0" strike="noStrike" spc="-1">
              <a:latin typeface="Arial"/>
            </a:endParaRPr>
          </a:p>
        </p:txBody>
      </p:sp>
      <p:sp>
        <p:nvSpPr>
          <p:cNvPr id="480" name="TextShape 3"/>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TextShape 1"/>
          <p:cNvSpPr txBox="1"/>
          <p:nvPr/>
        </p:nvSpPr>
        <p:spPr>
          <a:xfrm>
            <a:off x="500760" y="371880"/>
            <a:ext cx="11189880" cy="1145160"/>
          </a:xfrm>
          <a:prstGeom prst="rect">
            <a:avLst/>
          </a:prstGeom>
          <a:noFill/>
          <a:ln>
            <a:noFill/>
          </a:ln>
        </p:spPr>
        <p:txBody>
          <a:bodyPr lIns="0" tIns="0" rIns="0" bIns="0"/>
          <a:lstStyle/>
          <a:p>
            <a:pPr marL="12600">
              <a:lnSpc>
                <a:spcPct val="100000"/>
              </a:lnSpc>
            </a:pPr>
            <a:r>
              <a:rPr lang="en-US" sz="2400" b="1" strike="noStrike" spc="-1">
                <a:solidFill>
                  <a:srgbClr val="0E6EC5"/>
                </a:solidFill>
                <a:latin typeface="Trebuchet MS"/>
              </a:rPr>
              <a:t>Export data </a:t>
            </a:r>
            <a:r>
              <a:rPr lang="en-US" sz="2400" b="1" strike="noStrike" spc="-4">
                <a:solidFill>
                  <a:srgbClr val="0E6EC5"/>
                </a:solidFill>
                <a:latin typeface="Trebuchet MS"/>
              </a:rPr>
              <a:t>to </a:t>
            </a:r>
            <a:r>
              <a:rPr lang="en-US" sz="2400" b="1" strike="noStrike" spc="-1">
                <a:solidFill>
                  <a:srgbClr val="0E6EC5"/>
                </a:solidFill>
                <a:latin typeface="Trebuchet MS"/>
              </a:rPr>
              <a:t>a </a:t>
            </a:r>
            <a:r>
              <a:rPr lang="en-US" sz="2400" b="1" strike="noStrike" spc="-4">
                <a:solidFill>
                  <a:srgbClr val="0E6EC5"/>
                </a:solidFill>
                <a:latin typeface="Trebuchet MS"/>
              </a:rPr>
              <a:t>CSV</a:t>
            </a:r>
            <a:r>
              <a:rPr lang="en-US" sz="2400" b="1" strike="noStrike" spc="-94">
                <a:solidFill>
                  <a:srgbClr val="0E6EC5"/>
                </a:solidFill>
                <a:latin typeface="Trebuchet MS"/>
              </a:rPr>
              <a:t> </a:t>
            </a:r>
            <a:r>
              <a:rPr lang="en-US" sz="2400" b="1" strike="noStrike" spc="-9">
                <a:solidFill>
                  <a:srgbClr val="0E6EC5"/>
                </a:solidFill>
                <a:latin typeface="Trebuchet MS"/>
              </a:rPr>
              <a:t>file</a:t>
            </a:r>
            <a:endParaRPr lang="en-US" sz="2400" b="0" strike="noStrike" spc="-1">
              <a:solidFill>
                <a:srgbClr val="000000"/>
              </a:solidFill>
              <a:latin typeface="Calibri"/>
            </a:endParaRPr>
          </a:p>
        </p:txBody>
      </p:sp>
      <p:sp>
        <p:nvSpPr>
          <p:cNvPr id="482"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83" name="CustomShape 3"/>
          <p:cNvSpPr/>
          <p:nvPr/>
        </p:nvSpPr>
        <p:spPr>
          <a:xfrm>
            <a:off x="500760" y="1398600"/>
            <a:ext cx="8517600" cy="978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7000"/>
              </a:lnSpc>
            </a:pPr>
            <a:r>
              <a:rPr lang="en-IN" sz="2000" b="0" strike="noStrike" spc="-1">
                <a:solidFill>
                  <a:srgbClr val="000000"/>
                </a:solidFill>
                <a:latin typeface="Trebuchet MS"/>
              </a:rPr>
              <a:t>Export the contents of the table/column family </a:t>
            </a:r>
            <a:r>
              <a:rPr lang="en-IN" sz="2000" b="0" strike="noStrike" spc="-4">
                <a:solidFill>
                  <a:srgbClr val="000000"/>
                </a:solidFill>
                <a:latin typeface="Trebuchet MS"/>
              </a:rPr>
              <a:t>“elearninglists” </a:t>
            </a:r>
            <a:r>
              <a:rPr lang="en-IN" sz="2000" b="0" strike="noStrike" spc="-1">
                <a:solidFill>
                  <a:srgbClr val="000000"/>
                </a:solidFill>
                <a:latin typeface="Trebuchet MS"/>
              </a:rPr>
              <a:t>present</a:t>
            </a:r>
            <a:r>
              <a:rPr lang="en-IN" sz="2000" b="0" strike="noStrike" spc="-233">
                <a:solidFill>
                  <a:srgbClr val="000000"/>
                </a:solidFill>
                <a:latin typeface="Trebuchet MS"/>
              </a:rPr>
              <a:t> </a:t>
            </a:r>
            <a:r>
              <a:rPr lang="en-IN" sz="2000" b="0" strike="noStrike" spc="-1">
                <a:solidFill>
                  <a:srgbClr val="000000"/>
                </a:solidFill>
                <a:latin typeface="Trebuchet MS"/>
              </a:rPr>
              <a:t>in  the “students” database to a CSV file</a:t>
            </a:r>
            <a:r>
              <a:rPr lang="en-IN" sz="2000" b="0" strike="noStrike" spc="-123">
                <a:solidFill>
                  <a:srgbClr val="000000"/>
                </a:solidFill>
                <a:latin typeface="Trebuchet MS"/>
              </a:rPr>
              <a:t> </a:t>
            </a:r>
            <a:r>
              <a:rPr lang="en-IN" sz="2000" b="0" strike="noStrike" spc="-4">
                <a:solidFill>
                  <a:srgbClr val="000000"/>
                </a:solidFill>
                <a:latin typeface="Trebuchet MS"/>
              </a:rPr>
              <a:t>(d:\elearninglists.csv).</a:t>
            </a:r>
            <a:endParaRPr lang="en-IN" sz="2000" b="0" strike="noStrike" spc="-1">
              <a:latin typeface="Arial"/>
            </a:endParaRPr>
          </a:p>
        </p:txBody>
      </p:sp>
      <p:sp>
        <p:nvSpPr>
          <p:cNvPr id="484" name="CustomShape 4"/>
          <p:cNvSpPr/>
          <p:nvPr/>
        </p:nvSpPr>
        <p:spPr>
          <a:xfrm>
            <a:off x="500760" y="3029760"/>
            <a:ext cx="8605800" cy="936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000" b="1" strike="noStrike" spc="-1">
                <a:solidFill>
                  <a:srgbClr val="000000"/>
                </a:solidFill>
                <a:latin typeface="Trebuchet MS"/>
              </a:rPr>
              <a:t>COPY </a:t>
            </a:r>
            <a:r>
              <a:rPr lang="en-IN" sz="2000" b="1" strike="noStrike" spc="-4">
                <a:solidFill>
                  <a:srgbClr val="000000"/>
                </a:solidFill>
                <a:latin typeface="Trebuchet MS"/>
              </a:rPr>
              <a:t>elearninglists (id, </a:t>
            </a:r>
            <a:r>
              <a:rPr lang="en-IN" sz="2000" b="1" strike="noStrike" spc="-18">
                <a:solidFill>
                  <a:srgbClr val="000000"/>
                </a:solidFill>
                <a:latin typeface="Trebuchet MS"/>
              </a:rPr>
              <a:t>course_order, </a:t>
            </a:r>
            <a:r>
              <a:rPr lang="en-IN" sz="2000" b="1" strike="noStrike" spc="-1">
                <a:solidFill>
                  <a:srgbClr val="000000"/>
                </a:solidFill>
                <a:latin typeface="Trebuchet MS"/>
              </a:rPr>
              <a:t>course_id, </a:t>
            </a:r>
            <a:r>
              <a:rPr lang="en-IN" sz="2000" b="1" strike="noStrike" spc="-18">
                <a:solidFill>
                  <a:srgbClr val="000000"/>
                </a:solidFill>
                <a:latin typeface="Trebuchet MS"/>
              </a:rPr>
              <a:t>courseowner, </a:t>
            </a:r>
            <a:r>
              <a:rPr lang="en-IN" sz="2000" b="1" strike="noStrike" spc="-4">
                <a:solidFill>
                  <a:srgbClr val="000000"/>
                </a:solidFill>
                <a:latin typeface="Trebuchet MS"/>
              </a:rPr>
              <a:t>title)</a:t>
            </a:r>
            <a:r>
              <a:rPr lang="en-IN" sz="2000" b="1" strike="noStrike" spc="-83">
                <a:solidFill>
                  <a:srgbClr val="000000"/>
                </a:solidFill>
                <a:latin typeface="Trebuchet MS"/>
              </a:rPr>
              <a:t> </a:t>
            </a:r>
            <a:r>
              <a:rPr lang="en-IN" sz="2000" b="1" strike="noStrike" spc="-58">
                <a:solidFill>
                  <a:srgbClr val="000000"/>
                </a:solidFill>
                <a:latin typeface="Trebuchet MS"/>
              </a:rPr>
              <a:t>TO</a:t>
            </a:r>
            <a:endParaRPr lang="en-IN" sz="2000" b="0" strike="noStrike" spc="-1">
              <a:latin typeface="Arial"/>
            </a:endParaRPr>
          </a:p>
          <a:p>
            <a:pPr marL="12600">
              <a:lnSpc>
                <a:spcPct val="100000"/>
              </a:lnSpc>
              <a:spcBef>
                <a:spcPts val="170"/>
              </a:spcBef>
            </a:pPr>
            <a:r>
              <a:rPr lang="en-IN" sz="2000" b="1" strike="noStrike" spc="-4">
                <a:solidFill>
                  <a:srgbClr val="000000"/>
                </a:solidFill>
                <a:latin typeface="Trebuchet MS"/>
              </a:rPr>
              <a:t>'d:\elearninglists.csv';</a:t>
            </a:r>
            <a:endParaRPr lang="en-IN" sz="2000" b="0" strike="noStrike" spc="-1">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CustomShape 1"/>
          <p:cNvSpPr/>
          <p:nvPr/>
        </p:nvSpPr>
        <p:spPr>
          <a:xfrm>
            <a:off x="0" y="4012560"/>
            <a:ext cx="447840" cy="2845080"/>
          </a:xfrm>
          <a:custGeom>
            <a:avLst/>
            <a:gdLst/>
            <a:ahLst/>
            <a:cxnLst/>
            <a:rect l="l" t="t" r="r" b="b"/>
            <a:pathLst>
              <a:path w="448309" h="2845434">
                <a:moveTo>
                  <a:pt x="0" y="0"/>
                </a:moveTo>
                <a:lnTo>
                  <a:pt x="0" y="2845307"/>
                </a:lnTo>
                <a:lnTo>
                  <a:pt x="448056" y="2845307"/>
                </a:lnTo>
                <a:lnTo>
                  <a:pt x="0" y="0"/>
                </a:lnTo>
                <a:close/>
              </a:path>
            </a:pathLst>
          </a:custGeom>
          <a:solidFill>
            <a:srgbClr val="0E6EC5"/>
          </a:solidFill>
          <a:ln>
            <a:noFill/>
          </a:ln>
        </p:spPr>
        <p:style>
          <a:lnRef idx="0">
            <a:scrgbClr r="0" g="0" b="0"/>
          </a:lnRef>
          <a:fillRef idx="0">
            <a:scrgbClr r="0" g="0" b="0"/>
          </a:fillRef>
          <a:effectRef idx="0">
            <a:scrgbClr r="0" g="0" b="0"/>
          </a:effectRef>
          <a:fontRef idx="minor"/>
        </p:style>
      </p:sp>
      <p:sp>
        <p:nvSpPr>
          <p:cNvPr id="486" name="CustomShape 2"/>
          <p:cNvSpPr/>
          <p:nvPr/>
        </p:nvSpPr>
        <p:spPr>
          <a:xfrm>
            <a:off x="3381480" y="3279960"/>
            <a:ext cx="2367000" cy="73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400" b="1" strike="noStrike" spc="-1">
                <a:solidFill>
                  <a:srgbClr val="0E6EC5"/>
                </a:solidFill>
                <a:latin typeface="Trebuchet MS"/>
              </a:rPr>
              <a:t>Import </a:t>
            </a:r>
            <a:r>
              <a:rPr lang="en-IN" sz="2400" b="1" strike="noStrike" spc="-4">
                <a:solidFill>
                  <a:srgbClr val="0E6EC5"/>
                </a:solidFill>
                <a:latin typeface="Trebuchet MS"/>
              </a:rPr>
              <a:t>from</a:t>
            </a:r>
            <a:r>
              <a:rPr lang="en-IN" sz="2400" b="1" strike="noStrike" spc="-89">
                <a:solidFill>
                  <a:srgbClr val="0E6EC5"/>
                </a:solidFill>
                <a:latin typeface="Trebuchet MS"/>
              </a:rPr>
              <a:t> </a:t>
            </a:r>
            <a:r>
              <a:rPr lang="en-IN" sz="2400" b="1" strike="noStrike" spc="-1">
                <a:solidFill>
                  <a:srgbClr val="0E6EC5"/>
                </a:solidFill>
                <a:latin typeface="Trebuchet MS"/>
              </a:rPr>
              <a:t>CSV</a:t>
            </a:r>
            <a:endParaRPr lang="en-IN" sz="2400" b="0" strike="noStrike" spc="-1">
              <a:latin typeface="Arial"/>
            </a:endParaRPr>
          </a:p>
        </p:txBody>
      </p:sp>
      <p:sp>
        <p:nvSpPr>
          <p:cNvPr id="487" name="TextShape 3"/>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TextShape 1"/>
          <p:cNvSpPr txBox="1"/>
          <p:nvPr/>
        </p:nvSpPr>
        <p:spPr>
          <a:xfrm>
            <a:off x="500760" y="371880"/>
            <a:ext cx="11189880" cy="1145160"/>
          </a:xfrm>
          <a:prstGeom prst="rect">
            <a:avLst/>
          </a:prstGeom>
          <a:noFill/>
          <a:ln>
            <a:noFill/>
          </a:ln>
        </p:spPr>
        <p:txBody>
          <a:bodyPr lIns="0" tIns="0" rIns="0" bIns="0"/>
          <a:lstStyle/>
          <a:p>
            <a:pPr marL="12600">
              <a:lnSpc>
                <a:spcPct val="100000"/>
              </a:lnSpc>
            </a:pPr>
            <a:r>
              <a:rPr lang="en-US" sz="2400" b="1" strike="noStrike" spc="-1">
                <a:solidFill>
                  <a:srgbClr val="0E6EC5"/>
                </a:solidFill>
                <a:latin typeface="Trebuchet MS"/>
              </a:rPr>
              <a:t>Import data </a:t>
            </a:r>
            <a:r>
              <a:rPr lang="en-US" sz="2400" b="1" strike="noStrike" spc="-4">
                <a:solidFill>
                  <a:srgbClr val="0E6EC5"/>
                </a:solidFill>
                <a:latin typeface="Trebuchet MS"/>
              </a:rPr>
              <a:t>from </a:t>
            </a:r>
            <a:r>
              <a:rPr lang="en-US" sz="2400" b="1" strike="noStrike" spc="-1">
                <a:solidFill>
                  <a:srgbClr val="0E6EC5"/>
                </a:solidFill>
                <a:latin typeface="Trebuchet MS"/>
              </a:rPr>
              <a:t>a CSV</a:t>
            </a:r>
            <a:r>
              <a:rPr lang="en-US" sz="2400" b="1" strike="noStrike" spc="-128">
                <a:solidFill>
                  <a:srgbClr val="0E6EC5"/>
                </a:solidFill>
                <a:latin typeface="Trebuchet MS"/>
              </a:rPr>
              <a:t> </a:t>
            </a:r>
            <a:r>
              <a:rPr lang="en-US" sz="2400" b="1" strike="noStrike" spc="-1">
                <a:solidFill>
                  <a:srgbClr val="0E6EC5"/>
                </a:solidFill>
                <a:latin typeface="Trebuchet MS"/>
              </a:rPr>
              <a:t>file</a:t>
            </a:r>
            <a:endParaRPr lang="en-US" sz="2400" b="0" strike="noStrike" spc="-1">
              <a:solidFill>
                <a:srgbClr val="000000"/>
              </a:solidFill>
              <a:latin typeface="Calibri"/>
            </a:endParaRPr>
          </a:p>
        </p:txBody>
      </p:sp>
      <p:sp>
        <p:nvSpPr>
          <p:cNvPr id="489"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490" name="CustomShape 3"/>
          <p:cNvSpPr/>
          <p:nvPr/>
        </p:nvSpPr>
        <p:spPr>
          <a:xfrm>
            <a:off x="500760" y="1411920"/>
            <a:ext cx="845784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000" b="0" strike="noStrike" spc="-123">
                <a:solidFill>
                  <a:srgbClr val="000000"/>
                </a:solidFill>
                <a:latin typeface="Trebuchet MS"/>
              </a:rPr>
              <a:t>To </a:t>
            </a:r>
            <a:r>
              <a:rPr lang="en-IN" sz="2000" b="0" strike="noStrike" spc="-1">
                <a:solidFill>
                  <a:srgbClr val="000000"/>
                </a:solidFill>
                <a:latin typeface="Trebuchet MS"/>
              </a:rPr>
              <a:t>import data from “D:\elearninglists.csv” into the table </a:t>
            </a:r>
            <a:r>
              <a:rPr lang="en-IN" sz="2000" b="0" strike="noStrike" spc="-4">
                <a:solidFill>
                  <a:srgbClr val="000000"/>
                </a:solidFill>
                <a:latin typeface="Trebuchet MS"/>
              </a:rPr>
              <a:t>“elearninglists”  </a:t>
            </a:r>
            <a:r>
              <a:rPr lang="en-IN" sz="2000" b="0" strike="noStrike" spc="-1">
                <a:solidFill>
                  <a:srgbClr val="000000"/>
                </a:solidFill>
                <a:latin typeface="Trebuchet MS"/>
              </a:rPr>
              <a:t>present in the “students”</a:t>
            </a:r>
            <a:r>
              <a:rPr lang="en-IN" sz="2000" b="0" strike="noStrike" spc="-162">
                <a:solidFill>
                  <a:srgbClr val="000000"/>
                </a:solidFill>
                <a:latin typeface="Trebuchet MS"/>
              </a:rPr>
              <a:t> </a:t>
            </a:r>
            <a:r>
              <a:rPr lang="en-IN" sz="2000" b="0" strike="noStrike" spc="-1">
                <a:solidFill>
                  <a:srgbClr val="000000"/>
                </a:solidFill>
                <a:latin typeface="Trebuchet MS"/>
              </a:rPr>
              <a:t>database.</a:t>
            </a:r>
            <a:endParaRPr lang="en-IN" sz="2000" b="0" strike="noStrike" spc="-1">
              <a:latin typeface="Arial"/>
            </a:endParaRPr>
          </a:p>
        </p:txBody>
      </p:sp>
      <p:sp>
        <p:nvSpPr>
          <p:cNvPr id="491" name="CustomShape 4"/>
          <p:cNvSpPr/>
          <p:nvPr/>
        </p:nvSpPr>
        <p:spPr>
          <a:xfrm>
            <a:off x="500760" y="2876760"/>
            <a:ext cx="8215920" cy="914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000" b="1" strike="noStrike" spc="-1">
                <a:solidFill>
                  <a:srgbClr val="000000"/>
                </a:solidFill>
                <a:latin typeface="Trebuchet MS"/>
              </a:rPr>
              <a:t>COPY </a:t>
            </a:r>
            <a:r>
              <a:rPr lang="en-IN" sz="2000" b="1" strike="noStrike" spc="-4">
                <a:solidFill>
                  <a:srgbClr val="000000"/>
                </a:solidFill>
                <a:latin typeface="Trebuchet MS"/>
              </a:rPr>
              <a:t>elearninglists (id, </a:t>
            </a:r>
            <a:r>
              <a:rPr lang="en-IN" sz="2000" b="1" strike="noStrike" spc="-18">
                <a:solidFill>
                  <a:srgbClr val="000000"/>
                </a:solidFill>
                <a:latin typeface="Trebuchet MS"/>
              </a:rPr>
              <a:t>course_order, </a:t>
            </a:r>
            <a:r>
              <a:rPr lang="en-IN" sz="2000" b="1" strike="noStrike" spc="-1">
                <a:solidFill>
                  <a:srgbClr val="000000"/>
                </a:solidFill>
                <a:latin typeface="Trebuchet MS"/>
              </a:rPr>
              <a:t>course_id, </a:t>
            </a:r>
            <a:r>
              <a:rPr lang="en-IN" sz="2000" b="1" strike="noStrike" spc="-18">
                <a:solidFill>
                  <a:srgbClr val="000000"/>
                </a:solidFill>
                <a:latin typeface="Trebuchet MS"/>
              </a:rPr>
              <a:t>courseowner,</a:t>
            </a:r>
            <a:r>
              <a:rPr lang="en-IN" sz="2000" b="1" strike="noStrike" spc="-58">
                <a:solidFill>
                  <a:srgbClr val="000000"/>
                </a:solidFill>
                <a:latin typeface="Trebuchet MS"/>
              </a:rPr>
              <a:t> </a:t>
            </a:r>
            <a:r>
              <a:rPr lang="en-IN" sz="2000" b="1" strike="noStrike" spc="-4">
                <a:solidFill>
                  <a:srgbClr val="000000"/>
                </a:solidFill>
                <a:latin typeface="Trebuchet MS"/>
              </a:rPr>
              <a:t>title)</a:t>
            </a:r>
            <a:endParaRPr lang="en-IN" sz="2000" b="0" strike="noStrike" spc="-1">
              <a:latin typeface="Arial"/>
            </a:endParaRPr>
          </a:p>
          <a:p>
            <a:pPr marL="12600">
              <a:lnSpc>
                <a:spcPct val="100000"/>
              </a:lnSpc>
            </a:pPr>
            <a:r>
              <a:rPr lang="en-IN" sz="2000" b="1" strike="noStrike" spc="-4">
                <a:solidFill>
                  <a:srgbClr val="000000"/>
                </a:solidFill>
                <a:latin typeface="Trebuchet MS"/>
              </a:rPr>
              <a:t>FROM</a:t>
            </a:r>
            <a:r>
              <a:rPr lang="en-IN" sz="2000" b="1" strike="noStrike" spc="9">
                <a:solidFill>
                  <a:srgbClr val="000000"/>
                </a:solidFill>
                <a:latin typeface="Trebuchet MS"/>
              </a:rPr>
              <a:t> </a:t>
            </a:r>
            <a:r>
              <a:rPr lang="en-IN" sz="2000" b="1" strike="noStrike" spc="-4">
                <a:solidFill>
                  <a:srgbClr val="000000"/>
                </a:solidFill>
                <a:latin typeface="Trebuchet MS"/>
              </a:rPr>
              <a:t>'d:\elearninglists.csv';</a:t>
            </a:r>
            <a:endParaRPr lang="en-IN" sz="2000" b="0" strike="noStrike" spc="-1">
              <a:latin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IMPORT from STDIN</a:t>
            </a:r>
            <a:endParaRPr lang="en-US" sz="2400" b="0" strike="noStrike" spc="-1">
              <a:solidFill>
                <a:srgbClr val="000000"/>
              </a:solidFill>
              <a:latin typeface="Calibri"/>
            </a:endParaRPr>
          </a:p>
        </p:txBody>
      </p:sp>
      <p:sp>
        <p:nvSpPr>
          <p:cNvPr id="493" name="TextShape 2"/>
          <p:cNvSpPr txBox="1"/>
          <p:nvPr/>
        </p:nvSpPr>
        <p:spPr>
          <a:xfrm>
            <a:off x="380880" y="76320"/>
            <a:ext cx="10589040" cy="463248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404040"/>
                </a:solidFill>
                <a:latin typeface="Trebuchet MS"/>
              </a:rPr>
              <a:t>		</a:t>
            </a:r>
            <a:r>
              <a:rPr lang="en-US" sz="1800" b="1" strike="noStrike" spc="-1">
                <a:solidFill>
                  <a:srgbClr val="404040"/>
                </a:solidFill>
                <a:latin typeface="Trebuchet MS"/>
              </a:rPr>
              <a:t>COPY persons (id, fname, lname)  FROM STDIN;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r>
              <a:rPr lang="en-US" sz="2400" b="1" strike="noStrike" spc="-1">
                <a:solidFill>
                  <a:srgbClr val="0070C0"/>
                </a:solidFill>
                <a:latin typeface="Trebuchet MS"/>
              </a:rPr>
              <a:t>EXPORT from STDOUT</a:t>
            </a:r>
            <a:endParaRPr lang="en-US" sz="2400" b="0" strike="noStrike" spc="-1">
              <a:solidFill>
                <a:srgbClr val="000000"/>
              </a:solidFill>
              <a:latin typeface="Calibri"/>
            </a:endParaRPr>
          </a:p>
          <a:p>
            <a:pPr>
              <a:lnSpc>
                <a:spcPct val="100000"/>
              </a:lnSpc>
            </a:pPr>
            <a:endParaRPr lang="en-US" sz="2400" b="0" strike="noStrike" spc="-1">
              <a:solidFill>
                <a:srgbClr val="000000"/>
              </a:solidFill>
              <a:latin typeface="Calibri"/>
            </a:endParaRPr>
          </a:p>
          <a:p>
            <a:pPr>
              <a:lnSpc>
                <a:spcPct val="100000"/>
              </a:lnSpc>
            </a:pPr>
            <a:r>
              <a:rPr lang="en-US" sz="2400" b="1" strike="noStrike" spc="-1">
                <a:solidFill>
                  <a:srgbClr val="0070C0"/>
                </a:solidFill>
                <a:latin typeface="Trebuchet MS"/>
              </a:rPr>
              <a:t>		</a:t>
            </a:r>
            <a:r>
              <a:rPr lang="en-US" sz="1600" b="1" strike="noStrike" spc="-1">
                <a:solidFill>
                  <a:srgbClr val="000000"/>
                </a:solidFill>
                <a:latin typeface="Trebuchet MS"/>
              </a:rPr>
              <a:t>COPY elearninglists (id, course id, title, owner) TO STDOUT</a:t>
            </a:r>
            <a:r>
              <a:rPr lang="en-US" sz="1800" b="1" strike="noStrike" spc="-1">
                <a:solidFill>
                  <a:srgbClr val="000000"/>
                </a:solidFill>
                <a:latin typeface="Trebuchet MS"/>
              </a:rPr>
              <a:t>;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Querying System Tables</a:t>
            </a:r>
            <a:endParaRPr lang="en-US" sz="2400" b="0" strike="noStrike" spc="-1">
              <a:solidFill>
                <a:srgbClr val="000000"/>
              </a:solidFill>
              <a:latin typeface="Calibri"/>
            </a:endParaRPr>
          </a:p>
        </p:txBody>
      </p:sp>
      <p:sp>
        <p:nvSpPr>
          <p:cNvPr id="495" name="TextShape 2"/>
          <p:cNvSpPr txBox="1"/>
          <p:nvPr/>
        </p:nvSpPr>
        <p:spPr>
          <a:xfrm>
            <a:off x="685800" y="1140480"/>
            <a:ext cx="10589040" cy="2492640"/>
          </a:xfrm>
          <a:prstGeom prst="rect">
            <a:avLst/>
          </a:prstGeom>
          <a:noFill/>
          <a:ln>
            <a:noFill/>
          </a:ln>
        </p:spPr>
        <p:txBody>
          <a:bodyPr lIns="0" tIns="0" rIns="0" bIns="0"/>
          <a:lstStyle/>
          <a:p>
            <a:pPr marL="343080" indent="-342720">
              <a:lnSpc>
                <a:spcPct val="100000"/>
              </a:lnSpc>
              <a:buClr>
                <a:srgbClr val="404040"/>
              </a:buClr>
              <a:buFont typeface="StarSymbol"/>
              <a:buAutoNum type="arabicPeriod"/>
            </a:pPr>
            <a:r>
              <a:rPr lang="en-US" sz="1800" b="0" strike="noStrike" spc="-1">
                <a:solidFill>
                  <a:srgbClr val="404040"/>
                </a:solidFill>
                <a:latin typeface="Trebuchet MS"/>
              </a:rPr>
              <a:t>SELECT * FROM system.schema_keyspaces;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343080" indent="-342720">
              <a:lnSpc>
                <a:spcPct val="100000"/>
              </a:lnSpc>
              <a:buClr>
                <a:srgbClr val="404040"/>
              </a:buClr>
              <a:buFont typeface="StarSymbol"/>
              <a:buAutoNum type="arabicPeriod"/>
            </a:pPr>
            <a:r>
              <a:rPr lang="en-US" sz="1800" b="0" strike="noStrike" spc="-1">
                <a:solidFill>
                  <a:srgbClr val="404040"/>
                </a:solidFill>
                <a:latin typeface="Trebuchet MS"/>
              </a:rPr>
              <a:t>SELECT * FROM system.schema_columnfamilies;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marL="343080" indent="-342720">
              <a:lnSpc>
                <a:spcPct val="100000"/>
              </a:lnSpc>
              <a:buClr>
                <a:srgbClr val="404040"/>
              </a:buClr>
              <a:buFont typeface="StarSymbol"/>
              <a:buAutoNum type="arabicPeriod"/>
            </a:pPr>
            <a:r>
              <a:rPr lang="en-US" sz="1800" b="0" strike="noStrike" spc="-1">
                <a:solidFill>
                  <a:srgbClr val="404040"/>
                </a:solidFill>
                <a:latin typeface="Trebuchet MS"/>
              </a:rPr>
              <a:t>SELECT * FROM system.schema_column; </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TextShape 1"/>
          <p:cNvSpPr txBox="1"/>
          <p:nvPr/>
        </p:nvSpPr>
        <p:spPr>
          <a:xfrm>
            <a:off x="2788560" y="3095280"/>
            <a:ext cx="4573440" cy="1145160"/>
          </a:xfrm>
          <a:prstGeom prst="rect">
            <a:avLst/>
          </a:prstGeom>
          <a:noFill/>
          <a:ln>
            <a:noFill/>
          </a:ln>
        </p:spPr>
        <p:txBody>
          <a:bodyPr lIns="0" tIns="0" rIns="0" bIns="0"/>
          <a:lstStyle/>
          <a:p>
            <a:pPr marL="12600">
              <a:lnSpc>
                <a:spcPct val="100000"/>
              </a:lnSpc>
            </a:pPr>
            <a:r>
              <a:rPr lang="en-US" sz="2400" b="1" strike="noStrike" spc="-1">
                <a:solidFill>
                  <a:srgbClr val="0E6EC5"/>
                </a:solidFill>
                <a:latin typeface="Trebuchet MS"/>
              </a:rPr>
              <a:t>Answer a few quick questions</a:t>
            </a:r>
            <a:r>
              <a:rPr lang="en-US" sz="2400" b="1" strike="noStrike" spc="-148">
                <a:solidFill>
                  <a:srgbClr val="0E6EC5"/>
                </a:solidFill>
                <a:latin typeface="Trebuchet MS"/>
              </a:rPr>
              <a:t> </a:t>
            </a:r>
            <a:r>
              <a:rPr lang="en-US" sz="2400" b="1" strike="noStrike" spc="-4">
                <a:solidFill>
                  <a:srgbClr val="0E6EC5"/>
                </a:solidFill>
                <a:latin typeface="Trebuchet MS"/>
              </a:rPr>
              <a:t>…</a:t>
            </a:r>
            <a:endParaRPr lang="en-US" sz="2400" b="0" strike="noStrike" spc="-1">
              <a:solidFill>
                <a:srgbClr val="000000"/>
              </a:solidFill>
              <a:latin typeface="Calibri"/>
            </a:endParaRPr>
          </a:p>
        </p:txBody>
      </p:sp>
      <p:sp>
        <p:nvSpPr>
          <p:cNvPr id="497"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extShape 1"/>
          <p:cNvSpPr txBox="1"/>
          <p:nvPr/>
        </p:nvSpPr>
        <p:spPr>
          <a:xfrm>
            <a:off x="500760" y="371880"/>
            <a:ext cx="11189880" cy="1145160"/>
          </a:xfrm>
          <a:prstGeom prst="rect">
            <a:avLst/>
          </a:prstGeom>
          <a:noFill/>
          <a:ln>
            <a:noFill/>
          </a:ln>
        </p:spPr>
        <p:txBody>
          <a:bodyPr lIns="0" tIns="0" rIns="0" bIns="0"/>
          <a:lstStyle/>
          <a:p>
            <a:pPr marL="428760">
              <a:lnSpc>
                <a:spcPct val="100000"/>
              </a:lnSpc>
            </a:pPr>
            <a:r>
              <a:rPr lang="en-US" sz="2200" b="1" strike="noStrike" spc="-9">
                <a:solidFill>
                  <a:srgbClr val="0E6EC5"/>
                </a:solidFill>
                <a:latin typeface="Trebuchet MS"/>
              </a:rPr>
              <a:t>Answer</a:t>
            </a:r>
            <a:r>
              <a:rPr lang="en-US" sz="2200" b="1" strike="noStrike" spc="-69">
                <a:solidFill>
                  <a:srgbClr val="0E6EC5"/>
                </a:solidFill>
                <a:latin typeface="Trebuchet MS"/>
              </a:rPr>
              <a:t> </a:t>
            </a:r>
            <a:r>
              <a:rPr lang="en-US" sz="2200" b="1" strike="noStrike" spc="-9">
                <a:solidFill>
                  <a:srgbClr val="0E6EC5"/>
                </a:solidFill>
                <a:latin typeface="Trebuchet MS"/>
              </a:rPr>
              <a:t>Me</a:t>
            </a:r>
            <a:endParaRPr lang="en-US" sz="2200" b="0" strike="noStrike" spc="-1">
              <a:solidFill>
                <a:srgbClr val="000000"/>
              </a:solidFill>
              <a:latin typeface="Calibri"/>
            </a:endParaRPr>
          </a:p>
        </p:txBody>
      </p:sp>
      <p:sp>
        <p:nvSpPr>
          <p:cNvPr id="499"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500" name="TextShape 3"/>
          <p:cNvSpPr txBox="1"/>
          <p:nvPr/>
        </p:nvSpPr>
        <p:spPr>
          <a:xfrm>
            <a:off x="916920" y="1140480"/>
            <a:ext cx="10357920" cy="4067280"/>
          </a:xfrm>
          <a:prstGeom prst="rect">
            <a:avLst/>
          </a:prstGeom>
          <a:noFill/>
          <a:ln>
            <a:noFill/>
          </a:ln>
        </p:spPr>
        <p:txBody>
          <a:bodyPr lIns="0" tIns="180000" rIns="0" bIns="0"/>
          <a:lstStyle/>
          <a:p>
            <a:pPr marL="12600">
              <a:lnSpc>
                <a:spcPct val="100000"/>
              </a:lnSpc>
            </a:pPr>
            <a:r>
              <a:rPr lang="en-US" sz="1400" b="0" strike="noStrike" spc="-134">
                <a:solidFill>
                  <a:srgbClr val="0E6EC5"/>
                </a:solidFill>
                <a:latin typeface="Microsoft Sans Serif"/>
              </a:rPr>
              <a:t>	</a:t>
            </a:r>
            <a:r>
              <a:rPr lang="en-US" sz="1800" b="0" strike="noStrike" spc="-1">
                <a:solidFill>
                  <a:srgbClr val="404040"/>
                </a:solidFill>
                <a:latin typeface="Trebuchet MS"/>
              </a:rPr>
              <a:t>What </a:t>
            </a:r>
            <a:r>
              <a:rPr lang="en-US" sz="1800" b="0" strike="noStrike" spc="-4">
                <a:solidFill>
                  <a:srgbClr val="404040"/>
                </a:solidFill>
                <a:latin typeface="Trebuchet MS"/>
              </a:rPr>
              <a:t>is</a:t>
            </a:r>
            <a:r>
              <a:rPr lang="en-US" sz="1800" b="0" strike="noStrike" spc="-69">
                <a:solidFill>
                  <a:srgbClr val="404040"/>
                </a:solidFill>
                <a:latin typeface="Trebuchet MS"/>
              </a:rPr>
              <a:t> </a:t>
            </a:r>
            <a:r>
              <a:rPr lang="en-US" sz="1800" b="0" strike="noStrike" spc="-4">
                <a:solidFill>
                  <a:srgbClr val="404040"/>
                </a:solidFill>
                <a:latin typeface="Trebuchet MS"/>
              </a:rPr>
              <a:t>Cassandra?</a:t>
            </a:r>
            <a:endParaRPr lang="en-US" sz="1800" b="0" strike="noStrike" spc="-1">
              <a:solidFill>
                <a:srgbClr val="000000"/>
              </a:solidFill>
              <a:latin typeface="Calibri"/>
            </a:endParaRPr>
          </a:p>
          <a:p>
            <a:pPr marL="12600">
              <a:lnSpc>
                <a:spcPct val="100000"/>
              </a:lnSpc>
              <a:spcBef>
                <a:spcPts val="995"/>
              </a:spcBef>
            </a:pPr>
            <a:r>
              <a:rPr lang="en-US" sz="1400" b="0" strike="noStrike" spc="-134">
                <a:solidFill>
                  <a:srgbClr val="0E6EC5"/>
                </a:solidFill>
                <a:latin typeface="Microsoft Sans Serif"/>
              </a:rPr>
              <a:t>	</a:t>
            </a:r>
            <a:r>
              <a:rPr lang="en-US" sz="1800" b="0" strike="noStrike" spc="-4">
                <a:solidFill>
                  <a:srgbClr val="404040"/>
                </a:solidFill>
                <a:latin typeface="Trebuchet MS"/>
              </a:rPr>
              <a:t>Comment </a:t>
            </a:r>
            <a:r>
              <a:rPr lang="en-US" sz="1800" b="0" strike="noStrike" spc="-1">
                <a:solidFill>
                  <a:srgbClr val="404040"/>
                </a:solidFill>
                <a:latin typeface="Trebuchet MS"/>
              </a:rPr>
              <a:t>on </a:t>
            </a:r>
            <a:r>
              <a:rPr lang="en-US" sz="1800" b="0" strike="noStrike" spc="-4">
                <a:solidFill>
                  <a:srgbClr val="404040"/>
                </a:solidFill>
                <a:latin typeface="Trebuchet MS"/>
              </a:rPr>
              <a:t>Cassandra</a:t>
            </a:r>
            <a:r>
              <a:rPr lang="en-US" sz="1800" b="0" strike="noStrike" spc="-58">
                <a:solidFill>
                  <a:srgbClr val="404040"/>
                </a:solidFill>
                <a:latin typeface="Trebuchet MS"/>
              </a:rPr>
              <a:t> </a:t>
            </a:r>
            <a:r>
              <a:rPr lang="en-US" sz="1800" b="0" strike="noStrike" spc="-4">
                <a:solidFill>
                  <a:srgbClr val="404040"/>
                </a:solidFill>
                <a:latin typeface="Trebuchet MS"/>
              </a:rPr>
              <a:t>writes.</a:t>
            </a:r>
            <a:endParaRPr lang="en-US" sz="1800" b="0" strike="noStrike" spc="-1">
              <a:solidFill>
                <a:srgbClr val="000000"/>
              </a:solidFill>
              <a:latin typeface="Calibri"/>
            </a:endParaRPr>
          </a:p>
          <a:p>
            <a:pPr marL="12600">
              <a:lnSpc>
                <a:spcPct val="100000"/>
              </a:lnSpc>
              <a:spcBef>
                <a:spcPts val="1001"/>
              </a:spcBef>
            </a:pPr>
            <a:r>
              <a:rPr lang="en-US" sz="1450" b="0" strike="noStrike" spc="-182">
                <a:solidFill>
                  <a:srgbClr val="0E6EC5"/>
                </a:solidFill>
                <a:latin typeface="Microsoft Sans Serif"/>
              </a:rPr>
              <a:t>	</a:t>
            </a:r>
            <a:r>
              <a:rPr lang="en-US" sz="1800" b="0" strike="noStrike" spc="-1">
                <a:solidFill>
                  <a:srgbClr val="404040"/>
                </a:solidFill>
                <a:latin typeface="Trebuchet MS"/>
              </a:rPr>
              <a:t>What </a:t>
            </a:r>
            <a:r>
              <a:rPr lang="en-US" sz="1800" b="0" strike="noStrike" spc="-4">
                <a:solidFill>
                  <a:srgbClr val="404040"/>
                </a:solidFill>
                <a:latin typeface="Trebuchet MS"/>
              </a:rPr>
              <a:t>is your understanding of tunable</a:t>
            </a:r>
            <a:r>
              <a:rPr lang="en-US" sz="1800" b="0" strike="noStrike" spc="-12">
                <a:solidFill>
                  <a:srgbClr val="404040"/>
                </a:solidFill>
                <a:latin typeface="Trebuchet MS"/>
              </a:rPr>
              <a:t> </a:t>
            </a:r>
            <a:r>
              <a:rPr lang="en-US" sz="1800" b="0" strike="noStrike" spc="-4">
                <a:solidFill>
                  <a:srgbClr val="404040"/>
                </a:solidFill>
                <a:latin typeface="Trebuchet MS"/>
              </a:rPr>
              <a:t>consistency?</a:t>
            </a:r>
            <a:endParaRPr lang="en-US" sz="1800" b="0" strike="noStrike" spc="-1">
              <a:solidFill>
                <a:srgbClr val="000000"/>
              </a:solidFill>
              <a:latin typeface="Calibri"/>
            </a:endParaRPr>
          </a:p>
          <a:p>
            <a:pPr marL="12600">
              <a:lnSpc>
                <a:spcPct val="100000"/>
              </a:lnSpc>
              <a:spcBef>
                <a:spcPts val="1006"/>
              </a:spcBef>
            </a:pPr>
            <a:r>
              <a:rPr lang="en-US" sz="1450" b="0" strike="noStrike" spc="-182">
                <a:solidFill>
                  <a:srgbClr val="0E6EC5"/>
                </a:solidFill>
                <a:latin typeface="Microsoft Sans Serif"/>
              </a:rPr>
              <a:t>	</a:t>
            </a:r>
            <a:r>
              <a:rPr lang="en-US" sz="1800" b="0" strike="noStrike" spc="-1">
                <a:solidFill>
                  <a:srgbClr val="404040"/>
                </a:solidFill>
                <a:latin typeface="Trebuchet MS"/>
              </a:rPr>
              <a:t>What </a:t>
            </a:r>
            <a:r>
              <a:rPr lang="en-US" sz="1800" b="0" strike="noStrike" spc="-4">
                <a:solidFill>
                  <a:srgbClr val="404040"/>
                </a:solidFill>
                <a:latin typeface="Trebuchet MS"/>
              </a:rPr>
              <a:t>are </a:t>
            </a:r>
            <a:r>
              <a:rPr lang="en-US" sz="1800" b="0" strike="noStrike" spc="-9">
                <a:solidFill>
                  <a:srgbClr val="404040"/>
                </a:solidFill>
                <a:latin typeface="Trebuchet MS"/>
              </a:rPr>
              <a:t>collections </a:t>
            </a:r>
            <a:r>
              <a:rPr lang="en-US" sz="1800" b="0" strike="noStrike" spc="-1">
                <a:solidFill>
                  <a:srgbClr val="404040"/>
                </a:solidFill>
                <a:latin typeface="Trebuchet MS"/>
              </a:rPr>
              <a:t>in </a:t>
            </a:r>
            <a:r>
              <a:rPr lang="en-US" sz="1800" b="0" strike="noStrike" spc="-4">
                <a:solidFill>
                  <a:srgbClr val="404040"/>
                </a:solidFill>
                <a:latin typeface="Trebuchet MS"/>
              </a:rPr>
              <a:t>CQLSH? </a:t>
            </a:r>
            <a:r>
              <a:rPr lang="en-US" sz="1800" b="0" strike="noStrike" spc="-1">
                <a:solidFill>
                  <a:srgbClr val="404040"/>
                </a:solidFill>
                <a:latin typeface="Trebuchet MS"/>
              </a:rPr>
              <a:t>Where </a:t>
            </a:r>
            <a:r>
              <a:rPr lang="en-US" sz="1800" b="0" strike="noStrike" spc="-4">
                <a:solidFill>
                  <a:srgbClr val="404040"/>
                </a:solidFill>
                <a:latin typeface="Trebuchet MS"/>
              </a:rPr>
              <a:t>are they</a:t>
            </a:r>
            <a:r>
              <a:rPr lang="en-US" sz="1800" b="0" strike="noStrike" spc="12">
                <a:solidFill>
                  <a:srgbClr val="404040"/>
                </a:solidFill>
                <a:latin typeface="Trebuchet MS"/>
              </a:rPr>
              <a:t> </a:t>
            </a:r>
            <a:r>
              <a:rPr lang="en-US" sz="1800" b="0" strike="noStrike" spc="-4">
                <a:solidFill>
                  <a:srgbClr val="404040"/>
                </a:solidFill>
                <a:latin typeface="Trebuchet MS"/>
              </a:rPr>
              <a:t>used?</a:t>
            </a:r>
            <a:endParaRPr lang="en-US" sz="1800" b="0" strike="noStrike" spc="-1">
              <a:solidFill>
                <a:srgbClr val="000000"/>
              </a:solidFill>
              <a:latin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TextShape 1"/>
          <p:cNvSpPr txBox="1"/>
          <p:nvPr/>
        </p:nvSpPr>
        <p:spPr>
          <a:xfrm>
            <a:off x="756360" y="646560"/>
            <a:ext cx="10679040" cy="1145160"/>
          </a:xfrm>
          <a:prstGeom prst="rect">
            <a:avLst/>
          </a:prstGeom>
          <a:noFill/>
          <a:ln>
            <a:noFill/>
          </a:ln>
        </p:spPr>
        <p:txBody>
          <a:bodyPr lIns="0" tIns="0" rIns="0" bIns="0"/>
          <a:lstStyle/>
          <a:p>
            <a:pPr marL="12600">
              <a:lnSpc>
                <a:spcPct val="100000"/>
              </a:lnSpc>
            </a:pPr>
            <a:r>
              <a:rPr lang="en-US" sz="2400" b="1" strike="noStrike" spc="-4">
                <a:solidFill>
                  <a:srgbClr val="0E6EC5"/>
                </a:solidFill>
                <a:latin typeface="Trebuchet MS"/>
              </a:rPr>
              <a:t>Summary</a:t>
            </a:r>
            <a:r>
              <a:rPr lang="en-US" sz="2400" b="1" strike="noStrike" spc="-72">
                <a:solidFill>
                  <a:srgbClr val="0E6EC5"/>
                </a:solidFill>
                <a:latin typeface="Trebuchet MS"/>
              </a:rPr>
              <a:t> </a:t>
            </a:r>
            <a:r>
              <a:rPr lang="en-US" sz="2400" b="1" strike="noStrike" spc="-1">
                <a:solidFill>
                  <a:srgbClr val="0E6EC5"/>
                </a:solidFill>
                <a:latin typeface="Trebuchet MS"/>
              </a:rPr>
              <a:t>please…</a:t>
            </a:r>
            <a:endParaRPr lang="en-US" sz="2400" b="0" strike="noStrike" spc="-1">
              <a:solidFill>
                <a:srgbClr val="000000"/>
              </a:solidFill>
              <a:latin typeface="Calibri"/>
            </a:endParaRPr>
          </a:p>
        </p:txBody>
      </p:sp>
      <p:sp>
        <p:nvSpPr>
          <p:cNvPr id="502"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503" name="CustomShape 3"/>
          <p:cNvSpPr/>
          <p:nvPr/>
        </p:nvSpPr>
        <p:spPr>
          <a:xfrm>
            <a:off x="756360" y="2536920"/>
            <a:ext cx="7550280" cy="548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4">
                <a:solidFill>
                  <a:srgbClr val="404040"/>
                </a:solidFill>
                <a:latin typeface="Trebuchet MS"/>
              </a:rPr>
              <a:t>Ask </a:t>
            </a:r>
            <a:r>
              <a:rPr lang="en-IN" sz="1800" b="0" strike="noStrike" spc="-1">
                <a:solidFill>
                  <a:srgbClr val="404040"/>
                </a:solidFill>
                <a:latin typeface="Trebuchet MS"/>
              </a:rPr>
              <a:t>a </a:t>
            </a:r>
            <a:r>
              <a:rPr lang="en-IN" sz="1800" b="0" strike="noStrike" spc="-4">
                <a:solidFill>
                  <a:srgbClr val="404040"/>
                </a:solidFill>
                <a:latin typeface="Trebuchet MS"/>
              </a:rPr>
              <a:t>few participants of the learning program to summarize the</a:t>
            </a:r>
            <a:r>
              <a:rPr lang="en-IN" sz="1800" b="0" strike="noStrike" spc="18">
                <a:solidFill>
                  <a:srgbClr val="404040"/>
                </a:solidFill>
                <a:latin typeface="Trebuchet MS"/>
              </a:rPr>
              <a:t> </a:t>
            </a:r>
            <a:r>
              <a:rPr lang="en-IN" sz="1800" b="0" strike="noStrike" spc="-4">
                <a:solidFill>
                  <a:srgbClr val="404040"/>
                </a:solidFill>
                <a:latin typeface="Trebuchet MS"/>
              </a:rPr>
              <a:t>lecture.</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4125960" y="3043080"/>
            <a:ext cx="1934640" cy="1145160"/>
          </a:xfrm>
          <a:prstGeom prst="rect">
            <a:avLst/>
          </a:prstGeom>
          <a:noFill/>
          <a:ln>
            <a:noFill/>
          </a:ln>
        </p:spPr>
        <p:txBody>
          <a:bodyPr lIns="0" tIns="0" rIns="0" bIns="0"/>
          <a:lstStyle/>
          <a:p>
            <a:pPr marL="12600">
              <a:lnSpc>
                <a:spcPct val="100000"/>
              </a:lnSpc>
            </a:pPr>
            <a:r>
              <a:rPr lang="en-US" sz="2400" b="1" strike="noStrike" spc="-4">
                <a:solidFill>
                  <a:srgbClr val="0E6EC5"/>
                </a:solidFill>
                <a:latin typeface="Trebuchet MS"/>
              </a:rPr>
              <a:t>References</a:t>
            </a:r>
            <a:r>
              <a:rPr lang="en-US" sz="2400" b="1" strike="noStrike" spc="-77">
                <a:solidFill>
                  <a:srgbClr val="0E6EC5"/>
                </a:solidFill>
                <a:latin typeface="Trebuchet MS"/>
              </a:rPr>
              <a:t> </a:t>
            </a:r>
            <a:r>
              <a:rPr lang="en-US" sz="2400" b="1" strike="noStrike" spc="-4">
                <a:solidFill>
                  <a:srgbClr val="0E6EC5"/>
                </a:solidFill>
                <a:latin typeface="Trebuchet MS"/>
              </a:rPr>
              <a:t>…</a:t>
            </a:r>
            <a:endParaRPr lang="en-US" sz="2400" b="0" strike="noStrike" spc="-1">
              <a:solidFill>
                <a:srgbClr val="000000"/>
              </a:solidFill>
              <a:latin typeface="Calibri"/>
            </a:endParaRPr>
          </a:p>
        </p:txBody>
      </p:sp>
      <p:sp>
        <p:nvSpPr>
          <p:cNvPr id="505"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Companies successfully deployed Cassandra</a:t>
            </a:r>
            <a:endParaRPr lang="en-US" sz="2400" b="0" strike="noStrike" spc="-1">
              <a:solidFill>
                <a:srgbClr val="000000"/>
              </a:solidFill>
              <a:latin typeface="Calibri"/>
            </a:endParaRPr>
          </a:p>
        </p:txBody>
      </p:sp>
      <p:sp>
        <p:nvSpPr>
          <p:cNvPr id="253" name="TextShape 2"/>
          <p:cNvSpPr txBox="1"/>
          <p:nvPr/>
        </p:nvSpPr>
        <p:spPr>
          <a:xfrm>
            <a:off x="762120" y="1143000"/>
            <a:ext cx="10357920" cy="27648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Spotify</a:t>
            </a:r>
            <a:endParaRPr lang="en-US" sz="1800" b="0" strike="noStrike" spc="-1">
              <a:solidFill>
                <a:srgbClr val="000000"/>
              </a:solidFill>
              <a:latin typeface="Calibri"/>
            </a:endParaRPr>
          </a:p>
        </p:txBody>
      </p:sp>
      <p:pic>
        <p:nvPicPr>
          <p:cNvPr id="254" name="Shape 136"/>
          <p:cNvPicPr/>
          <p:nvPr/>
        </p:nvPicPr>
        <p:blipFill>
          <a:blip r:embed="rId2"/>
          <a:stretch/>
        </p:blipFill>
        <p:spPr>
          <a:xfrm>
            <a:off x="6781680" y="2286000"/>
            <a:ext cx="3387960" cy="2129760"/>
          </a:xfrm>
          <a:prstGeom prst="rect">
            <a:avLst/>
          </a:prstGeom>
          <a:ln>
            <a:noFill/>
          </a:ln>
        </p:spPr>
      </p:pic>
      <p:sp>
        <p:nvSpPr>
          <p:cNvPr id="255" name="CustomShape 3"/>
          <p:cNvSpPr/>
          <p:nvPr/>
        </p:nvSpPr>
        <p:spPr>
          <a:xfrm>
            <a:off x="609480" y="1639440"/>
            <a:ext cx="5562360" cy="478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18680">
              <a:lnSpc>
                <a:spcPct val="100000"/>
              </a:lnSpc>
              <a:buClr>
                <a:srgbClr val="000000"/>
              </a:buClr>
              <a:buSzPct val="166000"/>
              <a:buFont typeface="Arial"/>
              <a:buChar char="•"/>
            </a:pPr>
            <a:r>
              <a:rPr lang="en-IN" sz="1800" b="0" strike="noStrike" spc="-1">
                <a:solidFill>
                  <a:srgbClr val="000000"/>
                </a:solidFill>
                <a:latin typeface="Calibri"/>
              </a:rPr>
              <a:t>Streaming digital music service</a:t>
            </a:r>
            <a:endParaRPr lang="en-IN" sz="1800" b="0" strike="noStrike" spc="-1">
              <a:latin typeface="Arial"/>
            </a:endParaRPr>
          </a:p>
          <a:p>
            <a:pPr marL="38160">
              <a:lnSpc>
                <a:spcPct val="100000"/>
              </a:lnSpc>
            </a:pPr>
            <a:endParaRPr lang="en-IN" sz="18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Music for every moment on computer, phone, tablet, and more</a:t>
            </a:r>
            <a:endParaRPr lang="en-IN" sz="1800" b="0" strike="noStrike" spc="-1">
              <a:latin typeface="Arial"/>
            </a:endParaRPr>
          </a:p>
          <a:p>
            <a:pPr>
              <a:lnSpc>
                <a:spcPct val="100000"/>
              </a:lnSpc>
            </a:pPr>
            <a:endParaRPr lang="en-IN" sz="1800" b="0" strike="noStrike" spc="-1">
              <a:latin typeface="Arial"/>
            </a:endParaRPr>
          </a:p>
          <a:p>
            <a:pPr marL="457200" indent="-418680">
              <a:lnSpc>
                <a:spcPct val="100000"/>
              </a:lnSpc>
              <a:buClr>
                <a:srgbClr val="000000"/>
              </a:buClr>
              <a:buSzPct val="166000"/>
              <a:buFont typeface="Arial"/>
              <a:buChar char="•"/>
            </a:pPr>
            <a:r>
              <a:rPr lang="en-IN" sz="2000" b="1" strike="noStrike" spc="-1">
                <a:solidFill>
                  <a:srgbClr val="FF0000"/>
                </a:solidFill>
                <a:latin typeface="Calibri"/>
              </a:rPr>
              <a:t>Why Cassandra?</a:t>
            </a:r>
            <a:endParaRPr lang="en-IN" sz="2000" b="0" strike="noStrike" spc="-1">
              <a:latin typeface="Arial"/>
            </a:endParaRPr>
          </a:p>
          <a:p>
            <a:pPr>
              <a:lnSpc>
                <a:spcPct val="100000"/>
              </a:lnSpc>
            </a:pPr>
            <a:endParaRPr lang="en-IN" sz="20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With more users, scalability problems arised using postgreSQL</a:t>
            </a:r>
            <a:endParaRPr lang="en-IN" sz="18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With multiple data centers, streaming replication in postgreSQL was problematic</a:t>
            </a:r>
            <a:endParaRPr lang="en-IN" sz="1800" b="0" strike="noStrike" spc="-1">
              <a:latin typeface="Arial"/>
            </a:endParaRPr>
          </a:p>
          <a:p>
            <a:pPr marL="914400" lvl="1" indent="-380520">
              <a:lnSpc>
                <a:spcPct val="100000"/>
              </a:lnSpc>
              <a:buClr>
                <a:srgbClr val="000000"/>
              </a:buClr>
              <a:buSzPct val="80000"/>
              <a:buFont typeface="Courier New"/>
              <a:buChar char="o"/>
            </a:pPr>
            <a:r>
              <a:rPr lang="en-IN" sz="1800" b="0" strike="noStrike" spc="-1">
                <a:solidFill>
                  <a:srgbClr val="000000"/>
                </a:solidFill>
                <a:latin typeface="Calibri"/>
              </a:rPr>
              <a:t>ex: high write volumes</a:t>
            </a:r>
            <a:endParaRPr lang="en-IN" sz="18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Chose Cassandra</a:t>
            </a:r>
            <a:endParaRPr lang="en-IN" sz="1800" b="0" strike="noStrike" spc="-1">
              <a:latin typeface="Arial"/>
            </a:endParaRPr>
          </a:p>
          <a:p>
            <a:pPr marL="914400" lvl="1" indent="-380520">
              <a:lnSpc>
                <a:spcPct val="100000"/>
              </a:lnSpc>
              <a:buClr>
                <a:srgbClr val="000000"/>
              </a:buClr>
              <a:buSzPct val="80000"/>
              <a:buFont typeface="Courier New"/>
              <a:buChar char="o"/>
            </a:pPr>
            <a:r>
              <a:rPr lang="en-IN" sz="1800" b="0" strike="noStrike" spc="-1">
                <a:solidFill>
                  <a:srgbClr val="000000"/>
                </a:solidFill>
                <a:latin typeface="Calibri"/>
              </a:rPr>
              <a:t>lack of single points of failure</a:t>
            </a:r>
            <a:endParaRPr lang="en-IN" sz="1800" b="0" strike="noStrike" spc="-1">
              <a:latin typeface="Arial"/>
            </a:endParaRPr>
          </a:p>
          <a:p>
            <a:pPr marL="914400" lvl="1" indent="-380520">
              <a:lnSpc>
                <a:spcPct val="100000"/>
              </a:lnSpc>
              <a:buClr>
                <a:srgbClr val="000000"/>
              </a:buClr>
              <a:buSzPct val="80000"/>
              <a:buFont typeface="Courier New"/>
              <a:buChar char="o"/>
            </a:pPr>
            <a:r>
              <a:rPr lang="en-IN" sz="1800" b="0" strike="noStrike" spc="-1">
                <a:solidFill>
                  <a:srgbClr val="000000"/>
                </a:solidFill>
                <a:latin typeface="Calibri"/>
              </a:rPr>
              <a:t>no data loss confidence</a:t>
            </a:r>
            <a:endParaRPr lang="en-IN" sz="1800" b="0" strike="noStrike" spc="-1">
              <a:latin typeface="Arial"/>
            </a:endParaRPr>
          </a:p>
          <a:p>
            <a:pPr marL="914400" lvl="1" indent="-380520">
              <a:lnSpc>
                <a:spcPct val="100000"/>
              </a:lnSpc>
              <a:buClr>
                <a:srgbClr val="000000"/>
              </a:buClr>
              <a:buSzPct val="80000"/>
              <a:buFont typeface="Courier New"/>
              <a:buChar char="o"/>
            </a:pPr>
            <a:r>
              <a:rPr lang="en-IN" sz="1800" b="0" strike="noStrike" spc="-1">
                <a:solidFill>
                  <a:srgbClr val="000000"/>
                </a:solidFill>
                <a:latin typeface="Calibri"/>
              </a:rPr>
              <a:t>Big Table design</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Shape 1"/>
          <p:cNvSpPr txBox="1"/>
          <p:nvPr/>
        </p:nvSpPr>
        <p:spPr>
          <a:xfrm>
            <a:off x="500760" y="371880"/>
            <a:ext cx="11189880" cy="1145160"/>
          </a:xfrm>
          <a:prstGeom prst="rect">
            <a:avLst/>
          </a:prstGeom>
          <a:noFill/>
          <a:ln>
            <a:noFill/>
          </a:ln>
        </p:spPr>
        <p:txBody>
          <a:bodyPr lIns="0" tIns="0" rIns="0" bIns="0"/>
          <a:lstStyle/>
          <a:p>
            <a:pPr marL="428760">
              <a:lnSpc>
                <a:spcPct val="100000"/>
              </a:lnSpc>
            </a:pPr>
            <a:r>
              <a:rPr lang="en-US" sz="2400" b="1" strike="noStrike" spc="-18">
                <a:solidFill>
                  <a:srgbClr val="0E6EC5"/>
                </a:solidFill>
                <a:latin typeface="Trebuchet MS"/>
              </a:rPr>
              <a:t>Further</a:t>
            </a:r>
            <a:r>
              <a:rPr lang="en-US" sz="2400" b="1" strike="noStrike" spc="-83">
                <a:solidFill>
                  <a:srgbClr val="0E6EC5"/>
                </a:solidFill>
                <a:latin typeface="Trebuchet MS"/>
              </a:rPr>
              <a:t> </a:t>
            </a:r>
            <a:r>
              <a:rPr lang="en-US" sz="2400" b="1" strike="noStrike" spc="-1">
                <a:solidFill>
                  <a:srgbClr val="0E6EC5"/>
                </a:solidFill>
                <a:latin typeface="Trebuchet MS"/>
              </a:rPr>
              <a:t>Readings</a:t>
            </a:r>
            <a:endParaRPr lang="en-US" sz="2400" b="0" strike="noStrike" spc="-1">
              <a:solidFill>
                <a:srgbClr val="000000"/>
              </a:solidFill>
              <a:latin typeface="Calibri"/>
            </a:endParaRPr>
          </a:p>
        </p:txBody>
      </p:sp>
      <p:sp>
        <p:nvSpPr>
          <p:cNvPr id="507"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
        <p:nvSpPr>
          <p:cNvPr id="508" name="CustomShape 3"/>
          <p:cNvSpPr/>
          <p:nvPr/>
        </p:nvSpPr>
        <p:spPr>
          <a:xfrm>
            <a:off x="756360" y="2201040"/>
            <a:ext cx="8382240" cy="2058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2720">
              <a:lnSpc>
                <a:spcPct val="100000"/>
              </a:lnSpc>
            </a:pPr>
            <a:r>
              <a:rPr lang="en-IN" sz="1400" b="0" u="sng" strike="noStrike" spc="-134">
                <a:solidFill>
                  <a:srgbClr val="0000FF"/>
                </a:solidFill>
                <a:uFillTx/>
                <a:latin typeface="Microsoft Sans Serif"/>
                <a:hlinkClick r:id="rId2"/>
              </a:rPr>
              <a:t>	</a:t>
            </a:r>
            <a:r>
              <a:rPr lang="en-IN" sz="1800" b="0" u="heavy" strike="noStrike" spc="-9">
                <a:solidFill>
                  <a:srgbClr val="0000FF"/>
                </a:solidFill>
                <a:uFillTx/>
                <a:latin typeface="Trebuchet MS"/>
                <a:hlinkClick r:id="rId2"/>
              </a:rPr>
              <a:t>http://www.datastax.com/documentation/cassandra/2.0/cassandra/gettingS  </a:t>
            </a:r>
            <a:r>
              <a:rPr lang="en-IN" sz="1800" b="0" u="heavy" strike="noStrike" spc="-4">
                <a:solidFill>
                  <a:srgbClr val="0000FF"/>
                </a:solidFill>
                <a:uFillTx/>
                <a:latin typeface="Trebuchet MS"/>
                <a:hlinkClick r:id="rId2"/>
              </a:rPr>
              <a:t>tartedCassandraIntro.html</a:t>
            </a:r>
            <a:endParaRPr lang="en-IN" sz="1800" b="0" strike="noStrike" spc="-1">
              <a:latin typeface="Arial"/>
            </a:endParaRPr>
          </a:p>
          <a:p>
            <a:pPr marL="12600" indent="-342720">
              <a:lnSpc>
                <a:spcPct val="100000"/>
              </a:lnSpc>
              <a:spcBef>
                <a:spcPts val="995"/>
              </a:spcBef>
            </a:pPr>
            <a:r>
              <a:rPr lang="en-IN" sz="1400" b="0" u="sng" strike="noStrike" spc="-134">
                <a:solidFill>
                  <a:srgbClr val="0000FF"/>
                </a:solidFill>
                <a:uFillTx/>
                <a:latin typeface="Microsoft Sans Serif"/>
                <a:hlinkClick r:id="rId3"/>
              </a:rPr>
              <a:t>	</a:t>
            </a:r>
            <a:r>
              <a:rPr lang="en-IN" sz="1800" b="0" u="heavy" strike="noStrike" spc="-9">
                <a:solidFill>
                  <a:srgbClr val="0000FF"/>
                </a:solidFill>
                <a:uFillTx/>
                <a:latin typeface="Trebuchet MS"/>
                <a:hlinkClick r:id="rId3"/>
              </a:rPr>
              <a:t>http://www.datastax.com/documentation/cql/3.1/pdf/cql31.pdf</a:t>
            </a:r>
            <a:endParaRPr lang="en-IN" sz="1800" b="0" strike="noStrike" spc="-1">
              <a:latin typeface="Arial"/>
            </a:endParaRPr>
          </a:p>
          <a:p>
            <a:pPr marL="12600" indent="-342720">
              <a:lnSpc>
                <a:spcPct val="100000"/>
              </a:lnSpc>
              <a:spcBef>
                <a:spcPts val="995"/>
              </a:spcBef>
            </a:pPr>
            <a:r>
              <a:rPr lang="en-IN" sz="1450" b="0" u="sng" strike="noStrike" spc="-182">
                <a:solidFill>
                  <a:srgbClr val="0000FF"/>
                </a:solidFill>
                <a:uFillTx/>
                <a:latin typeface="Microsoft Sans Serif"/>
                <a:hlinkClick r:id="rId4"/>
              </a:rPr>
              <a:t>	</a:t>
            </a:r>
            <a:r>
              <a:rPr lang="en-IN" sz="1800" b="0" u="heavy" strike="noStrike" spc="-9">
                <a:solidFill>
                  <a:srgbClr val="0000FF"/>
                </a:solidFill>
                <a:uFillTx/>
                <a:latin typeface="Trebuchet MS"/>
                <a:hlinkClick r:id="rId4"/>
              </a:rPr>
              <a:t>http://www.datastax.com/documentation/cassandra/2.0/cassandra/dml/dm</a:t>
            </a:r>
            <a:endParaRPr lang="en-IN" sz="1800" b="0" strike="noStrike" spc="-1">
              <a:latin typeface="Arial"/>
            </a:endParaRPr>
          </a:p>
          <a:p>
            <a:pPr marL="355680" indent="-342720">
              <a:lnSpc>
                <a:spcPct val="100000"/>
              </a:lnSpc>
            </a:pPr>
            <a:r>
              <a:rPr lang="en-IN" sz="1800" b="0" u="heavy" strike="noStrike" spc="-4">
                <a:solidFill>
                  <a:srgbClr val="0000FF"/>
                </a:solidFill>
                <a:uFillTx/>
                <a:latin typeface="Trebuchet MS"/>
                <a:hlinkClick r:id="rId4"/>
              </a:rPr>
              <a:t>l_config_consistency_c.html</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TextShape 1"/>
          <p:cNvSpPr txBox="1"/>
          <p:nvPr/>
        </p:nvSpPr>
        <p:spPr>
          <a:xfrm>
            <a:off x="3760200" y="3069000"/>
            <a:ext cx="1755360" cy="1145160"/>
          </a:xfrm>
          <a:prstGeom prst="rect">
            <a:avLst/>
          </a:prstGeom>
          <a:noFill/>
          <a:ln>
            <a:noFill/>
          </a:ln>
        </p:spPr>
        <p:txBody>
          <a:bodyPr lIns="0" tIns="0" rIns="0" bIns="0"/>
          <a:lstStyle/>
          <a:p>
            <a:pPr marL="12600">
              <a:lnSpc>
                <a:spcPct val="100000"/>
              </a:lnSpc>
            </a:pPr>
            <a:r>
              <a:rPr lang="en-US" sz="2800" b="1" strike="noStrike" spc="-4">
                <a:solidFill>
                  <a:srgbClr val="404040"/>
                </a:solidFill>
                <a:latin typeface="Trebuchet MS"/>
              </a:rPr>
              <a:t>Thank</a:t>
            </a:r>
            <a:r>
              <a:rPr lang="en-US" sz="2800" b="1" strike="noStrike" spc="-72">
                <a:solidFill>
                  <a:srgbClr val="404040"/>
                </a:solidFill>
                <a:latin typeface="Trebuchet MS"/>
              </a:rPr>
              <a:t> </a:t>
            </a:r>
            <a:r>
              <a:rPr lang="en-US" sz="2800" b="1" strike="noStrike" spc="-4">
                <a:solidFill>
                  <a:srgbClr val="404040"/>
                </a:solidFill>
                <a:latin typeface="Trebuchet MS"/>
              </a:rPr>
              <a:t>you</a:t>
            </a:r>
            <a:endParaRPr lang="en-US" sz="2800" b="0" strike="noStrike" spc="-1">
              <a:solidFill>
                <a:srgbClr val="000000"/>
              </a:solidFill>
              <a:latin typeface="Calibri"/>
            </a:endParaRPr>
          </a:p>
        </p:txBody>
      </p:sp>
      <p:sp>
        <p:nvSpPr>
          <p:cNvPr id="510" name="TextShape 2"/>
          <p:cNvSpPr txBox="1"/>
          <p:nvPr/>
        </p:nvSpPr>
        <p:spPr>
          <a:xfrm>
            <a:off x="154800" y="6426360"/>
            <a:ext cx="3905640" cy="3977640"/>
          </a:xfrm>
          <a:prstGeom prst="rect">
            <a:avLst/>
          </a:prstGeom>
          <a:noFill/>
          <a:ln>
            <a:noFill/>
          </a:ln>
        </p:spPr>
        <p:txBody>
          <a:bodyPr lIns="0" tIns="0" rIns="0" bIns="0"/>
          <a:lstStyle/>
          <a:p>
            <a:pPr marL="12600">
              <a:lnSpc>
                <a:spcPts val="1151"/>
              </a:lnSpc>
            </a:pPr>
            <a:r>
              <a:rPr lang="en-IN" sz="1100" b="0" strike="noStrike" spc="-1">
                <a:solidFill>
                  <a:srgbClr val="FFFFFF"/>
                </a:solidFill>
                <a:latin typeface="Calibri"/>
              </a:rPr>
              <a:t>Big Data and Analytics </a:t>
            </a:r>
            <a:r>
              <a:rPr lang="en-IN" sz="1100" b="0" strike="noStrike" spc="-4">
                <a:solidFill>
                  <a:srgbClr val="FFFFFF"/>
                </a:solidFill>
                <a:latin typeface="Calibri"/>
              </a:rPr>
              <a:t>by </a:t>
            </a:r>
            <a:r>
              <a:rPr lang="en-IN" sz="1100" b="0" strike="noStrike" spc="-1">
                <a:solidFill>
                  <a:srgbClr val="FFFFFF"/>
                </a:solidFill>
                <a:latin typeface="Calibri"/>
              </a:rPr>
              <a:t>Seema Acharya and </a:t>
            </a:r>
            <a:r>
              <a:rPr lang="en-IN" sz="1100" b="0" strike="noStrike" spc="-4">
                <a:solidFill>
                  <a:srgbClr val="FFFFFF"/>
                </a:solidFill>
                <a:latin typeface="Calibri"/>
              </a:rPr>
              <a:t>Subhashini</a:t>
            </a:r>
            <a:r>
              <a:rPr lang="en-IN" sz="1100" b="0" strike="noStrike" spc="-154">
                <a:solidFill>
                  <a:srgbClr val="FFFFFF"/>
                </a:solidFill>
                <a:latin typeface="Calibri"/>
              </a:rPr>
              <a:t> </a:t>
            </a:r>
            <a:r>
              <a:rPr lang="en-IN" sz="1100" b="0" strike="noStrike" spc="-4">
                <a:solidFill>
                  <a:srgbClr val="FFFFFF"/>
                </a:solidFill>
                <a:latin typeface="Calibri"/>
              </a:rPr>
              <a:t>Chellappan</a:t>
            </a:r>
            <a:endParaRPr lang="en-IN" sz="1100" b="0" strike="noStrike" spc="-1">
              <a:latin typeface="Times New Roman"/>
            </a:endParaRPr>
          </a:p>
          <a:p>
            <a:pPr marL="12600">
              <a:lnSpc>
                <a:spcPct val="100000"/>
              </a:lnSpc>
            </a:pPr>
            <a:r>
              <a:rPr lang="en-IN" sz="1100" b="0" strike="noStrike" spc="-4">
                <a:solidFill>
                  <a:srgbClr val="FFFFFF"/>
                </a:solidFill>
                <a:latin typeface="Calibri"/>
              </a:rPr>
              <a:t>Copyright </a:t>
            </a:r>
            <a:r>
              <a:rPr lang="en-IN" sz="1100" b="0" strike="noStrike" spc="-1">
                <a:solidFill>
                  <a:srgbClr val="FFFFFF"/>
                </a:solidFill>
                <a:latin typeface="Calibri"/>
              </a:rPr>
              <a:t>2015, WILEY </a:t>
            </a:r>
            <a:r>
              <a:rPr lang="en-IN" sz="1100" b="0" strike="noStrike" spc="-4">
                <a:solidFill>
                  <a:srgbClr val="FFFFFF"/>
                </a:solidFill>
                <a:latin typeface="Calibri"/>
              </a:rPr>
              <a:t>INDIA PVT.</a:t>
            </a:r>
            <a:r>
              <a:rPr lang="en-IN" sz="1100" b="0" strike="noStrike" spc="-69">
                <a:solidFill>
                  <a:srgbClr val="FFFFFF"/>
                </a:solidFill>
                <a:latin typeface="Calibri"/>
              </a:rPr>
              <a:t> </a:t>
            </a:r>
            <a:r>
              <a:rPr lang="en-IN" sz="1100" b="0" strike="noStrike" spc="-1">
                <a:solidFill>
                  <a:srgbClr val="FFFFFF"/>
                </a:solidFill>
                <a:latin typeface="Calibri"/>
              </a:rPr>
              <a:t>LTD.</a:t>
            </a:r>
            <a:endParaRPr lang="en-IN" sz="1100" b="0" strike="noStrike" spc="-1">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500760" y="371880"/>
            <a:ext cx="11189880" cy="375480"/>
          </a:xfrm>
          <a:prstGeom prst="rect">
            <a:avLst/>
          </a:prstGeom>
          <a:noFill/>
          <a:ln>
            <a:noFill/>
          </a:ln>
        </p:spPr>
        <p:txBody>
          <a:bodyPr lIns="0" tIns="0" rIns="0" bIns="0"/>
          <a:lstStyle/>
          <a:p>
            <a:pPr>
              <a:lnSpc>
                <a:spcPct val="100000"/>
              </a:lnSpc>
            </a:pPr>
            <a:r>
              <a:rPr lang="en-US" sz="2400" b="1" strike="noStrike" spc="-1">
                <a:solidFill>
                  <a:srgbClr val="0E6EC5"/>
                </a:solidFill>
                <a:latin typeface="Trebuchet MS"/>
              </a:rPr>
              <a:t>Companies successfully deployed Cassandra</a:t>
            </a:r>
            <a:endParaRPr lang="en-US" sz="2400" b="0" strike="noStrike" spc="-1">
              <a:solidFill>
                <a:srgbClr val="000000"/>
              </a:solidFill>
              <a:latin typeface="Calibri"/>
            </a:endParaRPr>
          </a:p>
        </p:txBody>
      </p:sp>
      <p:sp>
        <p:nvSpPr>
          <p:cNvPr id="257" name="TextShape 2"/>
          <p:cNvSpPr txBox="1"/>
          <p:nvPr/>
        </p:nvSpPr>
        <p:spPr>
          <a:xfrm>
            <a:off x="916920" y="1140480"/>
            <a:ext cx="10357920" cy="276480"/>
          </a:xfrm>
          <a:prstGeom prst="rect">
            <a:avLst/>
          </a:prstGeom>
          <a:noFill/>
          <a:ln>
            <a:noFill/>
          </a:ln>
        </p:spPr>
        <p:txBody>
          <a:bodyPr lIns="0" tIns="0" rIns="0" bIns="0"/>
          <a:lstStyle/>
          <a:p>
            <a:pPr>
              <a:lnSpc>
                <a:spcPct val="100000"/>
              </a:lnSpc>
            </a:pPr>
            <a:r>
              <a:rPr lang="en-US" sz="1800" b="0" strike="noStrike" spc="-1">
                <a:solidFill>
                  <a:srgbClr val="404040"/>
                </a:solidFill>
                <a:latin typeface="Trebuchet MS"/>
              </a:rPr>
              <a:t>Hulu</a:t>
            </a:r>
            <a:endParaRPr lang="en-US" sz="1800" b="0" strike="noStrike" spc="-1">
              <a:solidFill>
                <a:srgbClr val="000000"/>
              </a:solidFill>
              <a:latin typeface="Calibri"/>
            </a:endParaRPr>
          </a:p>
        </p:txBody>
      </p:sp>
      <p:pic>
        <p:nvPicPr>
          <p:cNvPr id="258" name="Shape 155"/>
          <p:cNvPicPr/>
          <p:nvPr/>
        </p:nvPicPr>
        <p:blipFill>
          <a:blip r:embed="rId2"/>
          <a:stretch/>
        </p:blipFill>
        <p:spPr>
          <a:xfrm>
            <a:off x="6705720" y="1609560"/>
            <a:ext cx="2590560" cy="1695240"/>
          </a:xfrm>
          <a:prstGeom prst="rect">
            <a:avLst/>
          </a:prstGeom>
          <a:ln>
            <a:noFill/>
          </a:ln>
        </p:spPr>
      </p:pic>
      <p:sp>
        <p:nvSpPr>
          <p:cNvPr id="259" name="CustomShape 3"/>
          <p:cNvSpPr/>
          <p:nvPr/>
        </p:nvSpPr>
        <p:spPr>
          <a:xfrm>
            <a:off x="533520" y="1609560"/>
            <a:ext cx="5028840" cy="502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18680">
              <a:lnSpc>
                <a:spcPct val="100000"/>
              </a:lnSpc>
              <a:buClr>
                <a:srgbClr val="000000"/>
              </a:buClr>
              <a:buSzPct val="166000"/>
              <a:buFont typeface="Arial"/>
              <a:buChar char="•"/>
            </a:pPr>
            <a:r>
              <a:rPr lang="en-IN" sz="1800" b="0" strike="noStrike" spc="-1">
                <a:solidFill>
                  <a:srgbClr val="000000"/>
                </a:solidFill>
                <a:latin typeface="Calibri"/>
              </a:rPr>
              <a:t>a website and a subscription service offering on-demand streaming video media</a:t>
            </a:r>
            <a:endParaRPr lang="en-IN" sz="1800" b="0" strike="noStrike" spc="-1">
              <a:latin typeface="Arial"/>
            </a:endParaRPr>
          </a:p>
          <a:p>
            <a:pPr>
              <a:lnSpc>
                <a:spcPct val="100000"/>
              </a:lnSpc>
            </a:pPr>
            <a:endParaRPr lang="en-IN" sz="18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~30 million unique viewers per month</a:t>
            </a:r>
            <a:endParaRPr lang="en-IN" sz="1800" b="0" strike="noStrike" spc="-1">
              <a:latin typeface="Arial"/>
            </a:endParaRPr>
          </a:p>
          <a:p>
            <a:pPr>
              <a:lnSpc>
                <a:spcPct val="100000"/>
              </a:lnSpc>
            </a:pPr>
            <a:endParaRPr lang="en-IN" sz="1800" b="0" strike="noStrike" spc="-1">
              <a:latin typeface="Arial"/>
            </a:endParaRPr>
          </a:p>
          <a:p>
            <a:pPr marL="457200" indent="-418680">
              <a:lnSpc>
                <a:spcPct val="100000"/>
              </a:lnSpc>
              <a:buClr>
                <a:srgbClr val="000000"/>
              </a:buClr>
              <a:buSzPct val="166000"/>
              <a:buFont typeface="Arial"/>
              <a:buChar char="•"/>
            </a:pPr>
            <a:r>
              <a:rPr lang="en-IN" sz="1800" b="1" strike="noStrike" spc="-1">
                <a:solidFill>
                  <a:srgbClr val="FF0000"/>
                </a:solidFill>
                <a:latin typeface="Calibri"/>
              </a:rPr>
              <a:t>Why Cassandra?</a:t>
            </a:r>
            <a:endParaRPr lang="en-IN" sz="1800" b="0" strike="noStrike" spc="-1">
              <a:latin typeface="Arial"/>
            </a:endParaRPr>
          </a:p>
          <a:p>
            <a:pPr marL="38160">
              <a:lnSpc>
                <a:spcPct val="100000"/>
              </a:lnSpc>
            </a:pPr>
            <a:endParaRPr lang="en-IN" sz="18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need for Availability</a:t>
            </a:r>
            <a:endParaRPr lang="en-IN" sz="18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need for Scalability</a:t>
            </a:r>
            <a:endParaRPr lang="en-IN" sz="18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Good Performance</a:t>
            </a:r>
            <a:endParaRPr lang="en-IN" sz="18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Nearly Linear Scalability</a:t>
            </a:r>
            <a:endParaRPr lang="en-IN" sz="18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Geo-Replication</a:t>
            </a:r>
            <a:endParaRPr lang="en-IN" sz="1800" b="0" strike="noStrike" spc="-1">
              <a:latin typeface="Arial"/>
            </a:endParaRPr>
          </a:p>
          <a:p>
            <a:pPr marL="457200" indent="-418680">
              <a:lnSpc>
                <a:spcPct val="100000"/>
              </a:lnSpc>
              <a:buClr>
                <a:srgbClr val="000000"/>
              </a:buClr>
              <a:buSzPct val="166000"/>
              <a:buFont typeface="Arial"/>
              <a:buChar char="•"/>
            </a:pPr>
            <a:r>
              <a:rPr lang="en-IN" sz="1800" b="0" strike="noStrike" spc="-1">
                <a:solidFill>
                  <a:srgbClr val="000000"/>
                </a:solidFill>
                <a:latin typeface="Calibri"/>
              </a:rPr>
              <a:t>Minimal Maintenance Requirements</a:t>
            </a:r>
            <a:endParaRPr lang="en-IN" sz="1800" b="0" strike="noStrike" spc="-1">
              <a:latin typeface="Arial"/>
            </a:endParaRPr>
          </a:p>
          <a:p>
            <a:pPr marL="38160">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E1DE4A84C65C4DB60AEC4C9380331D" ma:contentTypeVersion="4" ma:contentTypeDescription="Create a new document." ma:contentTypeScope="" ma:versionID="620803f39277cba3ee8298286d69e6d9">
  <xsd:schema xmlns:xsd="http://www.w3.org/2001/XMLSchema" xmlns:xs="http://www.w3.org/2001/XMLSchema" xmlns:p="http://schemas.microsoft.com/office/2006/metadata/properties" xmlns:ns2="454257da-1013-411d-b16c-7f8c54dd5663" xmlns:ns3="80651e33-392f-4750-a68e-afa844a9de55" targetNamespace="http://schemas.microsoft.com/office/2006/metadata/properties" ma:root="true" ma:fieldsID="178e3788ec5b74a2b45d076cd3f5b10e" ns2:_="" ns3:_="">
    <xsd:import namespace="454257da-1013-411d-b16c-7f8c54dd5663"/>
    <xsd:import namespace="80651e33-392f-4750-a68e-afa844a9de5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4257da-1013-411d-b16c-7f8c54dd56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0651e33-392f-4750-a68e-afa844a9de5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563D07-825E-4ECB-B257-160A51F4F45A}">
  <ds:schemaRefs>
    <ds:schemaRef ds:uri="http://schemas.microsoft.com/sharepoint/v3/contenttype/forms"/>
  </ds:schemaRefs>
</ds:datastoreItem>
</file>

<file path=customXml/itemProps2.xml><?xml version="1.0" encoding="utf-8"?>
<ds:datastoreItem xmlns:ds="http://schemas.openxmlformats.org/officeDocument/2006/customXml" ds:itemID="{8FF84A85-E047-4B47-A522-C359F840D3D2}">
  <ds:schemaRefs>
    <ds:schemaRef ds:uri="454257da-1013-411d-b16c-7f8c54dd5663"/>
    <ds:schemaRef ds:uri="80651e33-392f-4750-a68e-afa844a9de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EDF77DD-FB09-4795-A1FA-29C6FF6A72F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81</Slides>
  <Notes>0</Notes>
  <HiddenSlides>0</HiddenSlides>
  <ScaleCrop>false</ScaleCrop>
  <HeadingPairs>
    <vt:vector size="4" baseType="variant">
      <vt:variant>
        <vt:lpstr>Theme</vt:lpstr>
      </vt:variant>
      <vt:variant>
        <vt:i4>4</vt:i4>
      </vt:variant>
      <vt:variant>
        <vt:lpstr>Slide Titles</vt:lpstr>
      </vt:variant>
      <vt:variant>
        <vt:i4>81</vt:i4>
      </vt:variant>
    </vt:vector>
  </HeadingPairs>
  <TitlesOfParts>
    <vt:vector size="85"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Seema Acharya</dc:creator>
  <dc:description/>
  <cp:revision>4</cp:revision>
  <dcterms:created xsi:type="dcterms:W3CDTF">2015-09-29T11:42:16Z</dcterms:created>
  <dcterms:modified xsi:type="dcterms:W3CDTF">2022-05-14T05:53:37Z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2015-08-06T00:00:00Z</vt:filetime>
  </property>
  <property fmtid="{D5CDD505-2E9C-101B-9397-08002B2CF9AE}" pid="4" name="Creator">
    <vt:lpwstr>Microsoft® PowerPoint® 2013</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2015-09-29T00:00:00Z</vt:filetime>
  </property>
  <property fmtid="{D5CDD505-2E9C-101B-9397-08002B2CF9AE}" pid="8" name="LinksUpToDate">
    <vt:bool>false</vt:bool>
  </property>
  <property fmtid="{D5CDD505-2E9C-101B-9397-08002B2CF9AE}" pid="9" name="MMClips">
    <vt:i4>0</vt:i4>
  </property>
  <property fmtid="{D5CDD505-2E9C-101B-9397-08002B2CF9AE}" pid="10" name="Notes">
    <vt:i4>0</vt:i4>
  </property>
  <property fmtid="{D5CDD505-2E9C-101B-9397-08002B2CF9AE}" pid="11" name="PresentationFormat">
    <vt:lpwstr>Custom</vt:lpwstr>
  </property>
  <property fmtid="{D5CDD505-2E9C-101B-9397-08002B2CF9AE}" pid="12" name="ScaleCrop">
    <vt:bool>false</vt:bool>
  </property>
  <property fmtid="{D5CDD505-2E9C-101B-9397-08002B2CF9AE}" pid="13" name="ShareDoc">
    <vt:bool>false</vt:bool>
  </property>
  <property fmtid="{D5CDD505-2E9C-101B-9397-08002B2CF9AE}" pid="14" name="Slides">
    <vt:i4>81</vt:i4>
  </property>
  <property fmtid="{D5CDD505-2E9C-101B-9397-08002B2CF9AE}" pid="15" name="ContentTypeId">
    <vt:lpwstr>0x0101007EE1DE4A84C65C4DB60AEC4C9380331D</vt:lpwstr>
  </property>
</Properties>
</file>