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C8CB-BB3A-450A-A638-BEFF43F3EE94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0164-1DA6-42FA-9631-9EC0BE5A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3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0164-1DA6-42FA-9631-9EC0BE5AEC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7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59C7-108B-438A-9363-0E41BE8D5C4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85D1-9D80-4993-9445-8E07BF70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Amrita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433387"/>
            <a:ext cx="121824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357187"/>
            <a:ext cx="120110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1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90512"/>
            <a:ext cx="121824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80987"/>
            <a:ext cx="120872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docker vs 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8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300037"/>
            <a:ext cx="120681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8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261937"/>
            <a:ext cx="12049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319087"/>
            <a:ext cx="121634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6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404812"/>
            <a:ext cx="118395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4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309562"/>
            <a:ext cx="121253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19087"/>
            <a:ext cx="121729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328612"/>
            <a:ext cx="121824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Gowtham</dc:creator>
  <cp:lastModifiedBy>Gowtham</cp:lastModifiedBy>
  <cp:revision>9</cp:revision>
  <dcterms:created xsi:type="dcterms:W3CDTF">2018-07-17T15:09:40Z</dcterms:created>
  <dcterms:modified xsi:type="dcterms:W3CDTF">2018-07-17T15:44:36Z</dcterms:modified>
</cp:coreProperties>
</file>